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2" r:id="rId5"/>
    <p:sldId id="259" r:id="rId6"/>
    <p:sldId id="260" r:id="rId7"/>
    <p:sldId id="26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13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2F5626E6-9CC4-4DED-9C3D-F83D74752888}" type="datetimeFigureOut">
              <a:rPr lang="ko-KR" altLang="en-US" smtClean="0"/>
              <a:t>2020-02-07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487072B-7720-4545-A47F-8314CDDEF1FC}" type="slidenum">
              <a:rPr lang="ko-KR" altLang="en-US" smtClean="0"/>
              <a:t>‹#›</a:t>
            </a:fld>
            <a:endParaRPr lang="ko-KR" altLang="en-US"/>
          </a:p>
        </p:txBody>
      </p:sp>
    </p:spTree>
    <p:extLst>
      <p:ext uri="{BB962C8B-B14F-4D97-AF65-F5344CB8AC3E}">
        <p14:creationId xmlns:p14="http://schemas.microsoft.com/office/powerpoint/2010/main" val="2549048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2F5626E6-9CC4-4DED-9C3D-F83D74752888}" type="datetimeFigureOut">
              <a:rPr lang="ko-KR" altLang="en-US" smtClean="0"/>
              <a:t>2020-02-07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487072B-7720-4545-A47F-8314CDDEF1FC}" type="slidenum">
              <a:rPr lang="ko-KR" altLang="en-US" smtClean="0"/>
              <a:t>‹#›</a:t>
            </a:fld>
            <a:endParaRPr lang="ko-KR" altLang="en-US"/>
          </a:p>
        </p:txBody>
      </p:sp>
    </p:spTree>
    <p:extLst>
      <p:ext uri="{BB962C8B-B14F-4D97-AF65-F5344CB8AC3E}">
        <p14:creationId xmlns:p14="http://schemas.microsoft.com/office/powerpoint/2010/main" val="3312869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2F5626E6-9CC4-4DED-9C3D-F83D74752888}" type="datetimeFigureOut">
              <a:rPr lang="ko-KR" altLang="en-US" smtClean="0"/>
              <a:t>2020-02-07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487072B-7720-4545-A47F-8314CDDEF1FC}" type="slidenum">
              <a:rPr lang="ko-KR" altLang="en-US" smtClean="0"/>
              <a:t>‹#›</a:t>
            </a:fld>
            <a:endParaRPr lang="ko-KR" altLang="en-US"/>
          </a:p>
        </p:txBody>
      </p:sp>
    </p:spTree>
    <p:extLst>
      <p:ext uri="{BB962C8B-B14F-4D97-AF65-F5344CB8AC3E}">
        <p14:creationId xmlns:p14="http://schemas.microsoft.com/office/powerpoint/2010/main" val="2302936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2F5626E6-9CC4-4DED-9C3D-F83D74752888}" type="datetimeFigureOut">
              <a:rPr lang="ko-KR" altLang="en-US" smtClean="0"/>
              <a:t>2020-02-07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487072B-7720-4545-A47F-8314CDDEF1FC}" type="slidenum">
              <a:rPr lang="ko-KR" altLang="en-US" smtClean="0"/>
              <a:t>‹#›</a:t>
            </a:fld>
            <a:endParaRPr lang="ko-KR" altLang="en-US"/>
          </a:p>
        </p:txBody>
      </p:sp>
    </p:spTree>
    <p:extLst>
      <p:ext uri="{BB962C8B-B14F-4D97-AF65-F5344CB8AC3E}">
        <p14:creationId xmlns:p14="http://schemas.microsoft.com/office/powerpoint/2010/main" val="4278789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2F5626E6-9CC4-4DED-9C3D-F83D74752888}" type="datetimeFigureOut">
              <a:rPr lang="ko-KR" altLang="en-US" smtClean="0"/>
              <a:t>2020-02-07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487072B-7720-4545-A47F-8314CDDEF1FC}" type="slidenum">
              <a:rPr lang="ko-KR" altLang="en-US" smtClean="0"/>
              <a:t>‹#›</a:t>
            </a:fld>
            <a:endParaRPr lang="ko-KR" altLang="en-US"/>
          </a:p>
        </p:txBody>
      </p:sp>
    </p:spTree>
    <p:extLst>
      <p:ext uri="{BB962C8B-B14F-4D97-AF65-F5344CB8AC3E}">
        <p14:creationId xmlns:p14="http://schemas.microsoft.com/office/powerpoint/2010/main" val="2443167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2F5626E6-9CC4-4DED-9C3D-F83D74752888}" type="datetimeFigureOut">
              <a:rPr lang="ko-KR" altLang="en-US" smtClean="0"/>
              <a:t>2020-02-07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487072B-7720-4545-A47F-8314CDDEF1FC}" type="slidenum">
              <a:rPr lang="ko-KR" altLang="en-US" smtClean="0"/>
              <a:t>‹#›</a:t>
            </a:fld>
            <a:endParaRPr lang="ko-KR" altLang="en-US"/>
          </a:p>
        </p:txBody>
      </p:sp>
    </p:spTree>
    <p:extLst>
      <p:ext uri="{BB962C8B-B14F-4D97-AF65-F5344CB8AC3E}">
        <p14:creationId xmlns:p14="http://schemas.microsoft.com/office/powerpoint/2010/main" val="2577898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2F5626E6-9CC4-4DED-9C3D-F83D74752888}" type="datetimeFigureOut">
              <a:rPr lang="ko-KR" altLang="en-US" smtClean="0"/>
              <a:t>2020-02-07</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D487072B-7720-4545-A47F-8314CDDEF1FC}" type="slidenum">
              <a:rPr lang="ko-KR" altLang="en-US" smtClean="0"/>
              <a:t>‹#›</a:t>
            </a:fld>
            <a:endParaRPr lang="ko-KR" altLang="en-US"/>
          </a:p>
        </p:txBody>
      </p:sp>
    </p:spTree>
    <p:extLst>
      <p:ext uri="{BB962C8B-B14F-4D97-AF65-F5344CB8AC3E}">
        <p14:creationId xmlns:p14="http://schemas.microsoft.com/office/powerpoint/2010/main" val="1608117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2F5626E6-9CC4-4DED-9C3D-F83D74752888}" type="datetimeFigureOut">
              <a:rPr lang="ko-KR" altLang="en-US" smtClean="0"/>
              <a:t>2020-02-07</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D487072B-7720-4545-A47F-8314CDDEF1FC}" type="slidenum">
              <a:rPr lang="ko-KR" altLang="en-US" smtClean="0"/>
              <a:t>‹#›</a:t>
            </a:fld>
            <a:endParaRPr lang="ko-KR" altLang="en-US"/>
          </a:p>
        </p:txBody>
      </p:sp>
    </p:spTree>
    <p:extLst>
      <p:ext uri="{BB962C8B-B14F-4D97-AF65-F5344CB8AC3E}">
        <p14:creationId xmlns:p14="http://schemas.microsoft.com/office/powerpoint/2010/main" val="2673656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5626E6-9CC4-4DED-9C3D-F83D74752888}" type="datetimeFigureOut">
              <a:rPr lang="ko-KR" altLang="en-US" smtClean="0"/>
              <a:t>2020-02-07</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D487072B-7720-4545-A47F-8314CDDEF1FC}" type="slidenum">
              <a:rPr lang="ko-KR" altLang="en-US" smtClean="0"/>
              <a:t>‹#›</a:t>
            </a:fld>
            <a:endParaRPr lang="ko-KR" altLang="en-US"/>
          </a:p>
        </p:txBody>
      </p:sp>
    </p:spTree>
    <p:extLst>
      <p:ext uri="{BB962C8B-B14F-4D97-AF65-F5344CB8AC3E}">
        <p14:creationId xmlns:p14="http://schemas.microsoft.com/office/powerpoint/2010/main" val="2732094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2F5626E6-9CC4-4DED-9C3D-F83D74752888}" type="datetimeFigureOut">
              <a:rPr lang="ko-KR" altLang="en-US" smtClean="0"/>
              <a:t>2020-02-07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487072B-7720-4545-A47F-8314CDDEF1FC}" type="slidenum">
              <a:rPr lang="ko-KR" altLang="en-US" smtClean="0"/>
              <a:t>‹#›</a:t>
            </a:fld>
            <a:endParaRPr lang="ko-KR" altLang="en-US"/>
          </a:p>
        </p:txBody>
      </p:sp>
    </p:spTree>
    <p:extLst>
      <p:ext uri="{BB962C8B-B14F-4D97-AF65-F5344CB8AC3E}">
        <p14:creationId xmlns:p14="http://schemas.microsoft.com/office/powerpoint/2010/main" val="10280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2F5626E6-9CC4-4DED-9C3D-F83D74752888}" type="datetimeFigureOut">
              <a:rPr lang="ko-KR" altLang="en-US" smtClean="0"/>
              <a:t>2020-02-07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487072B-7720-4545-A47F-8314CDDEF1FC}" type="slidenum">
              <a:rPr lang="ko-KR" altLang="en-US" smtClean="0"/>
              <a:t>‹#›</a:t>
            </a:fld>
            <a:endParaRPr lang="ko-KR" altLang="en-US"/>
          </a:p>
        </p:txBody>
      </p:sp>
    </p:spTree>
    <p:extLst>
      <p:ext uri="{BB962C8B-B14F-4D97-AF65-F5344CB8AC3E}">
        <p14:creationId xmlns:p14="http://schemas.microsoft.com/office/powerpoint/2010/main" val="2034557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626E6-9CC4-4DED-9C3D-F83D74752888}" type="datetimeFigureOut">
              <a:rPr lang="ko-KR" altLang="en-US" smtClean="0"/>
              <a:t>2020-02-07</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87072B-7720-4545-A47F-8314CDDEF1FC}" type="slidenum">
              <a:rPr lang="ko-KR" altLang="en-US" smtClean="0"/>
              <a:t>‹#›</a:t>
            </a:fld>
            <a:endParaRPr lang="ko-KR" altLang="en-US"/>
          </a:p>
        </p:txBody>
      </p:sp>
    </p:spTree>
    <p:extLst>
      <p:ext uri="{BB962C8B-B14F-4D97-AF65-F5344CB8AC3E}">
        <p14:creationId xmlns:p14="http://schemas.microsoft.com/office/powerpoint/2010/main" val="107647290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959E1AC-73B0-465B-9A5C-AB6816BE1C0A}"/>
              </a:ext>
            </a:extLst>
          </p:cNvPr>
          <p:cNvSpPr>
            <a:spLocks noGrp="1"/>
          </p:cNvSpPr>
          <p:nvPr>
            <p:ph type="ctrTitle"/>
          </p:nvPr>
        </p:nvSpPr>
        <p:spPr/>
        <p:txBody>
          <a:bodyPr/>
          <a:lstStyle/>
          <a:p>
            <a:r>
              <a:rPr lang="en-US" altLang="ko-KR" dirty="0"/>
              <a:t>Refactoring</a:t>
            </a:r>
            <a:endParaRPr lang="ko-KR" altLang="en-US" dirty="0"/>
          </a:p>
        </p:txBody>
      </p:sp>
      <p:sp>
        <p:nvSpPr>
          <p:cNvPr id="3" name="부제목 2">
            <a:extLst>
              <a:ext uri="{FF2B5EF4-FFF2-40B4-BE49-F238E27FC236}">
                <a16:creationId xmlns:a16="http://schemas.microsoft.com/office/drawing/2014/main" id="{ACA635FB-B061-4645-872F-4876D33C7C59}"/>
              </a:ext>
            </a:extLst>
          </p:cNvPr>
          <p:cNvSpPr>
            <a:spLocks noGrp="1"/>
          </p:cNvSpPr>
          <p:nvPr>
            <p:ph type="subTitle" idx="1"/>
          </p:nvPr>
        </p:nvSpPr>
        <p:spPr/>
        <p:txBody>
          <a:bodyPr/>
          <a:lstStyle/>
          <a:p>
            <a:r>
              <a:rPr lang="ko-KR" altLang="en-US" dirty="0"/>
              <a:t>마틴 </a:t>
            </a:r>
            <a:r>
              <a:rPr lang="ko-KR" altLang="en-US" dirty="0" err="1"/>
              <a:t>파울러</a:t>
            </a:r>
            <a:endParaRPr lang="en-US" altLang="ko-KR" dirty="0"/>
          </a:p>
          <a:p>
            <a:endParaRPr lang="en-US" altLang="ko-KR" dirty="0"/>
          </a:p>
          <a:p>
            <a:pPr algn="r"/>
            <a:endParaRPr lang="en-US" altLang="ko-KR" sz="1600" dirty="0"/>
          </a:p>
          <a:p>
            <a:pPr algn="r"/>
            <a:r>
              <a:rPr lang="ko-KR" altLang="en-US" sz="1600" dirty="0"/>
              <a:t>요약 </a:t>
            </a:r>
            <a:r>
              <a:rPr lang="en-US" altLang="ko-KR" sz="1600" dirty="0"/>
              <a:t>: </a:t>
            </a:r>
            <a:r>
              <a:rPr lang="ko-KR" altLang="en-US" sz="1600" dirty="0"/>
              <a:t>이성훈</a:t>
            </a:r>
            <a:endParaRPr lang="en-US" altLang="ko-KR" dirty="0"/>
          </a:p>
        </p:txBody>
      </p:sp>
    </p:spTree>
    <p:extLst>
      <p:ext uri="{BB962C8B-B14F-4D97-AF65-F5344CB8AC3E}">
        <p14:creationId xmlns:p14="http://schemas.microsoft.com/office/powerpoint/2010/main" val="328660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285FC3-58F2-4F8C-AB75-4B05056641DF}"/>
              </a:ext>
            </a:extLst>
          </p:cNvPr>
          <p:cNvSpPr>
            <a:spLocks noGrp="1"/>
          </p:cNvSpPr>
          <p:nvPr>
            <p:ph type="title"/>
          </p:nvPr>
        </p:nvSpPr>
        <p:spPr/>
        <p:txBody>
          <a:bodyPr/>
          <a:lstStyle/>
          <a:p>
            <a:r>
              <a:rPr lang="ko-KR" altLang="en-US" dirty="0"/>
              <a:t>정의</a:t>
            </a:r>
          </a:p>
        </p:txBody>
      </p:sp>
      <p:sp>
        <p:nvSpPr>
          <p:cNvPr id="3" name="내용 개체 틀 2">
            <a:extLst>
              <a:ext uri="{FF2B5EF4-FFF2-40B4-BE49-F238E27FC236}">
                <a16:creationId xmlns:a16="http://schemas.microsoft.com/office/drawing/2014/main" id="{A66A2B78-31E6-4C2B-8AE5-89F42E2F533F}"/>
              </a:ext>
            </a:extLst>
          </p:cNvPr>
          <p:cNvSpPr>
            <a:spLocks noGrp="1"/>
          </p:cNvSpPr>
          <p:nvPr>
            <p:ph idx="1"/>
          </p:nvPr>
        </p:nvSpPr>
        <p:spPr/>
        <p:txBody>
          <a:bodyPr/>
          <a:lstStyle/>
          <a:p>
            <a:r>
              <a:rPr lang="en-US" altLang="ko-KR" dirty="0"/>
              <a:t>Refactoring</a:t>
            </a:r>
            <a:r>
              <a:rPr lang="ko-KR" altLang="en-US" dirty="0"/>
              <a:t> 한다</a:t>
            </a:r>
            <a:r>
              <a:rPr lang="en-US" altLang="ko-KR" dirty="0"/>
              <a:t>?</a:t>
            </a:r>
          </a:p>
          <a:p>
            <a:pPr lvl="1"/>
            <a:r>
              <a:rPr lang="ko-KR" altLang="en-US" strike="sngStrike" dirty="0"/>
              <a:t>버그를 수정</a:t>
            </a:r>
            <a:endParaRPr lang="en-US" altLang="ko-KR" strike="sngStrike" dirty="0"/>
          </a:p>
          <a:p>
            <a:pPr lvl="1"/>
            <a:r>
              <a:rPr lang="ko-KR" altLang="en-US" strike="sngStrike" dirty="0"/>
              <a:t>로직을 변경</a:t>
            </a:r>
            <a:endParaRPr lang="en-US" altLang="ko-KR" strike="sngStrike" dirty="0"/>
          </a:p>
          <a:p>
            <a:pPr lvl="1"/>
            <a:r>
              <a:rPr lang="ko-KR" altLang="en-US" strike="sngStrike" dirty="0"/>
              <a:t>성능개선</a:t>
            </a:r>
            <a:endParaRPr lang="en-US" altLang="ko-KR" strike="sngStrike" dirty="0"/>
          </a:p>
          <a:p>
            <a:endParaRPr lang="en-US" altLang="ko-KR" dirty="0"/>
          </a:p>
          <a:p>
            <a:r>
              <a:rPr lang="en-US" altLang="ko-KR" dirty="0"/>
              <a:t>Refactoring : </a:t>
            </a:r>
            <a:r>
              <a:rPr lang="ko-KR" altLang="en-US" dirty="0">
                <a:solidFill>
                  <a:srgbClr val="FFFF00"/>
                </a:solidFill>
              </a:rPr>
              <a:t>소스코드의 기능은 그대로 둔 채 구조만 변경한다</a:t>
            </a:r>
            <a:r>
              <a:rPr lang="en-US" altLang="ko-KR" dirty="0">
                <a:solidFill>
                  <a:srgbClr val="FFFF00"/>
                </a:solidFill>
              </a:rPr>
              <a:t>. </a:t>
            </a:r>
            <a:r>
              <a:rPr lang="en-US" altLang="ko-KR" dirty="0"/>
              <a:t>(Input</a:t>
            </a:r>
            <a:r>
              <a:rPr lang="ko-KR" altLang="en-US" dirty="0"/>
              <a:t>과 </a:t>
            </a:r>
            <a:r>
              <a:rPr lang="en-US" altLang="ko-KR" dirty="0"/>
              <a:t>Output</a:t>
            </a:r>
            <a:r>
              <a:rPr lang="ko-KR" altLang="en-US" dirty="0"/>
              <a:t>은 그대로</a:t>
            </a:r>
            <a:r>
              <a:rPr lang="en-US" altLang="ko-KR" dirty="0"/>
              <a:t>)</a:t>
            </a:r>
          </a:p>
          <a:p>
            <a:pPr lvl="1"/>
            <a:r>
              <a:rPr lang="ko-KR" altLang="en-US" dirty="0"/>
              <a:t>코드의 가독성</a:t>
            </a:r>
            <a:endParaRPr lang="en-US" altLang="ko-KR" dirty="0"/>
          </a:p>
          <a:p>
            <a:pPr lvl="1"/>
            <a:r>
              <a:rPr lang="ko-KR" altLang="en-US" dirty="0"/>
              <a:t>복잡성 제거</a:t>
            </a:r>
            <a:endParaRPr lang="en-US" altLang="ko-KR" dirty="0"/>
          </a:p>
        </p:txBody>
      </p:sp>
    </p:spTree>
    <p:extLst>
      <p:ext uri="{BB962C8B-B14F-4D97-AF65-F5344CB8AC3E}">
        <p14:creationId xmlns:p14="http://schemas.microsoft.com/office/powerpoint/2010/main" val="374348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2CF2D64-B4C4-4FB5-9C23-7C437940A3EB}"/>
              </a:ext>
            </a:extLst>
          </p:cNvPr>
          <p:cNvSpPr>
            <a:spLocks noGrp="1"/>
          </p:cNvSpPr>
          <p:nvPr>
            <p:ph type="title"/>
          </p:nvPr>
        </p:nvSpPr>
        <p:spPr/>
        <p:txBody>
          <a:bodyPr/>
          <a:lstStyle/>
          <a:p>
            <a:r>
              <a:rPr lang="en-US" altLang="ko-KR" dirty="0"/>
              <a:t>Construct</a:t>
            </a:r>
            <a:r>
              <a:rPr lang="ko-KR" altLang="en-US" dirty="0"/>
              <a:t> </a:t>
            </a:r>
            <a:r>
              <a:rPr lang="en-US" altLang="ko-KR" dirty="0"/>
              <a:t>vs</a:t>
            </a:r>
            <a:r>
              <a:rPr lang="ko-KR" altLang="en-US" dirty="0"/>
              <a:t> </a:t>
            </a:r>
            <a:r>
              <a:rPr lang="en-US" altLang="ko-KR" dirty="0"/>
              <a:t>Gardening</a:t>
            </a:r>
            <a:endParaRPr lang="ko-KR" altLang="en-US" dirty="0"/>
          </a:p>
        </p:txBody>
      </p:sp>
      <p:pic>
        <p:nvPicPr>
          <p:cNvPr id="1026" name="Picture 2" descr="gardening illustration 이미지 검색결과">
            <a:extLst>
              <a:ext uri="{FF2B5EF4-FFF2-40B4-BE49-F238E27FC236}">
                <a16:creationId xmlns:a16="http://schemas.microsoft.com/office/drawing/2014/main" id="{8C24563C-413C-4188-94DB-C319316DC7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33750" y="2763044"/>
            <a:ext cx="247650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958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573F01-BEE1-43DE-BB21-2E694BF10F1C}"/>
              </a:ext>
            </a:extLst>
          </p:cNvPr>
          <p:cNvSpPr>
            <a:spLocks noGrp="1"/>
          </p:cNvSpPr>
          <p:nvPr>
            <p:ph type="title"/>
          </p:nvPr>
        </p:nvSpPr>
        <p:spPr/>
        <p:txBody>
          <a:bodyPr/>
          <a:lstStyle/>
          <a:p>
            <a:r>
              <a:rPr lang="ko-KR" altLang="en-US" dirty="0"/>
              <a:t>언제</a:t>
            </a:r>
            <a:r>
              <a:rPr lang="en-US" altLang="ko-KR" dirty="0"/>
              <a:t>?</a:t>
            </a:r>
            <a:endParaRPr lang="ko-KR" altLang="en-US" dirty="0"/>
          </a:p>
        </p:txBody>
      </p:sp>
      <p:sp>
        <p:nvSpPr>
          <p:cNvPr id="3" name="내용 개체 틀 2">
            <a:extLst>
              <a:ext uri="{FF2B5EF4-FFF2-40B4-BE49-F238E27FC236}">
                <a16:creationId xmlns:a16="http://schemas.microsoft.com/office/drawing/2014/main" id="{9C9B6A94-7F4A-4BD0-9331-EFBE9DF86159}"/>
              </a:ext>
            </a:extLst>
          </p:cNvPr>
          <p:cNvSpPr>
            <a:spLocks noGrp="1"/>
          </p:cNvSpPr>
          <p:nvPr>
            <p:ph idx="1"/>
          </p:nvPr>
        </p:nvSpPr>
        <p:spPr/>
        <p:txBody>
          <a:bodyPr/>
          <a:lstStyle/>
          <a:p>
            <a:r>
              <a:rPr lang="ko-KR" altLang="en-US" dirty="0" err="1"/>
              <a:t>중복코드장황한메서드방대한클래스과다한매개변수수정의산발기능의산재잘못된소속데이터뭉치강박적기본타입사용</a:t>
            </a:r>
            <a:r>
              <a:rPr lang="en-US" altLang="ko-KR" dirty="0"/>
              <a:t>switch</a:t>
            </a:r>
            <a:r>
              <a:rPr lang="ko-KR" altLang="en-US" dirty="0"/>
              <a:t>문평행상속계층직무유기클래스막연한범용코드임시필드메시지체인과잉중개메서드지나친관여인터페이스가다른대용클래스미흡한라이브러리클래스데이터클래스방치된상속물불필요한주석</a:t>
            </a:r>
          </a:p>
        </p:txBody>
      </p:sp>
      <p:grpSp>
        <p:nvGrpSpPr>
          <p:cNvPr id="8" name="그룹 7">
            <a:extLst>
              <a:ext uri="{FF2B5EF4-FFF2-40B4-BE49-F238E27FC236}">
                <a16:creationId xmlns:a16="http://schemas.microsoft.com/office/drawing/2014/main" id="{BF7EBD2B-8CC1-450A-96CB-28F594BA9EC3}"/>
              </a:ext>
            </a:extLst>
          </p:cNvPr>
          <p:cNvGrpSpPr/>
          <p:nvPr/>
        </p:nvGrpSpPr>
        <p:grpSpPr>
          <a:xfrm>
            <a:off x="5045978" y="4324449"/>
            <a:ext cx="3621882" cy="2310605"/>
            <a:chOff x="5045978" y="4324449"/>
            <a:chExt cx="3621882" cy="2310605"/>
          </a:xfrm>
        </p:grpSpPr>
        <p:pic>
          <p:nvPicPr>
            <p:cNvPr id="2052" name="Picture 4" descr="emoji 이미지 검색결과">
              <a:extLst>
                <a:ext uri="{FF2B5EF4-FFF2-40B4-BE49-F238E27FC236}">
                  <a16:creationId xmlns:a16="http://schemas.microsoft.com/office/drawing/2014/main" id="{D4BDE445-240B-4411-BC94-30F6BB86AD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9435" y="4324449"/>
              <a:ext cx="2168425" cy="21684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6C8D574-949E-40E4-BB57-60BA2FFEA2EF}"/>
                </a:ext>
              </a:extLst>
            </p:cNvPr>
            <p:cNvSpPr txBox="1"/>
            <p:nvPr/>
          </p:nvSpPr>
          <p:spPr>
            <a:xfrm>
              <a:off x="5045978" y="4419063"/>
              <a:ext cx="1128319" cy="2215991"/>
            </a:xfrm>
            <a:prstGeom prst="rect">
              <a:avLst/>
            </a:prstGeom>
            <a:noFill/>
          </p:spPr>
          <p:txBody>
            <a:bodyPr wrap="square" rtlCol="0">
              <a:spAutoFit/>
            </a:bodyPr>
            <a:lstStyle/>
            <a:p>
              <a:r>
                <a:rPr lang="en-US" altLang="ko-KR" sz="13800" b="1" dirty="0">
                  <a:latin typeface="+mj-ea"/>
                  <a:ea typeface="+mj-ea"/>
                </a:rPr>
                <a:t>=</a:t>
              </a:r>
              <a:endParaRPr lang="ko-KR" altLang="en-US" sz="13800" b="1" dirty="0">
                <a:latin typeface="+mj-ea"/>
                <a:ea typeface="+mj-ea"/>
              </a:endParaRPr>
            </a:p>
          </p:txBody>
        </p:sp>
      </p:grpSp>
    </p:spTree>
    <p:extLst>
      <p:ext uri="{BB962C8B-B14F-4D97-AF65-F5344CB8AC3E}">
        <p14:creationId xmlns:p14="http://schemas.microsoft.com/office/powerpoint/2010/main" val="715748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665328-EA16-4FFD-8B33-47F3830B5AAC}"/>
              </a:ext>
            </a:extLst>
          </p:cNvPr>
          <p:cNvSpPr>
            <a:spLocks noGrp="1"/>
          </p:cNvSpPr>
          <p:nvPr>
            <p:ph type="title"/>
          </p:nvPr>
        </p:nvSpPr>
        <p:spPr/>
        <p:txBody>
          <a:bodyPr/>
          <a:lstStyle/>
          <a:p>
            <a:r>
              <a:rPr lang="ko-KR" altLang="en-US" dirty="0"/>
              <a:t>어떻게</a:t>
            </a:r>
            <a:r>
              <a:rPr lang="en-US" altLang="ko-KR" dirty="0"/>
              <a:t>?</a:t>
            </a:r>
            <a:endParaRPr lang="ko-KR" altLang="en-US" dirty="0"/>
          </a:p>
        </p:txBody>
      </p:sp>
      <p:sp>
        <p:nvSpPr>
          <p:cNvPr id="3" name="내용 개체 틀 2">
            <a:extLst>
              <a:ext uri="{FF2B5EF4-FFF2-40B4-BE49-F238E27FC236}">
                <a16:creationId xmlns:a16="http://schemas.microsoft.com/office/drawing/2014/main" id="{5DA8E99A-00DF-42E0-BD9C-7AC3AC844179}"/>
              </a:ext>
            </a:extLst>
          </p:cNvPr>
          <p:cNvSpPr>
            <a:spLocks noGrp="1"/>
          </p:cNvSpPr>
          <p:nvPr>
            <p:ph idx="1"/>
          </p:nvPr>
        </p:nvSpPr>
        <p:spPr/>
        <p:txBody>
          <a:bodyPr/>
          <a:lstStyle/>
          <a:p>
            <a:r>
              <a:rPr lang="ko-KR" altLang="en-US" dirty="0"/>
              <a:t>테스트 작성</a:t>
            </a:r>
            <a:endParaRPr lang="en-US" altLang="ko-KR" dirty="0"/>
          </a:p>
          <a:p>
            <a:r>
              <a:rPr lang="ko-KR" altLang="en-US" dirty="0">
                <a:solidFill>
                  <a:srgbClr val="FFFF00"/>
                </a:solidFill>
              </a:rPr>
              <a:t>수정 </a:t>
            </a:r>
            <a:r>
              <a:rPr lang="en-US" altLang="ko-KR" dirty="0">
                <a:solidFill>
                  <a:srgbClr val="FFFF00"/>
                </a:solidFill>
              </a:rPr>
              <a:t>== Refactoring</a:t>
            </a:r>
          </a:p>
          <a:p>
            <a:r>
              <a:rPr lang="ko-KR" altLang="en-US" dirty="0"/>
              <a:t>테스트</a:t>
            </a:r>
          </a:p>
        </p:txBody>
      </p:sp>
    </p:spTree>
    <p:extLst>
      <p:ext uri="{BB962C8B-B14F-4D97-AF65-F5344CB8AC3E}">
        <p14:creationId xmlns:p14="http://schemas.microsoft.com/office/powerpoint/2010/main" val="2447203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2B3DDEB-EE78-4BCF-8AC0-E0871CBC2152}"/>
              </a:ext>
            </a:extLst>
          </p:cNvPr>
          <p:cNvSpPr>
            <a:spLocks noGrp="1"/>
          </p:cNvSpPr>
          <p:nvPr>
            <p:ph type="title"/>
          </p:nvPr>
        </p:nvSpPr>
        <p:spPr/>
        <p:txBody>
          <a:bodyPr/>
          <a:lstStyle/>
          <a:p>
            <a:r>
              <a:rPr lang="en-US" altLang="ko-KR" dirty="0"/>
              <a:t>Refactoring</a:t>
            </a:r>
            <a:endParaRPr lang="ko-KR" altLang="en-US" dirty="0"/>
          </a:p>
        </p:txBody>
      </p:sp>
      <p:sp>
        <p:nvSpPr>
          <p:cNvPr id="3" name="내용 개체 틀 2">
            <a:extLst>
              <a:ext uri="{FF2B5EF4-FFF2-40B4-BE49-F238E27FC236}">
                <a16:creationId xmlns:a16="http://schemas.microsoft.com/office/drawing/2014/main" id="{AA2BF443-01B9-44AB-98F7-4B9AED5A4902}"/>
              </a:ext>
            </a:extLst>
          </p:cNvPr>
          <p:cNvSpPr>
            <a:spLocks noGrp="1"/>
          </p:cNvSpPr>
          <p:nvPr>
            <p:ph idx="1"/>
          </p:nvPr>
        </p:nvSpPr>
        <p:spPr/>
        <p:txBody>
          <a:bodyPr/>
          <a:lstStyle/>
          <a:p>
            <a:r>
              <a:rPr lang="ko-KR" altLang="en-US" dirty="0"/>
              <a:t>임시변수</a:t>
            </a:r>
            <a:endParaRPr lang="en-US" altLang="ko-KR" dirty="0"/>
          </a:p>
          <a:p>
            <a:r>
              <a:rPr lang="ko-KR" altLang="en-US" dirty="0"/>
              <a:t>메서드</a:t>
            </a:r>
            <a:endParaRPr lang="en-US" altLang="ko-KR" dirty="0"/>
          </a:p>
          <a:p>
            <a:r>
              <a:rPr lang="ko-KR" altLang="en-US" dirty="0"/>
              <a:t>클래스</a:t>
            </a:r>
            <a:endParaRPr lang="en-US" altLang="ko-KR" dirty="0"/>
          </a:p>
          <a:p>
            <a:pPr lvl="1"/>
            <a:endParaRPr lang="en-US" altLang="ko-KR" dirty="0"/>
          </a:p>
          <a:p>
            <a:pPr marL="457200" lvl="1" indent="0">
              <a:buNone/>
            </a:pPr>
            <a:r>
              <a:rPr lang="en-US" altLang="ko-KR" sz="3200" b="1" dirty="0"/>
              <a:t>-&gt; </a:t>
            </a:r>
            <a:r>
              <a:rPr lang="ko-KR" altLang="en-US" sz="3200" b="1" dirty="0">
                <a:solidFill>
                  <a:srgbClr val="FFFF00"/>
                </a:solidFill>
              </a:rPr>
              <a:t>이동</a:t>
            </a:r>
            <a:r>
              <a:rPr lang="en-US" altLang="ko-KR" sz="3200" b="1" dirty="0">
                <a:solidFill>
                  <a:srgbClr val="FFFF00"/>
                </a:solidFill>
              </a:rPr>
              <a:t>,</a:t>
            </a:r>
            <a:r>
              <a:rPr lang="ko-KR" altLang="en-US" sz="3200" b="1" dirty="0">
                <a:solidFill>
                  <a:srgbClr val="FFFF00"/>
                </a:solidFill>
              </a:rPr>
              <a:t> 분리</a:t>
            </a:r>
            <a:r>
              <a:rPr lang="en-US" altLang="ko-KR" sz="3200" b="1" dirty="0">
                <a:solidFill>
                  <a:srgbClr val="FFFF00"/>
                </a:solidFill>
              </a:rPr>
              <a:t>,</a:t>
            </a:r>
            <a:r>
              <a:rPr lang="ko-KR" altLang="en-US" sz="3200" b="1" dirty="0">
                <a:solidFill>
                  <a:srgbClr val="FFFF00"/>
                </a:solidFill>
              </a:rPr>
              <a:t> 통합</a:t>
            </a:r>
            <a:r>
              <a:rPr lang="en-US" altLang="ko-KR" sz="3200" b="1" dirty="0">
                <a:solidFill>
                  <a:srgbClr val="FFFF00"/>
                </a:solidFill>
              </a:rPr>
              <a:t>,</a:t>
            </a:r>
            <a:r>
              <a:rPr lang="ko-KR" altLang="en-US" sz="3200" b="1" dirty="0">
                <a:solidFill>
                  <a:srgbClr val="FFFF00"/>
                </a:solidFill>
              </a:rPr>
              <a:t> 삭제 </a:t>
            </a:r>
            <a:r>
              <a:rPr lang="en-US" altLang="ko-KR" sz="3200" b="1" dirty="0">
                <a:solidFill>
                  <a:srgbClr val="FFFF00"/>
                </a:solidFill>
              </a:rPr>
              <a:t>+ naming</a:t>
            </a:r>
            <a:endParaRPr lang="ko-KR" altLang="en-US" b="1" dirty="0">
              <a:solidFill>
                <a:srgbClr val="FFFF00"/>
              </a:solidFill>
            </a:endParaRPr>
          </a:p>
        </p:txBody>
      </p:sp>
    </p:spTree>
    <p:extLst>
      <p:ext uri="{BB962C8B-B14F-4D97-AF65-F5344CB8AC3E}">
        <p14:creationId xmlns:p14="http://schemas.microsoft.com/office/powerpoint/2010/main" val="2807450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787F7B-9DF3-443E-9091-CB15532283BA}"/>
              </a:ext>
            </a:extLst>
          </p:cNvPr>
          <p:cNvSpPr>
            <a:spLocks noGrp="1"/>
          </p:cNvSpPr>
          <p:nvPr>
            <p:ph type="title"/>
          </p:nvPr>
        </p:nvSpPr>
        <p:spPr/>
        <p:txBody>
          <a:bodyPr/>
          <a:lstStyle/>
          <a:p>
            <a:r>
              <a:rPr lang="ko-KR" altLang="en-US" sz="3600" dirty="0"/>
              <a:t>팀장님에게 어떻게 말을 꺼내나</a:t>
            </a:r>
            <a:r>
              <a:rPr lang="en-US" altLang="ko-KR" sz="3600" dirty="0"/>
              <a:t>(p.84)</a:t>
            </a:r>
            <a:endParaRPr lang="ko-KR" altLang="en-US" dirty="0"/>
          </a:p>
        </p:txBody>
      </p:sp>
      <p:sp>
        <p:nvSpPr>
          <p:cNvPr id="3" name="내용 개체 틀 2">
            <a:extLst>
              <a:ext uri="{FF2B5EF4-FFF2-40B4-BE49-F238E27FC236}">
                <a16:creationId xmlns:a16="http://schemas.microsoft.com/office/drawing/2014/main" id="{A0AD0832-89A9-41EA-8561-8BAC57172CA3}"/>
              </a:ext>
            </a:extLst>
          </p:cNvPr>
          <p:cNvSpPr>
            <a:spLocks noGrp="1"/>
          </p:cNvSpPr>
          <p:nvPr>
            <p:ph idx="1"/>
          </p:nvPr>
        </p:nvSpPr>
        <p:spPr/>
        <p:txBody>
          <a:bodyPr/>
          <a:lstStyle/>
          <a:p>
            <a:r>
              <a:rPr lang="en-US" altLang="ko-KR" dirty="0"/>
              <a:t>If (</a:t>
            </a:r>
            <a:r>
              <a:rPr lang="ko-KR" altLang="en-US" dirty="0"/>
              <a:t>팀장</a:t>
            </a:r>
            <a:r>
              <a:rPr lang="en-US" altLang="ko-KR" dirty="0"/>
              <a:t>.</a:t>
            </a:r>
            <a:r>
              <a:rPr lang="ko-KR" altLang="en-US" dirty="0"/>
              <a:t>과거직업</a:t>
            </a:r>
            <a:r>
              <a:rPr lang="en-US" altLang="ko-KR" dirty="0"/>
              <a:t>.equals(“</a:t>
            </a:r>
            <a:r>
              <a:rPr lang="ko-KR" altLang="en-US" dirty="0"/>
              <a:t>개발자</a:t>
            </a:r>
            <a:r>
              <a:rPr lang="en-US" altLang="ko-KR" dirty="0"/>
              <a:t>”))</a:t>
            </a:r>
          </a:p>
          <a:p>
            <a:pPr lvl="1"/>
            <a:r>
              <a:rPr lang="ko-KR" altLang="en-US" dirty="0" err="1"/>
              <a:t>리팩토링</a:t>
            </a:r>
            <a:r>
              <a:rPr lang="ko-KR" altLang="en-US" dirty="0"/>
              <a:t> 할거임</a:t>
            </a:r>
            <a:r>
              <a:rPr lang="en-US" altLang="ko-KR" dirty="0"/>
              <a:t>, </a:t>
            </a:r>
            <a:r>
              <a:rPr lang="ko-KR" altLang="en-US" dirty="0" err="1"/>
              <a:t>하셈</a:t>
            </a:r>
            <a:endParaRPr lang="en-US" altLang="ko-KR" dirty="0"/>
          </a:p>
          <a:p>
            <a:r>
              <a:rPr lang="en-US" altLang="ko-KR" dirty="0"/>
              <a:t>Else</a:t>
            </a:r>
          </a:p>
          <a:p>
            <a:pPr lvl="1"/>
            <a:r>
              <a:rPr lang="ko-KR" altLang="en-US" dirty="0"/>
              <a:t>팀장에게 말하지 않고 </a:t>
            </a:r>
            <a:r>
              <a:rPr lang="ko-KR" altLang="en-US" dirty="0" err="1"/>
              <a:t>리팩토링을</a:t>
            </a:r>
            <a:r>
              <a:rPr lang="ko-KR" altLang="en-US" dirty="0"/>
              <a:t> 실시</a:t>
            </a:r>
            <a:endParaRPr lang="en-US" altLang="ko-KR" dirty="0"/>
          </a:p>
        </p:txBody>
      </p:sp>
    </p:spTree>
    <p:extLst>
      <p:ext uri="{BB962C8B-B14F-4D97-AF65-F5344CB8AC3E}">
        <p14:creationId xmlns:p14="http://schemas.microsoft.com/office/powerpoint/2010/main" val="4182413484"/>
      </p:ext>
    </p:extLst>
  </p:cSld>
  <p:clrMapOvr>
    <a:masterClrMapping/>
  </p:clrMapOvr>
</p:sld>
</file>

<file path=ppt/theme/theme1.xml><?xml version="1.0" encoding="utf-8"?>
<a:theme xmlns:a="http://schemas.openxmlformats.org/drawingml/2006/main" name="Office Theme">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137</TotalTime>
  <Words>96</Words>
  <Application>Microsoft Office PowerPoint</Application>
  <PresentationFormat>화면 슬라이드 쇼(4:3)</PresentationFormat>
  <Paragraphs>33</Paragraphs>
  <Slides>7</Slides>
  <Notes>0</Notes>
  <HiddenSlides>1</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7</vt:i4>
      </vt:variant>
    </vt:vector>
  </HeadingPairs>
  <TitlesOfParts>
    <vt:vector size="12" baseType="lpstr">
      <vt:lpstr>맑은 고딕</vt:lpstr>
      <vt:lpstr>Arial</vt:lpstr>
      <vt:lpstr>Calibri</vt:lpstr>
      <vt:lpstr>Calibri Light</vt:lpstr>
      <vt:lpstr>Office Theme</vt:lpstr>
      <vt:lpstr>Refactoring</vt:lpstr>
      <vt:lpstr>정의</vt:lpstr>
      <vt:lpstr>Construct vs Gardening</vt:lpstr>
      <vt:lpstr>언제?</vt:lpstr>
      <vt:lpstr>어떻게?</vt:lpstr>
      <vt:lpstr>Refactoring</vt:lpstr>
      <vt:lpstr>팀장님에게 어떻게 말을 꺼내나(p.84)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Refactoring</dc:title>
  <dc:creator>이 성훈</dc:creator>
  <cp:lastModifiedBy>이 성훈</cp:lastModifiedBy>
  <cp:revision>51</cp:revision>
  <dcterms:created xsi:type="dcterms:W3CDTF">2020-02-06T12:55:04Z</dcterms:created>
  <dcterms:modified xsi:type="dcterms:W3CDTF">2020-02-06T16:13:35Z</dcterms:modified>
</cp:coreProperties>
</file>