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81B0-DBC3-4C53-BEF5-BDD78B9484E4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F088-47F7-4A50-9DC4-622CF2B04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44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81B0-DBC3-4C53-BEF5-BDD78B9484E4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F088-47F7-4A50-9DC4-622CF2B04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66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81B0-DBC3-4C53-BEF5-BDD78B9484E4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F088-47F7-4A50-9DC4-622CF2B04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45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81B0-DBC3-4C53-BEF5-BDD78B9484E4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F088-47F7-4A50-9DC4-622CF2B04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87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81B0-DBC3-4C53-BEF5-BDD78B9484E4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F088-47F7-4A50-9DC4-622CF2B04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418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81B0-DBC3-4C53-BEF5-BDD78B9484E4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F088-47F7-4A50-9DC4-622CF2B04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8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81B0-DBC3-4C53-BEF5-BDD78B9484E4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F088-47F7-4A50-9DC4-622CF2B04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21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81B0-DBC3-4C53-BEF5-BDD78B9484E4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F088-47F7-4A50-9DC4-622CF2B04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88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81B0-DBC3-4C53-BEF5-BDD78B9484E4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F088-47F7-4A50-9DC4-622CF2B04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69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81B0-DBC3-4C53-BEF5-BDD78B9484E4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F088-47F7-4A50-9DC4-622CF2B04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8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81B0-DBC3-4C53-BEF5-BDD78B9484E4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F088-47F7-4A50-9DC4-622CF2B04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21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381B0-DBC3-4C53-BEF5-BDD78B9484E4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0F088-47F7-4A50-9DC4-622CF2B04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5329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EAC88-62AF-42C5-B090-3F3F7CC1C4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적게 자도 괜찮습니다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8F7C94-9131-40FC-9AF6-AD9AF60A63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쓰보다</a:t>
            </a:r>
            <a:r>
              <a:rPr lang="ko-KR" altLang="en-US" dirty="0"/>
              <a:t> </a:t>
            </a:r>
            <a:r>
              <a:rPr lang="ko-KR" altLang="en-US" dirty="0" err="1"/>
              <a:t>사토루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1859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6</Words>
  <Application>Microsoft Office PowerPoint</Application>
  <PresentationFormat>화면 슬라이드 쇼(4:3)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적게 자도 괜찮습니다.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적게 자도 괜찮습니다.</dc:title>
  <dc:creator>이 성훈</dc:creator>
  <cp:lastModifiedBy>이 성훈</cp:lastModifiedBy>
  <cp:revision>2</cp:revision>
  <dcterms:created xsi:type="dcterms:W3CDTF">2020-01-09T13:22:18Z</dcterms:created>
  <dcterms:modified xsi:type="dcterms:W3CDTF">2020-01-09T13:23:37Z</dcterms:modified>
</cp:coreProperties>
</file>