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7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8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4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7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4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8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8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FAFC-D0D9-4223-A7D1-CDFD9292027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AC5C-A1D0-437F-88F2-D9AD4C0974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15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7FAA-6973-4852-8026-5913B147C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TDD 2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4D5A72-96CE-459E-BD00-6723C812F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XUNIT</a:t>
            </a:r>
          </a:p>
          <a:p>
            <a:r>
              <a:rPr lang="en-US" altLang="ko-KR" dirty="0"/>
              <a:t>PATTERN</a:t>
            </a:r>
          </a:p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8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5E9D-3062-4062-ACFD-7227A0D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XUNIT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CE9F9-C4D1-45D8-AA12-AA2DBA7B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XUNIT</a:t>
            </a:r>
            <a:r>
              <a:rPr lang="ko-KR" altLang="en-US" dirty="0"/>
              <a:t>의 테스트 케이스를 직접 구현해보라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</a:t>
            </a:r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숙달</a:t>
            </a:r>
            <a:endParaRPr lang="en-US" altLang="ko-KR" dirty="0"/>
          </a:p>
          <a:p>
            <a:pPr lvl="2"/>
            <a:r>
              <a:rPr lang="ko-KR" altLang="en-US" dirty="0"/>
              <a:t>직접 만들어 사용하면 숙달된 도구를 쓰는 느낌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탐험</a:t>
            </a:r>
            <a:endParaRPr lang="en-US" altLang="ko-KR" dirty="0"/>
          </a:p>
          <a:p>
            <a:pPr lvl="2"/>
            <a:r>
              <a:rPr lang="ko-KR" altLang="en-US" dirty="0"/>
              <a:t>언어를 탐험하는 경험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073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95232-FE69-4F0A-B9BC-97076F3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XUNIT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C4369-CAEF-4690-9037-6E7506B9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소프트웨어 공학 역사에서 이토록 많은 사람이 이렇게 짧은 코드로 이토록 큰 은혜를 입은 적이 없었다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88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5B390-9D38-4589-91A8-62701092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“</a:t>
            </a:r>
            <a:r>
              <a:rPr lang="ko-KR" altLang="en-US" sz="3600" dirty="0"/>
              <a:t>테스트할 시간이 없다</a:t>
            </a:r>
            <a:r>
              <a:rPr lang="en-US" altLang="ko-KR" sz="3600" dirty="0"/>
              <a:t>” </a:t>
            </a:r>
            <a:r>
              <a:rPr lang="ko-KR" altLang="en-US" sz="3600" dirty="0"/>
              <a:t>죽음의 나선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532753-85B1-492C-BD32-ED9C127C44E7}"/>
              </a:ext>
            </a:extLst>
          </p:cNvPr>
          <p:cNvSpPr txBox="1"/>
          <p:nvPr/>
        </p:nvSpPr>
        <p:spPr>
          <a:xfrm>
            <a:off x="2894202" y="3059667"/>
            <a:ext cx="11744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스트레스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374D-EC64-4DA3-AFF1-546C928BFD13}"/>
              </a:ext>
            </a:extLst>
          </p:cNvPr>
          <p:cNvSpPr txBox="1"/>
          <p:nvPr/>
        </p:nvSpPr>
        <p:spPr>
          <a:xfrm>
            <a:off x="5301842" y="4133458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</a:t>
            </a:r>
            <a:endParaRPr lang="en-US" altLang="ko-KR" dirty="0"/>
          </a:p>
          <a:p>
            <a:pPr algn="ctr"/>
            <a:r>
              <a:rPr lang="ko-KR" altLang="en-US" dirty="0"/>
              <a:t>실행</a:t>
            </a:r>
            <a:endParaRPr lang="en-US" altLang="ko-KR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1EAAC41-1EC2-4A16-B7C2-D0768C569C59}"/>
              </a:ext>
            </a:extLst>
          </p:cNvPr>
          <p:cNvCxnSpPr>
            <a:stCxn id="31" idx="3"/>
            <a:endCxn id="32" idx="0"/>
          </p:cNvCxnSpPr>
          <p:nvPr/>
        </p:nvCxnSpPr>
        <p:spPr>
          <a:xfrm>
            <a:off x="4068661" y="3244333"/>
            <a:ext cx="1820411" cy="889125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658128-45C5-4F49-B95E-153ABD8CDDDE}"/>
              </a:ext>
            </a:extLst>
          </p:cNvPr>
          <p:cNvCxnSpPr>
            <a:stCxn id="32" idx="1"/>
            <a:endCxn id="31" idx="2"/>
          </p:cNvCxnSpPr>
          <p:nvPr/>
        </p:nvCxnSpPr>
        <p:spPr>
          <a:xfrm rot="10800000">
            <a:off x="3481432" y="3429000"/>
            <a:ext cx="1820410" cy="1027625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B489AC1-B5F8-4A5B-A95A-BF3308BD78E6}"/>
              </a:ext>
            </a:extLst>
          </p:cNvPr>
          <p:cNvCxnSpPr>
            <a:endCxn id="31" idx="0"/>
          </p:cNvCxnSpPr>
          <p:nvPr/>
        </p:nvCxnSpPr>
        <p:spPr>
          <a:xfrm>
            <a:off x="2290194" y="2287880"/>
            <a:ext cx="1191238" cy="771787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0B56-7C79-44BE-A672-07B2ECC9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DD09C-8D6C-42BD-8C7B-CBF8C4B14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설명테스트</a:t>
            </a:r>
            <a:endParaRPr lang="en-US" altLang="ko-KR" dirty="0"/>
          </a:p>
          <a:p>
            <a:pPr lvl="1"/>
            <a:r>
              <a:rPr lang="ko-KR" altLang="en-US" dirty="0"/>
              <a:t>테스트를 이용하여 묻고</a:t>
            </a:r>
            <a:r>
              <a:rPr lang="en-US" altLang="ko-KR" dirty="0"/>
              <a:t>, </a:t>
            </a:r>
            <a:r>
              <a:rPr lang="ko-KR" altLang="en-US" dirty="0"/>
              <a:t>테스트를 이용하여 설명하는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학습테스트</a:t>
            </a:r>
            <a:endParaRPr lang="en-US" altLang="ko-KR" dirty="0"/>
          </a:p>
          <a:p>
            <a:pPr lvl="1"/>
            <a:r>
              <a:rPr lang="ko-KR" altLang="en-US" dirty="0"/>
              <a:t>외부 </a:t>
            </a:r>
            <a:r>
              <a:rPr lang="en-US" altLang="ko-KR" dirty="0"/>
              <a:t>API</a:t>
            </a:r>
            <a:r>
              <a:rPr lang="ko-KR" altLang="en-US" dirty="0"/>
              <a:t>에 대한 학습을 목적으로 작성하는 테스트</a:t>
            </a:r>
          </a:p>
        </p:txBody>
      </p:sp>
    </p:spTree>
    <p:extLst>
      <p:ext uri="{BB962C8B-B14F-4D97-AF65-F5344CB8AC3E}">
        <p14:creationId xmlns:p14="http://schemas.microsoft.com/office/powerpoint/2010/main" val="83991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431C1-7A22-45DA-8754-EB01852B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신도들의</a:t>
            </a:r>
            <a:r>
              <a:rPr lang="en-US" altLang="ko-KR" dirty="0"/>
              <a:t> MIND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A58F3-00C7-4D37-A9D5-90CC464ECE26}"/>
              </a:ext>
            </a:extLst>
          </p:cNvPr>
          <p:cNvSpPr txBox="1"/>
          <p:nvPr/>
        </p:nvSpPr>
        <p:spPr>
          <a:xfrm>
            <a:off x="777667" y="2455237"/>
            <a:ext cx="269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MONOLOGICAL MODE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FD1AA-9F99-4793-A72D-FEFECBCA8B5B}"/>
              </a:ext>
            </a:extLst>
          </p:cNvPr>
          <p:cNvSpPr txBox="1"/>
          <p:nvPr/>
        </p:nvSpPr>
        <p:spPr>
          <a:xfrm>
            <a:off x="4836919" y="3166567"/>
            <a:ext cx="29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>
                <a:solidFill>
                  <a:srgbClr val="FFFF00"/>
                </a:solidFill>
              </a:rPr>
              <a:t>단조로움 회피하며 스트레스 낮춤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A400F-98B0-4336-BD8E-2F8F0B22E596}"/>
              </a:ext>
            </a:extLst>
          </p:cNvPr>
          <p:cNvSpPr txBox="1"/>
          <p:nvPr/>
        </p:nvSpPr>
        <p:spPr>
          <a:xfrm>
            <a:off x="777667" y="3958449"/>
            <a:ext cx="269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MODE </a:t>
            </a:r>
            <a:r>
              <a:rPr lang="ko-KR" altLang="en-US" dirty="0">
                <a:solidFill>
                  <a:srgbClr val="FFFF00"/>
                </a:solidFill>
              </a:rPr>
              <a:t>의 전환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C9D0B43B-6361-40A2-99AC-D0DB71B75A9D}"/>
              </a:ext>
            </a:extLst>
          </p:cNvPr>
          <p:cNvSpPr/>
          <p:nvPr/>
        </p:nvSpPr>
        <p:spPr>
          <a:xfrm>
            <a:off x="1850164" y="3102123"/>
            <a:ext cx="546931" cy="546931"/>
          </a:xfrm>
          <a:prstGeom prst="plus">
            <a:avLst>
              <a:gd name="adj" fmla="val 468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3669AC2-3B41-4B3B-BAED-7F8C426FC6C6}"/>
              </a:ext>
            </a:extLst>
          </p:cNvPr>
          <p:cNvSpPr/>
          <p:nvPr/>
        </p:nvSpPr>
        <p:spPr>
          <a:xfrm>
            <a:off x="3819970" y="3174762"/>
            <a:ext cx="914400" cy="401652"/>
          </a:xfrm>
          <a:prstGeom prst="rightArrow">
            <a:avLst>
              <a:gd name="adj1" fmla="val 11703"/>
              <a:gd name="adj2" fmla="val 6914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2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95</Words>
  <Application>Microsoft Office PowerPoint</Application>
  <PresentationFormat>화면 슬라이드 쇼(4:3)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TDD 2 </vt:lpstr>
      <vt:lpstr>XUNIT</vt:lpstr>
      <vt:lpstr>XUNIT</vt:lpstr>
      <vt:lpstr>“테스트할 시간이 없다” 죽음의 나선</vt:lpstr>
      <vt:lpstr>TEST ++</vt:lpstr>
      <vt:lpstr>TDD 신도들의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2</dc:title>
  <dc:creator>이 성훈</dc:creator>
  <cp:lastModifiedBy>이 성훈</cp:lastModifiedBy>
  <cp:revision>18</cp:revision>
  <dcterms:created xsi:type="dcterms:W3CDTF">2020-01-08T14:15:35Z</dcterms:created>
  <dcterms:modified xsi:type="dcterms:W3CDTF">2020-01-08T15:14:06Z</dcterms:modified>
</cp:coreProperties>
</file>