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6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30FC-3D16-4707-8070-9CF32AAB31FC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2AAF-0040-498E-B7BE-9A3DC940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607933"/>
            <a:ext cx="10655879" cy="5186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232" y="6150279"/>
            <a:ext cx="94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Guynn, Jessica (2014, Oct. 9).  High-tech pay gap: Minorities earn less in skilled jobs. </a:t>
            </a:r>
            <a:r>
              <a:rPr lang="en-US" i="1"/>
              <a:t>USA Today.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Pitzer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Herman</dc:creator>
  <cp:lastModifiedBy>Leah Herman</cp:lastModifiedBy>
  <cp:revision>1</cp:revision>
  <dcterms:created xsi:type="dcterms:W3CDTF">2019-03-28T19:16:04Z</dcterms:created>
  <dcterms:modified xsi:type="dcterms:W3CDTF">2019-03-28T19:17:49Z</dcterms:modified>
</cp:coreProperties>
</file>