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C25A-6477-4DAA-A6A9-589E77782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565F6-2DB7-43BF-B32D-635FBADAA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5B40-5986-42A7-9F1E-9F351C87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20983-9B70-494E-B76A-FFBCCCC1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60B1-2F11-4A38-9E30-2BD8553F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3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C57D-B9BC-479C-8CA2-53F1E753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7567F-943B-4533-86BB-8377B9A8D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ABF7A-20AF-43AE-9233-F3D0C702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BB74-0332-489D-9D41-20170DCE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A17C-1477-4E43-BF9D-B5966371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B25EC-C101-4E3D-B3F6-D5EC1A0D5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495A0-7840-4BFD-8F40-8FFB12DE1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02B1-C570-4A30-A99D-494D0A6E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FF28A-5DB3-4B56-B0D9-693DF76C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B7257-97D0-4B42-AABA-23FFD118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AD11-ACEF-4B57-B4A4-0F7D8663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2254-7F25-4FD8-9BF6-1ECA217A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FD140-321E-4657-99B1-CB375DFC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9BE5-D8FD-4EAE-BCD2-6759188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F537B-E614-4843-AFF8-226AC0E3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87F1-D916-4635-947D-B72DF508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E0A8E-20D8-4DAB-BB2C-C37CE444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4423E-1F2E-42A6-9074-E15F599F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7CAC-25DE-4EB0-9D2C-6C6B2018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B19F6-C890-4567-BC5E-DB3DDB37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4BC4-B8E8-4DF4-A600-BA3B0FFB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F34D-284F-4FF1-BD01-829F7E7F9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0D5CC-28BD-47BC-92B5-6202E331E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8A4F-97B3-41F7-BF97-1CD3D5E2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53D28-9C20-4F4F-AC96-331C5FE6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D2480-ACE3-413C-9D80-220ED2B7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84E6-3FE2-495E-9CC3-4F24BC7A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4952-8C29-4E06-8424-7CD550A19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11EBF-7D27-4B83-8783-B2CE739CC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9C9B5-D22A-4A3A-BEFE-66F54AD0C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FDC40-7DFD-445A-A2D9-4890D39D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A7111-9AF1-42A3-A41C-043DEFF8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4079E-5FAC-4B59-99B0-F67F8241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66448-D90F-4444-8B2C-EA0BA80E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4E7A-0A06-4C63-8F5B-F095F98E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A2C27-7A7C-41FE-BCDA-893190C9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D368D-F898-42D6-986C-51A510D9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3496E-5137-4E16-800A-BBB9B8BF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24968-99B4-4A7A-81F1-92D6038C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DE098-DBF8-49D2-9474-A7462929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90473-5637-4FDB-B265-D76EA966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E533-C061-4751-9036-E977685F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194D-8EC7-43E2-95A9-432BFF79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1D6D9-1294-49E3-95F4-2CAD84EC1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33CBA-8291-4EDA-A1E7-9220073E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677A-8C74-455A-815F-A4E5AB72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9051B-2148-4403-95AA-DB6F85BF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D1B7-F46C-48D6-930A-87BFD0DF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95D69-D606-4211-8882-1C37C5A49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E39C4-1E48-4DCE-8964-A8D27E97A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B98E-F816-405D-A194-31940A00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A428C-E8B5-43C1-B2D3-A254B392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FD596-DBC5-4410-8A73-728485F4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AEDEF-B7CC-4423-ADE7-4A3E8FE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86D8-5FA2-49CD-8606-82CDACFA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6EE10-827F-4608-9DCD-6AB5BA69C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94A4-BBB1-49F8-9224-05F6CA939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6011-148D-423B-BB11-D01BF1D7B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u="sng" dirty="0"/>
              <a:t>Face Recognition System for Gender, Glasses &amp; Shirt Color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0831"/>
            <a:ext cx="8229600" cy="3875332"/>
          </a:xfrm>
        </p:spPr>
        <p:txBody>
          <a:bodyPr/>
          <a:lstStyle/>
          <a:p>
            <a:r>
              <a:rPr dirty="0"/>
              <a:t>A Machine Learning-Based Image Classification Solution</a:t>
            </a:r>
          </a:p>
          <a:p>
            <a:r>
              <a:rPr dirty="0"/>
              <a:t>Presented by: </a:t>
            </a:r>
            <a:r>
              <a:rPr lang="en-US" dirty="0"/>
              <a:t>Rao Muhammad Farhan Suhail </a:t>
            </a:r>
          </a:p>
          <a:p>
            <a:r>
              <a:rPr dirty="0"/>
              <a:t>Date: </a:t>
            </a:r>
            <a:r>
              <a:rPr lang="en-US" dirty="0"/>
              <a:t>28</a:t>
            </a:r>
            <a:r>
              <a:rPr lang="en-US" baseline="30000" dirty="0"/>
              <a:t>th</a:t>
            </a:r>
            <a:r>
              <a:rPr lang="en-US" dirty="0"/>
              <a:t>-May-2025</a:t>
            </a:r>
          </a:p>
          <a:p>
            <a:r>
              <a:rPr lang="en-US" dirty="0"/>
              <a:t>Project Given by: Programmers Force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656C0-F16E-4AD3-95B3-5F511CC3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79" y="4073186"/>
            <a:ext cx="3610479" cy="24196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Dummy training — limited accuracy</a:t>
            </a:r>
          </a:p>
          <a:p>
            <a:r>
              <a:rPr dirty="0"/>
              <a:t> No real labels for shirt color</a:t>
            </a:r>
          </a:p>
          <a:p>
            <a:r>
              <a:rPr dirty="0"/>
              <a:t>Misclassification if glare or poor image</a:t>
            </a:r>
          </a:p>
          <a:p>
            <a:r>
              <a:rPr dirty="0"/>
              <a:t>Dataset diversity might be 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Files in Submission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gender_model.h5 and glasses_model.h5</a:t>
            </a:r>
          </a:p>
          <a:p>
            <a:r>
              <a:rPr dirty="0" err="1"/>
              <a:t>face_detection_notebook.ipynb</a:t>
            </a:r>
            <a:endParaRPr dirty="0"/>
          </a:p>
          <a:p>
            <a:r>
              <a:rPr dirty="0"/>
              <a:t> </a:t>
            </a:r>
            <a:r>
              <a:rPr lang="en-US" dirty="0"/>
              <a:t>MS WORD file including the code </a:t>
            </a:r>
            <a:r>
              <a:rPr dirty="0"/>
              <a:t>with instructions</a:t>
            </a:r>
          </a:p>
          <a:p>
            <a:r>
              <a:rPr dirty="0"/>
              <a:t> Sample test images</a:t>
            </a:r>
          </a:p>
          <a:p>
            <a:r>
              <a:rPr dirty="0"/>
              <a:t>presentation.pptx and 5-minute recording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Open </a:t>
            </a:r>
            <a:r>
              <a:rPr dirty="0" err="1"/>
              <a:t>Colab</a:t>
            </a:r>
            <a:r>
              <a:rPr dirty="0"/>
              <a:t> and run </a:t>
            </a:r>
            <a:r>
              <a:rPr dirty="0" err="1"/>
              <a:t>face_detection_notebook.ipynb</a:t>
            </a:r>
            <a:endParaRPr dirty="0"/>
          </a:p>
          <a:p>
            <a:r>
              <a:rPr dirty="0"/>
              <a:t>2. Upload </a:t>
            </a:r>
            <a:r>
              <a:rPr dirty="0" err="1"/>
              <a:t>kaggle.json</a:t>
            </a:r>
            <a:r>
              <a:rPr dirty="0"/>
              <a:t> to fetch dataset </a:t>
            </a:r>
            <a:r>
              <a:rPr lang="en-US" dirty="0"/>
              <a:t>[depends if code is stuck or gives an error]</a:t>
            </a:r>
            <a:endParaRPr dirty="0"/>
          </a:p>
          <a:p>
            <a:r>
              <a:rPr dirty="0"/>
              <a:t>3. Upload image (JPG/PNG)</a:t>
            </a:r>
          </a:p>
          <a:p>
            <a:r>
              <a:rPr dirty="0"/>
              <a:t>4. Outputs:</a:t>
            </a:r>
          </a:p>
          <a:p>
            <a:r>
              <a:rPr dirty="0"/>
              <a:t>   - Gender</a:t>
            </a:r>
          </a:p>
          <a:p>
            <a:r>
              <a:rPr dirty="0"/>
              <a:t>   - Glasses status</a:t>
            </a:r>
          </a:p>
          <a:p>
            <a:r>
              <a:rPr dirty="0"/>
              <a:t>   - Shirt color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</a:t>
            </a:r>
          </a:p>
          <a:p>
            <a:r>
              <a:rPr dirty="0"/>
              <a:t> Contact: [</a:t>
            </a:r>
            <a:r>
              <a:rPr lang="en-US" dirty="0"/>
              <a:t>rao2farhan@gmail.com - 00923351452544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Identify the gender of a face (captured or uploaded)</a:t>
            </a:r>
          </a:p>
          <a:p>
            <a:r>
              <a:rPr dirty="0"/>
              <a:t>• Detect if the person is wearing glasses</a:t>
            </a:r>
          </a:p>
          <a:p>
            <a:r>
              <a:rPr dirty="0"/>
              <a:t>• Determine the color of the person's </a:t>
            </a:r>
            <a:r>
              <a:rPr dirty="0" smtClean="0"/>
              <a:t>shirt</a:t>
            </a:r>
            <a:endParaRPr lang="en-US" dirty="0" smtClean="0"/>
          </a:p>
          <a:p>
            <a:r>
              <a:rPr lang="en-US" dirty="0"/>
              <a:t>COLAB CODE LINK: https://colab.research.google.com/drive/1Ayk0IbRpUWhmT3HEmSk8iZaUOsKOJQeQ?authuser=1#scrollTo=Dh_JlecraRF0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124179-5ADB-4846-89C8-C0D75210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89" y="92639"/>
            <a:ext cx="5022166" cy="6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Total Images Scraped/Used: ~13,000 images</a:t>
            </a:r>
          </a:p>
          <a:p>
            <a:r>
              <a:rPr dirty="0"/>
              <a:t>•Dataset Source:</a:t>
            </a:r>
          </a:p>
          <a:p>
            <a:r>
              <a:rPr dirty="0"/>
              <a:t>  Kaggle </a:t>
            </a:r>
            <a:r>
              <a:rPr lang="en-US" dirty="0"/>
              <a:t>'</a:t>
            </a:r>
            <a:r>
              <a:rPr dirty="0" err="1"/>
              <a:t>LFWPeople</a:t>
            </a:r>
            <a:r>
              <a:rPr lang="en-US" dirty="0"/>
              <a:t>'</a:t>
            </a:r>
            <a:r>
              <a:rPr dirty="0"/>
              <a:t> Dataset:</a:t>
            </a:r>
          </a:p>
          <a:p>
            <a:r>
              <a:rPr dirty="0"/>
              <a:t>  https://www.kaggle.com/datasets/atulanandjha/lfwpeople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CNN Layers:</a:t>
            </a:r>
          </a:p>
          <a:p>
            <a:r>
              <a:rPr dirty="0"/>
              <a:t>  - Input Layer (128x128x3)</a:t>
            </a:r>
          </a:p>
          <a:p>
            <a:r>
              <a:rPr dirty="0"/>
              <a:t>  - Conv2D + </a:t>
            </a:r>
            <a:r>
              <a:rPr dirty="0" err="1"/>
              <a:t>ReLU</a:t>
            </a:r>
            <a:endParaRPr dirty="0"/>
          </a:p>
          <a:p>
            <a:r>
              <a:rPr dirty="0"/>
              <a:t>  - </a:t>
            </a:r>
            <a:r>
              <a:rPr dirty="0" err="1"/>
              <a:t>MaxPooling</a:t>
            </a:r>
            <a:endParaRPr dirty="0"/>
          </a:p>
          <a:p>
            <a:r>
              <a:rPr dirty="0"/>
              <a:t>  - - Flatten</a:t>
            </a:r>
          </a:p>
          <a:p>
            <a:r>
              <a:rPr dirty="0"/>
              <a:t>  - Dense (64 units, </a:t>
            </a:r>
            <a:r>
              <a:rPr dirty="0" err="1"/>
              <a:t>ReLU</a:t>
            </a:r>
            <a:r>
              <a:rPr dirty="0"/>
              <a:t>)</a:t>
            </a:r>
          </a:p>
          <a:p>
            <a:r>
              <a:rPr dirty="0"/>
              <a:t>  - Dense (1 unit, Sigmoid)</a:t>
            </a:r>
          </a:p>
          <a:p>
            <a:r>
              <a:rPr dirty="0"/>
              <a:t>• Used for: Gender and Glasses detection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Shirt Color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Approach: RGB averaging from lower half of image</a:t>
            </a:r>
          </a:p>
          <a:p>
            <a:r>
              <a:rPr dirty="0"/>
              <a:t>Color Mapping via distance to predefined RGB values</a:t>
            </a:r>
          </a:p>
          <a:p>
            <a:r>
              <a:rPr dirty="0"/>
              <a:t> No training model used — rule-based method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Simple CNN is effective for binary image classification</a:t>
            </a:r>
          </a:p>
          <a:p>
            <a:r>
              <a:rPr dirty="0"/>
              <a:t>Lightweight and fast — suitable for </a:t>
            </a:r>
            <a:r>
              <a:rPr dirty="0" err="1"/>
              <a:t>Colab</a:t>
            </a:r>
            <a:r>
              <a:rPr dirty="0"/>
              <a:t> execution</a:t>
            </a:r>
          </a:p>
          <a:p>
            <a:r>
              <a:rPr dirty="0"/>
              <a:t>Easily extendable to other tasks like expression or age detection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Alternative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MobileNetV2 (Pre-trained, lightweight)</a:t>
            </a:r>
          </a:p>
          <a:p>
            <a:r>
              <a:rPr dirty="0"/>
              <a:t>Faster training with transfer learning</a:t>
            </a:r>
          </a:p>
          <a:p>
            <a:r>
              <a:rPr dirty="0"/>
              <a:t>Higher accuracy for complex datasets</a:t>
            </a:r>
          </a:p>
          <a:p>
            <a:r>
              <a:rPr dirty="0"/>
              <a:t>Not used to keep training fast and customizable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Inference &amp; Execution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Average Detection Time:</a:t>
            </a:r>
          </a:p>
          <a:p>
            <a:r>
              <a:rPr dirty="0"/>
              <a:t>  - Gender: ~0.3 seconds</a:t>
            </a:r>
          </a:p>
          <a:p>
            <a:r>
              <a:rPr dirty="0"/>
              <a:t>  - Glasses: ~0.3 seconds</a:t>
            </a:r>
          </a:p>
          <a:p>
            <a:r>
              <a:rPr dirty="0"/>
              <a:t>  - Shirt Color: ~0.1 seconds</a:t>
            </a:r>
          </a:p>
          <a:p>
            <a:r>
              <a:rPr dirty="0"/>
              <a:t>Total: ~0.7 seconds/image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381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Face Recognition System for Gender, Glasses &amp; Shirt Color Detection</vt:lpstr>
      <vt:lpstr>Project Objective</vt:lpstr>
      <vt:lpstr>PowerPoint Presentation</vt:lpstr>
      <vt:lpstr>Dataset Information</vt:lpstr>
      <vt:lpstr>Model Architecture Overview</vt:lpstr>
      <vt:lpstr>Shirt Color Detection</vt:lpstr>
      <vt:lpstr>Why This Model?</vt:lpstr>
      <vt:lpstr>Alternative Models</vt:lpstr>
      <vt:lpstr>Inference &amp; Execution Time</vt:lpstr>
      <vt:lpstr>Limitations</vt:lpstr>
      <vt:lpstr>Files in Submission Folder</vt:lpstr>
      <vt:lpstr>How to Run the Solution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System for Gender, Glasses &amp; Shirt Color Detection</dc:title>
  <dc:subject/>
  <dc:creator>Farhan Sohayl</dc:creator>
  <cp:keywords/>
  <dc:description>generated using python-pptx</dc:description>
  <cp:lastModifiedBy>INFO TECH</cp:lastModifiedBy>
  <cp:revision>4</cp:revision>
  <dcterms:created xsi:type="dcterms:W3CDTF">2013-01-27T09:14:16Z</dcterms:created>
  <dcterms:modified xsi:type="dcterms:W3CDTF">2025-05-29T13:56:36Z</dcterms:modified>
  <cp:category/>
</cp:coreProperties>
</file>