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9ca194e3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9ca194e3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86675" y="59500"/>
            <a:ext cx="6399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86675" y="464538"/>
            <a:ext cx="397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753325" y="4846525"/>
            <a:ext cx="2436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Kaggle Presentation - November 29, 2022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6150" y="85475"/>
            <a:ext cx="576600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0" y="4846525"/>
            <a:ext cx="3751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APANPS5200: Applied Analytics Frameworks and Methods I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2"/>
          </p:nvPr>
        </p:nvSpPr>
        <p:spPr>
          <a:xfrm>
            <a:off x="305650" y="1032925"/>
            <a:ext cx="3852000" cy="1771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3"/>
          </p:nvPr>
        </p:nvSpPr>
        <p:spPr>
          <a:xfrm>
            <a:off x="4842675" y="1020600"/>
            <a:ext cx="3852000" cy="3637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>
            <a:spLocks noGrp="1"/>
          </p:cNvSpPr>
          <p:nvPr>
            <p:ph type="pic" idx="4"/>
          </p:nvPr>
        </p:nvSpPr>
        <p:spPr>
          <a:xfrm>
            <a:off x="316200" y="2919575"/>
            <a:ext cx="3841500" cy="17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>
  <p:cSld name="TITLE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86675" y="59500"/>
            <a:ext cx="6399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186675" y="464538"/>
            <a:ext cx="397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753325" y="4846525"/>
            <a:ext cx="2436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Kaggle Presentation - November 29, 2022</a:t>
            </a:r>
            <a:endParaRPr sz="900">
              <a:solidFill>
                <a:srgbClr val="434343"/>
              </a:solidFill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76150" y="85475"/>
            <a:ext cx="576600" cy="7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0" y="4846525"/>
            <a:ext cx="37515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APANPS5200: Applied Analytics Frameworks and Methods I</a:t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305650" y="1032925"/>
            <a:ext cx="3852000" cy="1771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4842675" y="1020600"/>
            <a:ext cx="3852000" cy="3637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4"/>
          </p:nvPr>
        </p:nvSpPr>
        <p:spPr>
          <a:xfrm>
            <a:off x="316200" y="2919575"/>
            <a:ext cx="3841500" cy="17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72325" y="4731025"/>
            <a:ext cx="46776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75350" y="214475"/>
            <a:ext cx="6399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186675" y="59500"/>
            <a:ext cx="63993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Perfect Tune – Kaggle Competition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subTitle" idx="1"/>
          </p:nvPr>
        </p:nvSpPr>
        <p:spPr>
          <a:xfrm>
            <a:off x="186675" y="464538"/>
            <a:ext cx="397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Harrison Dvoor (hd2523)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2"/>
          </p:nvPr>
        </p:nvSpPr>
        <p:spPr>
          <a:xfrm>
            <a:off x="186675" y="1021700"/>
            <a:ext cx="4385400" cy="79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Private Leaderboard RSME: </a:t>
            </a:r>
            <a:r>
              <a:rPr lang="en" b="1">
                <a:solidFill>
                  <a:schemeClr val="dk1"/>
                </a:solidFill>
              </a:rPr>
              <a:t>14.51275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Public Leaderboard RMSE: </a:t>
            </a:r>
            <a:r>
              <a:rPr lang="en" b="1">
                <a:solidFill>
                  <a:schemeClr val="dk1"/>
                </a:solidFill>
              </a:rPr>
              <a:t>14.65168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Best Model: </a:t>
            </a:r>
            <a:r>
              <a:rPr lang="en" b="1">
                <a:solidFill>
                  <a:schemeClr val="dk1"/>
                </a:solidFill>
              </a:rPr>
              <a:t>Ranger</a:t>
            </a:r>
            <a:endParaRPr b="1"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3"/>
          </p:nvPr>
        </p:nvSpPr>
        <p:spPr>
          <a:xfrm>
            <a:off x="186675" y="1978750"/>
            <a:ext cx="4424700" cy="2873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/>
              <a:t>Methods</a:t>
            </a:r>
            <a:endParaRPr sz="15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/>
              <a:t>Variable Selection:</a:t>
            </a:r>
            <a:endParaRPr sz="1200" b="1" i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-First tried hand-picking the predictors to include based on my intuition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-Then ran forward selection to determine which of the variables in the original dataset I should use in my model.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-After cleaning the data, I kept the variables from forward selection, then messed around with how many of the top genres to include based on frequency (top 10, 25, 50, 100, 200)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chemeClr val="dk1"/>
                </a:solidFill>
              </a:rPr>
              <a:t>Model Selection:</a:t>
            </a:r>
            <a:endParaRPr sz="1200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-Linear Regression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-Random forest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-Ranger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1" u="sng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250" y="1021700"/>
            <a:ext cx="4209849" cy="19097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34"/>
          <p:cNvSpPr txBox="1">
            <a:spLocks noGrp="1"/>
          </p:cNvSpPr>
          <p:nvPr>
            <p:ph type="body" idx="3"/>
          </p:nvPr>
        </p:nvSpPr>
        <p:spPr>
          <a:xfrm>
            <a:off x="4820250" y="3007403"/>
            <a:ext cx="4209900" cy="1844747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 dirty="0">
                <a:solidFill>
                  <a:schemeClr val="dk1"/>
                </a:solidFill>
              </a:rPr>
              <a:t>Key Findings/Takeaways:</a:t>
            </a:r>
            <a:endParaRPr sz="1200" b="1" i="1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-Data cleansing/transformation is everything. The rest of the process is pretty repetitive. I should’ve been cleaning my data from the start.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-I should’ve explored more model types instead of trying to enhance the same two kinds (Random Forest/Ranger).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-I didn’t realize until late that I did not utilize performer in my model. Although it would have to be cleaned/transformed, I definitely should have included it in my model.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</Words>
  <Application>Microsoft Macintosh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The Perfect Tune – Kaggle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Perfect Tune – Kaggle Competition</dc:title>
  <cp:lastModifiedBy>Harrison Dvoor</cp:lastModifiedBy>
  <cp:revision>2</cp:revision>
  <dcterms:modified xsi:type="dcterms:W3CDTF">2022-11-30T02:34:20Z</dcterms:modified>
</cp:coreProperties>
</file>