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0"/>
  </p:normalViewPr>
  <p:slideViewPr>
    <p:cSldViewPr snapToGrid="0">
      <p:cViewPr>
        <p:scale>
          <a:sx n="125" d="100"/>
          <a:sy n="125" d="100"/>
        </p:scale>
        <p:origin x="2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05DA-243D-54A6-6336-FEDB1FA1D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E4A27-BFFD-3EC9-025E-540D92977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6AC6-1EFA-DFD8-3EAA-41AACB2E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2DA7-4C7E-0F04-BD7B-74928025C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7EBAC-EB35-EA85-1E5B-5196A58B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5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0440-E76B-D487-3408-B5195267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1D42-0F86-554E-FB3D-56050713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CA9CF-6C35-08E3-B974-CB64281BE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321C0-803B-9D9B-CFFC-BBDAA0EA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4AC7A-1F7F-C38C-C066-8D2C27CB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24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F5121C-64B1-3FA2-2BF3-16911733F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02E81-D5ED-E087-49F5-C9C198701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D28-2ACB-E479-D660-035E3E7A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84D7-FADC-5F59-C148-3FA2647A5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BA7E-FC5A-A0B9-799D-8FF3E106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4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CA32-ABB6-3A14-03BC-CA6050CB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2914-F711-251F-A516-D39BE3329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6E89B-84C9-4D17-D543-535C6677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A3B09-66F1-853C-8A05-292DDDC88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0CFC7-E730-D627-2DCB-6849ABB8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95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75D7-CAF7-7DEF-3E14-C5DA622C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D12F-D711-0F0A-EEBD-560C65BD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53A5E-8822-29A4-A5D5-3345F81A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EAA32-3908-EE1B-1F7C-B60093F1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6CEF8-C37A-EDBD-0401-8DF40715C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7A75-5D8F-7643-1FD4-CC500B16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766B-CA16-D7C3-E76E-5947FD07A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6F86D-22A0-597D-27AB-BA96AAF76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13FA1-11E3-8723-B5AB-867AEC22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F29D-61A4-4785-3723-B6C0E549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E16F1-B081-CE04-3312-231485DF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9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0D51-CF2C-9261-EF87-E7DA8689C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B876D-DC18-2716-673D-07DBB0001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A3BCA-6DCC-3017-2ECB-F7C8B23EC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CD1E6-0C0F-4EA9-DD2A-D0CA5F7AD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5BFEA1-37D0-C8E9-FF14-2A7F6E6C07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D7236-1E4B-1E8B-C492-AF20C0EC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B8C5D-B0DF-ED0C-5646-A66F9245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A8B24-EF6D-9A5D-04E1-27E712D0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0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3A3A-7210-C81A-3FB2-258D01ED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EC321-A915-8206-3E11-89AAFBC7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7B1AA-84F6-47D1-1E7A-2300A77B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195AB4-7433-1D45-1BC0-AC074785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6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FAD1A-C2D8-33BC-EE15-9D2D145E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689C9-B690-9548-17FB-B64B4120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A1A6C-DC7E-E686-05C6-8DC8435A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60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9005-A370-26E3-736B-C795F5E41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3DFB-AABC-92CE-285F-548D32BB1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145AB-8497-2218-BC06-487CD618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D1CE4-2E42-5F1E-2D2B-7B81431CB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04C31-E55F-0820-40C8-9869F99D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A9C34-CEC8-573C-0C3E-C35E4DF5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5F0B-A4E8-0FDF-E50A-D1E1A8E4C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1C866B-8AB4-9FCF-D3A2-64F244F197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2A0D2-776F-BAE9-724F-A65D8468B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6664A-6F90-D6C6-4685-2DD5BAFA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7BAFB-B6BA-4BE7-0595-7B0E2F4C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DC695-5627-6689-2AF2-5BE4499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3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6F072-42C5-9EBD-56DD-5A80376B0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44825-FE12-521E-8145-FEED08C64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D3D3F-3209-EB6B-6910-64477EA9C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6CFE7D-BF15-BE40-A51A-48A5ABED7495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1DDA4-83B8-4232-65EB-4B0DE60B6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8A52B-2149-5116-C196-3E337889E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81FEF7-98CC-3144-90D5-C46AF7A8A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4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tree&#10;&#10;AI-generated content may be incorrect.">
            <a:extLst>
              <a:ext uri="{FF2B5EF4-FFF2-40B4-BE49-F238E27FC236}">
                <a16:creationId xmlns:a16="http://schemas.microsoft.com/office/drawing/2014/main" id="{44D40919-7DED-5CB9-4DF7-1A54B152E6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9217" y="0"/>
            <a:ext cx="6493565" cy="6597629"/>
          </a:xfr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A4989702-0C92-40D4-D942-E25E55E98BB8}"/>
              </a:ext>
            </a:extLst>
          </p:cNvPr>
          <p:cNvSpPr/>
          <p:nvPr/>
        </p:nvSpPr>
        <p:spPr>
          <a:xfrm>
            <a:off x="2646159" y="1315281"/>
            <a:ext cx="2361116" cy="1498092"/>
          </a:xfrm>
          <a:custGeom>
            <a:avLst/>
            <a:gdLst>
              <a:gd name="connsiteX0" fmla="*/ 81742 w 2361116"/>
              <a:gd name="connsiteY0" fmla="*/ 1498092 h 1498092"/>
              <a:gd name="connsiteX1" fmla="*/ 68490 w 2361116"/>
              <a:gd name="connsiteY1" fmla="*/ 795727 h 1498092"/>
              <a:gd name="connsiteX2" fmla="*/ 823864 w 2361116"/>
              <a:gd name="connsiteY2" fmla="*/ 398161 h 1498092"/>
              <a:gd name="connsiteX3" fmla="*/ 1579238 w 2361116"/>
              <a:gd name="connsiteY3" fmla="*/ 133118 h 1498092"/>
              <a:gd name="connsiteX4" fmla="*/ 2202090 w 2361116"/>
              <a:gd name="connsiteY4" fmla="*/ 596 h 1498092"/>
              <a:gd name="connsiteX5" fmla="*/ 2361116 w 2361116"/>
              <a:gd name="connsiteY5" fmla="*/ 93361 h 14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116" h="1498092">
                <a:moveTo>
                  <a:pt x="81742" y="1498092"/>
                </a:moveTo>
                <a:cubicBezTo>
                  <a:pt x="13272" y="1238570"/>
                  <a:pt x="-55197" y="979049"/>
                  <a:pt x="68490" y="795727"/>
                </a:cubicBezTo>
                <a:cubicBezTo>
                  <a:pt x="192177" y="612405"/>
                  <a:pt x="572073" y="508596"/>
                  <a:pt x="823864" y="398161"/>
                </a:cubicBezTo>
                <a:cubicBezTo>
                  <a:pt x="1075655" y="287726"/>
                  <a:pt x="1349534" y="199379"/>
                  <a:pt x="1579238" y="133118"/>
                </a:cubicBezTo>
                <a:cubicBezTo>
                  <a:pt x="1808942" y="66857"/>
                  <a:pt x="2071777" y="7222"/>
                  <a:pt x="2202090" y="596"/>
                </a:cubicBezTo>
                <a:cubicBezTo>
                  <a:pt x="2332403" y="-6030"/>
                  <a:pt x="2346759" y="43665"/>
                  <a:pt x="2361116" y="9336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FAF6C14-CF32-9E62-D33A-831CE56A2BBA}"/>
              </a:ext>
            </a:extLst>
          </p:cNvPr>
          <p:cNvSpPr/>
          <p:nvPr/>
        </p:nvSpPr>
        <p:spPr>
          <a:xfrm>
            <a:off x="8925773" y="1578871"/>
            <a:ext cx="533062" cy="1719943"/>
          </a:xfrm>
          <a:custGeom>
            <a:avLst/>
            <a:gdLst>
              <a:gd name="connsiteX0" fmla="*/ 0 w 533062"/>
              <a:gd name="connsiteY0" fmla="*/ 0 h 1719943"/>
              <a:gd name="connsiteX1" fmla="*/ 304800 w 533062"/>
              <a:gd name="connsiteY1" fmla="*/ 228600 h 1719943"/>
              <a:gd name="connsiteX2" fmla="*/ 522514 w 533062"/>
              <a:gd name="connsiteY2" fmla="*/ 1262743 h 1719943"/>
              <a:gd name="connsiteX3" fmla="*/ 478972 w 533062"/>
              <a:gd name="connsiteY3" fmla="*/ 1719943 h 171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062" h="1719943">
                <a:moveTo>
                  <a:pt x="0" y="0"/>
                </a:moveTo>
                <a:cubicBezTo>
                  <a:pt x="108857" y="9071"/>
                  <a:pt x="217714" y="18143"/>
                  <a:pt x="304800" y="228600"/>
                </a:cubicBezTo>
                <a:cubicBezTo>
                  <a:pt x="391886" y="439057"/>
                  <a:pt x="493485" y="1014186"/>
                  <a:pt x="522514" y="1262743"/>
                </a:cubicBezTo>
                <a:cubicBezTo>
                  <a:pt x="551543" y="1511300"/>
                  <a:pt x="515257" y="1615621"/>
                  <a:pt x="478972" y="1719943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550CEE-2A48-7BBB-9886-03C99C6B7504}"/>
              </a:ext>
            </a:extLst>
          </p:cNvPr>
          <p:cNvSpPr/>
          <p:nvPr/>
        </p:nvSpPr>
        <p:spPr>
          <a:xfrm>
            <a:off x="5844256" y="5099378"/>
            <a:ext cx="1551334" cy="1136576"/>
          </a:xfrm>
          <a:custGeom>
            <a:avLst/>
            <a:gdLst>
              <a:gd name="connsiteX0" fmla="*/ 0 w 1551334"/>
              <a:gd name="connsiteY0" fmla="*/ 1055914 h 1136576"/>
              <a:gd name="connsiteX1" fmla="*/ 620486 w 1551334"/>
              <a:gd name="connsiteY1" fmla="*/ 1132114 h 1136576"/>
              <a:gd name="connsiteX2" fmla="*/ 1502229 w 1551334"/>
              <a:gd name="connsiteY2" fmla="*/ 1001485 h 1136576"/>
              <a:gd name="connsiteX3" fmla="*/ 1458686 w 1551334"/>
              <a:gd name="connsiteY3" fmla="*/ 0 h 11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334" h="1136576">
                <a:moveTo>
                  <a:pt x="0" y="1055914"/>
                </a:moveTo>
                <a:cubicBezTo>
                  <a:pt x="185057" y="1098549"/>
                  <a:pt x="370115" y="1141185"/>
                  <a:pt x="620486" y="1132114"/>
                </a:cubicBezTo>
                <a:cubicBezTo>
                  <a:pt x="870857" y="1123043"/>
                  <a:pt x="1362529" y="1190171"/>
                  <a:pt x="1502229" y="1001485"/>
                </a:cubicBezTo>
                <a:cubicBezTo>
                  <a:pt x="1641929" y="812799"/>
                  <a:pt x="1436915" y="81643"/>
                  <a:pt x="1458686" y="0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3513EB65-8BC9-DB42-225D-405A76E86AA6}"/>
              </a:ext>
            </a:extLst>
          </p:cNvPr>
          <p:cNvSpPr/>
          <p:nvPr/>
        </p:nvSpPr>
        <p:spPr>
          <a:xfrm>
            <a:off x="3234983" y="4686463"/>
            <a:ext cx="2216554" cy="1962406"/>
          </a:xfrm>
          <a:custGeom>
            <a:avLst/>
            <a:gdLst>
              <a:gd name="connsiteX0" fmla="*/ 2216554 w 2216554"/>
              <a:gd name="connsiteY0" fmla="*/ 1872343 h 1962406"/>
              <a:gd name="connsiteX1" fmla="*/ 1857325 w 2216554"/>
              <a:gd name="connsiteY1" fmla="*/ 1959429 h 1962406"/>
              <a:gd name="connsiteX2" fmla="*/ 1008239 w 2216554"/>
              <a:gd name="connsiteY2" fmla="*/ 1807029 h 1962406"/>
              <a:gd name="connsiteX3" fmla="*/ 148268 w 2216554"/>
              <a:gd name="connsiteY3" fmla="*/ 685800 h 1962406"/>
              <a:gd name="connsiteX4" fmla="*/ 6754 w 2216554"/>
              <a:gd name="connsiteY4" fmla="*/ 0 h 196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554" h="1962406">
                <a:moveTo>
                  <a:pt x="2216554" y="1872343"/>
                </a:moveTo>
                <a:cubicBezTo>
                  <a:pt x="2137632" y="1921329"/>
                  <a:pt x="2058711" y="1970315"/>
                  <a:pt x="1857325" y="1959429"/>
                </a:cubicBezTo>
                <a:cubicBezTo>
                  <a:pt x="1655939" y="1948543"/>
                  <a:pt x="1293082" y="2019300"/>
                  <a:pt x="1008239" y="1807029"/>
                </a:cubicBezTo>
                <a:cubicBezTo>
                  <a:pt x="723396" y="1594758"/>
                  <a:pt x="315182" y="986971"/>
                  <a:pt x="148268" y="685800"/>
                </a:cubicBezTo>
                <a:cubicBezTo>
                  <a:pt x="-18646" y="384629"/>
                  <a:pt x="-5946" y="192314"/>
                  <a:pt x="6754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D50C9-C444-54B9-C83F-06AB603F0226}"/>
              </a:ext>
            </a:extLst>
          </p:cNvPr>
          <p:cNvSpPr txBox="1"/>
          <p:nvPr/>
        </p:nvSpPr>
        <p:spPr>
          <a:xfrm>
            <a:off x="2961901" y="813685"/>
            <a:ext cx="813043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PpoA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A1E0E8-DAC1-9B3F-AA21-4058A05063AD}"/>
              </a:ext>
            </a:extLst>
          </p:cNvPr>
          <p:cNvSpPr txBox="1"/>
          <p:nvPr/>
        </p:nvSpPr>
        <p:spPr>
          <a:xfrm>
            <a:off x="8255262" y="3298814"/>
            <a:ext cx="813043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9ECCDE-88E7-21F4-6806-1D5C9C992E93}"/>
              </a:ext>
            </a:extLst>
          </p:cNvPr>
          <p:cNvSpPr txBox="1"/>
          <p:nvPr/>
        </p:nvSpPr>
        <p:spPr>
          <a:xfrm>
            <a:off x="7556142" y="5851302"/>
            <a:ext cx="813043" cy="64633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0E356-6C24-65C3-2129-E09C32007F66}"/>
              </a:ext>
            </a:extLst>
          </p:cNvPr>
          <p:cNvSpPr txBox="1"/>
          <p:nvPr/>
        </p:nvSpPr>
        <p:spPr>
          <a:xfrm>
            <a:off x="2762342" y="5865469"/>
            <a:ext cx="813043" cy="64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PpoC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</p:spTree>
    <p:extLst>
      <p:ext uri="{BB962C8B-B14F-4D97-AF65-F5344CB8AC3E}">
        <p14:creationId xmlns:p14="http://schemas.microsoft.com/office/powerpoint/2010/main" val="3757221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na&#10;&#10;AI-generated content may be incorrect.">
            <a:extLst>
              <a:ext uri="{FF2B5EF4-FFF2-40B4-BE49-F238E27FC236}">
                <a16:creationId xmlns:a16="http://schemas.microsoft.com/office/drawing/2014/main" id="{7DD90DC0-1402-F513-6CF6-C19D67D54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95396"/>
            <a:ext cx="6855309" cy="6661029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7D26ED37-841A-59D3-EE95-A4AF93A49C3D}"/>
              </a:ext>
            </a:extLst>
          </p:cNvPr>
          <p:cNvSpPr/>
          <p:nvPr/>
        </p:nvSpPr>
        <p:spPr>
          <a:xfrm>
            <a:off x="2463279" y="1332574"/>
            <a:ext cx="2361116" cy="1498092"/>
          </a:xfrm>
          <a:custGeom>
            <a:avLst/>
            <a:gdLst>
              <a:gd name="connsiteX0" fmla="*/ 81742 w 2361116"/>
              <a:gd name="connsiteY0" fmla="*/ 1498092 h 1498092"/>
              <a:gd name="connsiteX1" fmla="*/ 68490 w 2361116"/>
              <a:gd name="connsiteY1" fmla="*/ 795727 h 1498092"/>
              <a:gd name="connsiteX2" fmla="*/ 823864 w 2361116"/>
              <a:gd name="connsiteY2" fmla="*/ 398161 h 1498092"/>
              <a:gd name="connsiteX3" fmla="*/ 1579238 w 2361116"/>
              <a:gd name="connsiteY3" fmla="*/ 133118 h 1498092"/>
              <a:gd name="connsiteX4" fmla="*/ 2202090 w 2361116"/>
              <a:gd name="connsiteY4" fmla="*/ 596 h 1498092"/>
              <a:gd name="connsiteX5" fmla="*/ 2361116 w 2361116"/>
              <a:gd name="connsiteY5" fmla="*/ 93361 h 14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116" h="1498092">
                <a:moveTo>
                  <a:pt x="81742" y="1498092"/>
                </a:moveTo>
                <a:cubicBezTo>
                  <a:pt x="13272" y="1238570"/>
                  <a:pt x="-55197" y="979049"/>
                  <a:pt x="68490" y="795727"/>
                </a:cubicBezTo>
                <a:cubicBezTo>
                  <a:pt x="192177" y="612405"/>
                  <a:pt x="572073" y="508596"/>
                  <a:pt x="823864" y="398161"/>
                </a:cubicBezTo>
                <a:cubicBezTo>
                  <a:pt x="1075655" y="287726"/>
                  <a:pt x="1349534" y="199379"/>
                  <a:pt x="1579238" y="133118"/>
                </a:cubicBezTo>
                <a:cubicBezTo>
                  <a:pt x="1808942" y="66857"/>
                  <a:pt x="2071777" y="7222"/>
                  <a:pt x="2202090" y="596"/>
                </a:cubicBezTo>
                <a:cubicBezTo>
                  <a:pt x="2332403" y="-6030"/>
                  <a:pt x="2346759" y="43665"/>
                  <a:pt x="2361116" y="9336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2107B8B-26A9-3BB9-D49A-A4CE1ABD5877}"/>
              </a:ext>
            </a:extLst>
          </p:cNvPr>
          <p:cNvSpPr/>
          <p:nvPr/>
        </p:nvSpPr>
        <p:spPr>
          <a:xfrm>
            <a:off x="8942838" y="1562145"/>
            <a:ext cx="533062" cy="1719943"/>
          </a:xfrm>
          <a:custGeom>
            <a:avLst/>
            <a:gdLst>
              <a:gd name="connsiteX0" fmla="*/ 0 w 533062"/>
              <a:gd name="connsiteY0" fmla="*/ 0 h 1719943"/>
              <a:gd name="connsiteX1" fmla="*/ 304800 w 533062"/>
              <a:gd name="connsiteY1" fmla="*/ 228600 h 1719943"/>
              <a:gd name="connsiteX2" fmla="*/ 522514 w 533062"/>
              <a:gd name="connsiteY2" fmla="*/ 1262743 h 1719943"/>
              <a:gd name="connsiteX3" fmla="*/ 478972 w 533062"/>
              <a:gd name="connsiteY3" fmla="*/ 1719943 h 171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062" h="1719943">
                <a:moveTo>
                  <a:pt x="0" y="0"/>
                </a:moveTo>
                <a:cubicBezTo>
                  <a:pt x="108857" y="9071"/>
                  <a:pt x="217714" y="18143"/>
                  <a:pt x="304800" y="228600"/>
                </a:cubicBezTo>
                <a:cubicBezTo>
                  <a:pt x="391886" y="439057"/>
                  <a:pt x="493485" y="1014186"/>
                  <a:pt x="522514" y="1262743"/>
                </a:cubicBezTo>
                <a:cubicBezTo>
                  <a:pt x="551543" y="1511300"/>
                  <a:pt x="515257" y="1615621"/>
                  <a:pt x="478972" y="1719943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2482647-1394-EF5E-5DE6-A09AA1A67805}"/>
              </a:ext>
            </a:extLst>
          </p:cNvPr>
          <p:cNvSpPr/>
          <p:nvPr/>
        </p:nvSpPr>
        <p:spPr>
          <a:xfrm>
            <a:off x="5740339" y="5275963"/>
            <a:ext cx="1551334" cy="1136576"/>
          </a:xfrm>
          <a:custGeom>
            <a:avLst/>
            <a:gdLst>
              <a:gd name="connsiteX0" fmla="*/ 0 w 1551334"/>
              <a:gd name="connsiteY0" fmla="*/ 1055914 h 1136576"/>
              <a:gd name="connsiteX1" fmla="*/ 620486 w 1551334"/>
              <a:gd name="connsiteY1" fmla="*/ 1132114 h 1136576"/>
              <a:gd name="connsiteX2" fmla="*/ 1502229 w 1551334"/>
              <a:gd name="connsiteY2" fmla="*/ 1001485 h 1136576"/>
              <a:gd name="connsiteX3" fmla="*/ 1458686 w 1551334"/>
              <a:gd name="connsiteY3" fmla="*/ 0 h 11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334" h="1136576">
                <a:moveTo>
                  <a:pt x="0" y="1055914"/>
                </a:moveTo>
                <a:cubicBezTo>
                  <a:pt x="185057" y="1098549"/>
                  <a:pt x="370115" y="1141185"/>
                  <a:pt x="620486" y="1132114"/>
                </a:cubicBezTo>
                <a:cubicBezTo>
                  <a:pt x="870857" y="1123043"/>
                  <a:pt x="1362529" y="1190171"/>
                  <a:pt x="1502229" y="1001485"/>
                </a:cubicBezTo>
                <a:cubicBezTo>
                  <a:pt x="1641929" y="812799"/>
                  <a:pt x="1436915" y="81643"/>
                  <a:pt x="1458686" y="0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0DBB273-6549-7A22-3810-710405A87D81}"/>
              </a:ext>
            </a:extLst>
          </p:cNvPr>
          <p:cNvSpPr/>
          <p:nvPr/>
        </p:nvSpPr>
        <p:spPr>
          <a:xfrm>
            <a:off x="2983749" y="4849379"/>
            <a:ext cx="2216554" cy="1962406"/>
          </a:xfrm>
          <a:custGeom>
            <a:avLst/>
            <a:gdLst>
              <a:gd name="connsiteX0" fmla="*/ 2216554 w 2216554"/>
              <a:gd name="connsiteY0" fmla="*/ 1872343 h 1962406"/>
              <a:gd name="connsiteX1" fmla="*/ 1857325 w 2216554"/>
              <a:gd name="connsiteY1" fmla="*/ 1959429 h 1962406"/>
              <a:gd name="connsiteX2" fmla="*/ 1008239 w 2216554"/>
              <a:gd name="connsiteY2" fmla="*/ 1807029 h 1962406"/>
              <a:gd name="connsiteX3" fmla="*/ 148268 w 2216554"/>
              <a:gd name="connsiteY3" fmla="*/ 685800 h 1962406"/>
              <a:gd name="connsiteX4" fmla="*/ 6754 w 2216554"/>
              <a:gd name="connsiteY4" fmla="*/ 0 h 196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554" h="1962406">
                <a:moveTo>
                  <a:pt x="2216554" y="1872343"/>
                </a:moveTo>
                <a:cubicBezTo>
                  <a:pt x="2137632" y="1921329"/>
                  <a:pt x="2058711" y="1970315"/>
                  <a:pt x="1857325" y="1959429"/>
                </a:cubicBezTo>
                <a:cubicBezTo>
                  <a:pt x="1655939" y="1948543"/>
                  <a:pt x="1293082" y="2019300"/>
                  <a:pt x="1008239" y="1807029"/>
                </a:cubicBezTo>
                <a:cubicBezTo>
                  <a:pt x="723396" y="1594758"/>
                  <a:pt x="315182" y="986971"/>
                  <a:pt x="148268" y="685800"/>
                </a:cubicBezTo>
                <a:cubicBezTo>
                  <a:pt x="-18646" y="384629"/>
                  <a:pt x="-5946" y="192314"/>
                  <a:pt x="6754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46A7C-4E3B-6E20-2D57-D7C242A70B70}"/>
              </a:ext>
            </a:extLst>
          </p:cNvPr>
          <p:cNvSpPr txBox="1"/>
          <p:nvPr/>
        </p:nvSpPr>
        <p:spPr>
          <a:xfrm>
            <a:off x="2996106" y="803525"/>
            <a:ext cx="813043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PpoA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45B8AA-C03C-5BAC-C031-E5BC3AF0FBDB}"/>
              </a:ext>
            </a:extLst>
          </p:cNvPr>
          <p:cNvSpPr txBox="1"/>
          <p:nvPr/>
        </p:nvSpPr>
        <p:spPr>
          <a:xfrm>
            <a:off x="8340992" y="3289544"/>
            <a:ext cx="813043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553CC-345C-629C-91F5-FB70D5B3DEDC}"/>
              </a:ext>
            </a:extLst>
          </p:cNvPr>
          <p:cNvSpPr txBox="1"/>
          <p:nvPr/>
        </p:nvSpPr>
        <p:spPr>
          <a:xfrm>
            <a:off x="7543941" y="5959913"/>
            <a:ext cx="813043" cy="64633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3CF8A-E088-80B5-117E-5AE5B53D2A82}"/>
              </a:ext>
            </a:extLst>
          </p:cNvPr>
          <p:cNvSpPr txBox="1"/>
          <p:nvPr/>
        </p:nvSpPr>
        <p:spPr>
          <a:xfrm>
            <a:off x="2457542" y="6007709"/>
            <a:ext cx="813043" cy="64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PpoC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</p:spTree>
    <p:extLst>
      <p:ext uri="{BB962C8B-B14F-4D97-AF65-F5344CB8AC3E}">
        <p14:creationId xmlns:p14="http://schemas.microsoft.com/office/powerpoint/2010/main" val="412611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CAA858-CD0B-FF08-BDEC-555DACD8E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6" y="34"/>
            <a:ext cx="7557951" cy="6857966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AB168765-22C2-6C34-B71B-AA5092A3D8EA}"/>
              </a:ext>
            </a:extLst>
          </p:cNvPr>
          <p:cNvSpPr/>
          <p:nvPr/>
        </p:nvSpPr>
        <p:spPr>
          <a:xfrm>
            <a:off x="2687962" y="1377630"/>
            <a:ext cx="2361116" cy="1498092"/>
          </a:xfrm>
          <a:custGeom>
            <a:avLst/>
            <a:gdLst>
              <a:gd name="connsiteX0" fmla="*/ 81742 w 2361116"/>
              <a:gd name="connsiteY0" fmla="*/ 1498092 h 1498092"/>
              <a:gd name="connsiteX1" fmla="*/ 68490 w 2361116"/>
              <a:gd name="connsiteY1" fmla="*/ 795727 h 1498092"/>
              <a:gd name="connsiteX2" fmla="*/ 823864 w 2361116"/>
              <a:gd name="connsiteY2" fmla="*/ 398161 h 1498092"/>
              <a:gd name="connsiteX3" fmla="*/ 1579238 w 2361116"/>
              <a:gd name="connsiteY3" fmla="*/ 133118 h 1498092"/>
              <a:gd name="connsiteX4" fmla="*/ 2202090 w 2361116"/>
              <a:gd name="connsiteY4" fmla="*/ 596 h 1498092"/>
              <a:gd name="connsiteX5" fmla="*/ 2361116 w 2361116"/>
              <a:gd name="connsiteY5" fmla="*/ 93361 h 14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116" h="1498092">
                <a:moveTo>
                  <a:pt x="81742" y="1498092"/>
                </a:moveTo>
                <a:cubicBezTo>
                  <a:pt x="13272" y="1238570"/>
                  <a:pt x="-55197" y="979049"/>
                  <a:pt x="68490" y="795727"/>
                </a:cubicBezTo>
                <a:cubicBezTo>
                  <a:pt x="192177" y="612405"/>
                  <a:pt x="572073" y="508596"/>
                  <a:pt x="823864" y="398161"/>
                </a:cubicBezTo>
                <a:cubicBezTo>
                  <a:pt x="1075655" y="287726"/>
                  <a:pt x="1349534" y="199379"/>
                  <a:pt x="1579238" y="133118"/>
                </a:cubicBezTo>
                <a:cubicBezTo>
                  <a:pt x="1808942" y="66857"/>
                  <a:pt x="2071777" y="7222"/>
                  <a:pt x="2202090" y="596"/>
                </a:cubicBezTo>
                <a:cubicBezTo>
                  <a:pt x="2332403" y="-6030"/>
                  <a:pt x="2346759" y="43665"/>
                  <a:pt x="2361116" y="9336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0A15FAB-60BE-C88B-7BE1-9D34E65ED19C}"/>
              </a:ext>
            </a:extLst>
          </p:cNvPr>
          <p:cNvSpPr/>
          <p:nvPr/>
        </p:nvSpPr>
        <p:spPr>
          <a:xfrm rot="420986">
            <a:off x="6727372" y="293915"/>
            <a:ext cx="741352" cy="500743"/>
          </a:xfrm>
          <a:custGeom>
            <a:avLst/>
            <a:gdLst>
              <a:gd name="connsiteX0" fmla="*/ 0 w 741352"/>
              <a:gd name="connsiteY0" fmla="*/ 0 h 500743"/>
              <a:gd name="connsiteX1" fmla="*/ 468086 w 741352"/>
              <a:gd name="connsiteY1" fmla="*/ 97972 h 500743"/>
              <a:gd name="connsiteX2" fmla="*/ 740229 w 741352"/>
              <a:gd name="connsiteY2" fmla="*/ 500743 h 500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1352" h="500743">
                <a:moveTo>
                  <a:pt x="0" y="0"/>
                </a:moveTo>
                <a:cubicBezTo>
                  <a:pt x="172357" y="7257"/>
                  <a:pt x="344715" y="14515"/>
                  <a:pt x="468086" y="97972"/>
                </a:cubicBezTo>
                <a:cubicBezTo>
                  <a:pt x="591457" y="181429"/>
                  <a:pt x="756558" y="453572"/>
                  <a:pt x="740229" y="500743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4ABF9CA-3B10-85ED-67D3-CD5793A57F39}"/>
              </a:ext>
            </a:extLst>
          </p:cNvPr>
          <p:cNvSpPr/>
          <p:nvPr/>
        </p:nvSpPr>
        <p:spPr>
          <a:xfrm>
            <a:off x="9024257" y="1600200"/>
            <a:ext cx="533062" cy="1719943"/>
          </a:xfrm>
          <a:custGeom>
            <a:avLst/>
            <a:gdLst>
              <a:gd name="connsiteX0" fmla="*/ 0 w 533062"/>
              <a:gd name="connsiteY0" fmla="*/ 0 h 1719943"/>
              <a:gd name="connsiteX1" fmla="*/ 304800 w 533062"/>
              <a:gd name="connsiteY1" fmla="*/ 228600 h 1719943"/>
              <a:gd name="connsiteX2" fmla="*/ 522514 w 533062"/>
              <a:gd name="connsiteY2" fmla="*/ 1262743 h 1719943"/>
              <a:gd name="connsiteX3" fmla="*/ 478972 w 533062"/>
              <a:gd name="connsiteY3" fmla="*/ 1719943 h 171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062" h="1719943">
                <a:moveTo>
                  <a:pt x="0" y="0"/>
                </a:moveTo>
                <a:cubicBezTo>
                  <a:pt x="108857" y="9071"/>
                  <a:pt x="217714" y="18143"/>
                  <a:pt x="304800" y="228600"/>
                </a:cubicBezTo>
                <a:cubicBezTo>
                  <a:pt x="391886" y="439057"/>
                  <a:pt x="493485" y="1014186"/>
                  <a:pt x="522514" y="1262743"/>
                </a:cubicBezTo>
                <a:cubicBezTo>
                  <a:pt x="551543" y="1511300"/>
                  <a:pt x="515257" y="1615621"/>
                  <a:pt x="478972" y="1719943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F992A1E-FBA5-3B27-334A-FEB58B0A5E06}"/>
              </a:ext>
            </a:extLst>
          </p:cNvPr>
          <p:cNvSpPr/>
          <p:nvPr/>
        </p:nvSpPr>
        <p:spPr>
          <a:xfrm>
            <a:off x="5943600" y="5268686"/>
            <a:ext cx="1551334" cy="1136576"/>
          </a:xfrm>
          <a:custGeom>
            <a:avLst/>
            <a:gdLst>
              <a:gd name="connsiteX0" fmla="*/ 0 w 1551334"/>
              <a:gd name="connsiteY0" fmla="*/ 1055914 h 1136576"/>
              <a:gd name="connsiteX1" fmla="*/ 620486 w 1551334"/>
              <a:gd name="connsiteY1" fmla="*/ 1132114 h 1136576"/>
              <a:gd name="connsiteX2" fmla="*/ 1502229 w 1551334"/>
              <a:gd name="connsiteY2" fmla="*/ 1001485 h 1136576"/>
              <a:gd name="connsiteX3" fmla="*/ 1458686 w 1551334"/>
              <a:gd name="connsiteY3" fmla="*/ 0 h 11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334" h="1136576">
                <a:moveTo>
                  <a:pt x="0" y="1055914"/>
                </a:moveTo>
                <a:cubicBezTo>
                  <a:pt x="185057" y="1098549"/>
                  <a:pt x="370115" y="1141185"/>
                  <a:pt x="620486" y="1132114"/>
                </a:cubicBezTo>
                <a:cubicBezTo>
                  <a:pt x="870857" y="1123043"/>
                  <a:pt x="1362529" y="1190171"/>
                  <a:pt x="1502229" y="1001485"/>
                </a:cubicBezTo>
                <a:cubicBezTo>
                  <a:pt x="1641929" y="812799"/>
                  <a:pt x="1436915" y="81643"/>
                  <a:pt x="1458686" y="0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39D7E54-B038-AF69-64D5-6B712DB46CAF}"/>
              </a:ext>
            </a:extLst>
          </p:cNvPr>
          <p:cNvSpPr/>
          <p:nvPr/>
        </p:nvSpPr>
        <p:spPr>
          <a:xfrm>
            <a:off x="3171875" y="4833257"/>
            <a:ext cx="2216554" cy="1962406"/>
          </a:xfrm>
          <a:custGeom>
            <a:avLst/>
            <a:gdLst>
              <a:gd name="connsiteX0" fmla="*/ 2216554 w 2216554"/>
              <a:gd name="connsiteY0" fmla="*/ 1872343 h 1962406"/>
              <a:gd name="connsiteX1" fmla="*/ 1857325 w 2216554"/>
              <a:gd name="connsiteY1" fmla="*/ 1959429 h 1962406"/>
              <a:gd name="connsiteX2" fmla="*/ 1008239 w 2216554"/>
              <a:gd name="connsiteY2" fmla="*/ 1807029 h 1962406"/>
              <a:gd name="connsiteX3" fmla="*/ 148268 w 2216554"/>
              <a:gd name="connsiteY3" fmla="*/ 685800 h 1962406"/>
              <a:gd name="connsiteX4" fmla="*/ 6754 w 2216554"/>
              <a:gd name="connsiteY4" fmla="*/ 0 h 196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554" h="1962406">
                <a:moveTo>
                  <a:pt x="2216554" y="1872343"/>
                </a:moveTo>
                <a:cubicBezTo>
                  <a:pt x="2137632" y="1921329"/>
                  <a:pt x="2058711" y="1970315"/>
                  <a:pt x="1857325" y="1959429"/>
                </a:cubicBezTo>
                <a:cubicBezTo>
                  <a:pt x="1655939" y="1948543"/>
                  <a:pt x="1293082" y="2019300"/>
                  <a:pt x="1008239" y="1807029"/>
                </a:cubicBezTo>
                <a:cubicBezTo>
                  <a:pt x="723396" y="1594758"/>
                  <a:pt x="315182" y="986971"/>
                  <a:pt x="148268" y="685800"/>
                </a:cubicBezTo>
                <a:cubicBezTo>
                  <a:pt x="-18646" y="384629"/>
                  <a:pt x="-5946" y="192314"/>
                  <a:pt x="6754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42EC9F-BE6C-DBB8-AB49-19909ED540C7}"/>
              </a:ext>
            </a:extLst>
          </p:cNvPr>
          <p:cNvSpPr txBox="1"/>
          <p:nvPr/>
        </p:nvSpPr>
        <p:spPr>
          <a:xfrm>
            <a:off x="2996106" y="877667"/>
            <a:ext cx="813043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PpoA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DAB104-AA88-D697-EC3A-236D0AD87D6B}"/>
              </a:ext>
            </a:extLst>
          </p:cNvPr>
          <p:cNvSpPr txBox="1"/>
          <p:nvPr/>
        </p:nvSpPr>
        <p:spPr>
          <a:xfrm>
            <a:off x="8340992" y="3363686"/>
            <a:ext cx="813043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EACBA8-38CE-1A26-49CE-DDC1A8276B82}"/>
              </a:ext>
            </a:extLst>
          </p:cNvPr>
          <p:cNvSpPr txBox="1"/>
          <p:nvPr/>
        </p:nvSpPr>
        <p:spPr>
          <a:xfrm>
            <a:off x="7643583" y="6034055"/>
            <a:ext cx="813043" cy="64633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8F0ED-A41F-EE29-45A2-D450B36A9B83}"/>
              </a:ext>
            </a:extLst>
          </p:cNvPr>
          <p:cNvSpPr txBox="1"/>
          <p:nvPr/>
        </p:nvSpPr>
        <p:spPr>
          <a:xfrm>
            <a:off x="2682614" y="6034055"/>
            <a:ext cx="813043" cy="64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PpoC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</p:spTree>
    <p:extLst>
      <p:ext uri="{BB962C8B-B14F-4D97-AF65-F5344CB8AC3E}">
        <p14:creationId xmlns:p14="http://schemas.microsoft.com/office/powerpoint/2010/main" val="1369022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DE36-6087-252F-F0F6-0F071DA66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3E79FD-A6B7-7028-B90C-08B0D174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976" y="34"/>
            <a:ext cx="7557951" cy="6857966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83B6FF9A-B7FA-E169-D89F-0A2E0CB14455}"/>
              </a:ext>
            </a:extLst>
          </p:cNvPr>
          <p:cNvSpPr/>
          <p:nvPr/>
        </p:nvSpPr>
        <p:spPr>
          <a:xfrm>
            <a:off x="2687962" y="1377630"/>
            <a:ext cx="2361116" cy="1498092"/>
          </a:xfrm>
          <a:custGeom>
            <a:avLst/>
            <a:gdLst>
              <a:gd name="connsiteX0" fmla="*/ 81742 w 2361116"/>
              <a:gd name="connsiteY0" fmla="*/ 1498092 h 1498092"/>
              <a:gd name="connsiteX1" fmla="*/ 68490 w 2361116"/>
              <a:gd name="connsiteY1" fmla="*/ 795727 h 1498092"/>
              <a:gd name="connsiteX2" fmla="*/ 823864 w 2361116"/>
              <a:gd name="connsiteY2" fmla="*/ 398161 h 1498092"/>
              <a:gd name="connsiteX3" fmla="*/ 1579238 w 2361116"/>
              <a:gd name="connsiteY3" fmla="*/ 133118 h 1498092"/>
              <a:gd name="connsiteX4" fmla="*/ 2202090 w 2361116"/>
              <a:gd name="connsiteY4" fmla="*/ 596 h 1498092"/>
              <a:gd name="connsiteX5" fmla="*/ 2361116 w 2361116"/>
              <a:gd name="connsiteY5" fmla="*/ 93361 h 149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116" h="1498092">
                <a:moveTo>
                  <a:pt x="81742" y="1498092"/>
                </a:moveTo>
                <a:cubicBezTo>
                  <a:pt x="13272" y="1238570"/>
                  <a:pt x="-55197" y="979049"/>
                  <a:pt x="68490" y="795727"/>
                </a:cubicBezTo>
                <a:cubicBezTo>
                  <a:pt x="192177" y="612405"/>
                  <a:pt x="572073" y="508596"/>
                  <a:pt x="823864" y="398161"/>
                </a:cubicBezTo>
                <a:cubicBezTo>
                  <a:pt x="1075655" y="287726"/>
                  <a:pt x="1349534" y="199379"/>
                  <a:pt x="1579238" y="133118"/>
                </a:cubicBezTo>
                <a:cubicBezTo>
                  <a:pt x="1808942" y="66857"/>
                  <a:pt x="2071777" y="7222"/>
                  <a:pt x="2202090" y="596"/>
                </a:cubicBezTo>
                <a:cubicBezTo>
                  <a:pt x="2332403" y="-6030"/>
                  <a:pt x="2346759" y="43665"/>
                  <a:pt x="2361116" y="93361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8B1EC6C-7EB4-E87E-8F04-397AA39A84BC}"/>
              </a:ext>
            </a:extLst>
          </p:cNvPr>
          <p:cNvSpPr/>
          <p:nvPr/>
        </p:nvSpPr>
        <p:spPr>
          <a:xfrm>
            <a:off x="9024257" y="1600200"/>
            <a:ext cx="533062" cy="1719943"/>
          </a:xfrm>
          <a:custGeom>
            <a:avLst/>
            <a:gdLst>
              <a:gd name="connsiteX0" fmla="*/ 0 w 533062"/>
              <a:gd name="connsiteY0" fmla="*/ 0 h 1719943"/>
              <a:gd name="connsiteX1" fmla="*/ 304800 w 533062"/>
              <a:gd name="connsiteY1" fmla="*/ 228600 h 1719943"/>
              <a:gd name="connsiteX2" fmla="*/ 522514 w 533062"/>
              <a:gd name="connsiteY2" fmla="*/ 1262743 h 1719943"/>
              <a:gd name="connsiteX3" fmla="*/ 478972 w 533062"/>
              <a:gd name="connsiteY3" fmla="*/ 1719943 h 171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062" h="1719943">
                <a:moveTo>
                  <a:pt x="0" y="0"/>
                </a:moveTo>
                <a:cubicBezTo>
                  <a:pt x="108857" y="9071"/>
                  <a:pt x="217714" y="18143"/>
                  <a:pt x="304800" y="228600"/>
                </a:cubicBezTo>
                <a:cubicBezTo>
                  <a:pt x="391886" y="439057"/>
                  <a:pt x="493485" y="1014186"/>
                  <a:pt x="522514" y="1262743"/>
                </a:cubicBezTo>
                <a:cubicBezTo>
                  <a:pt x="551543" y="1511300"/>
                  <a:pt x="515257" y="1615621"/>
                  <a:pt x="478972" y="1719943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B06C4125-FF06-F695-218E-09085A4DF1F1}"/>
              </a:ext>
            </a:extLst>
          </p:cNvPr>
          <p:cNvSpPr/>
          <p:nvPr/>
        </p:nvSpPr>
        <p:spPr>
          <a:xfrm>
            <a:off x="5943600" y="5268686"/>
            <a:ext cx="1551334" cy="1136576"/>
          </a:xfrm>
          <a:custGeom>
            <a:avLst/>
            <a:gdLst>
              <a:gd name="connsiteX0" fmla="*/ 0 w 1551334"/>
              <a:gd name="connsiteY0" fmla="*/ 1055914 h 1136576"/>
              <a:gd name="connsiteX1" fmla="*/ 620486 w 1551334"/>
              <a:gd name="connsiteY1" fmla="*/ 1132114 h 1136576"/>
              <a:gd name="connsiteX2" fmla="*/ 1502229 w 1551334"/>
              <a:gd name="connsiteY2" fmla="*/ 1001485 h 1136576"/>
              <a:gd name="connsiteX3" fmla="*/ 1458686 w 1551334"/>
              <a:gd name="connsiteY3" fmla="*/ 0 h 113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1334" h="1136576">
                <a:moveTo>
                  <a:pt x="0" y="1055914"/>
                </a:moveTo>
                <a:cubicBezTo>
                  <a:pt x="185057" y="1098549"/>
                  <a:pt x="370115" y="1141185"/>
                  <a:pt x="620486" y="1132114"/>
                </a:cubicBezTo>
                <a:cubicBezTo>
                  <a:pt x="870857" y="1123043"/>
                  <a:pt x="1362529" y="1190171"/>
                  <a:pt x="1502229" y="1001485"/>
                </a:cubicBezTo>
                <a:cubicBezTo>
                  <a:pt x="1641929" y="812799"/>
                  <a:pt x="1436915" y="81643"/>
                  <a:pt x="1458686" y="0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22DD97D-3868-D1B2-3B0B-C58BC864F897}"/>
              </a:ext>
            </a:extLst>
          </p:cNvPr>
          <p:cNvSpPr/>
          <p:nvPr/>
        </p:nvSpPr>
        <p:spPr>
          <a:xfrm>
            <a:off x="3171875" y="4833257"/>
            <a:ext cx="2216554" cy="1962406"/>
          </a:xfrm>
          <a:custGeom>
            <a:avLst/>
            <a:gdLst>
              <a:gd name="connsiteX0" fmla="*/ 2216554 w 2216554"/>
              <a:gd name="connsiteY0" fmla="*/ 1872343 h 1962406"/>
              <a:gd name="connsiteX1" fmla="*/ 1857325 w 2216554"/>
              <a:gd name="connsiteY1" fmla="*/ 1959429 h 1962406"/>
              <a:gd name="connsiteX2" fmla="*/ 1008239 w 2216554"/>
              <a:gd name="connsiteY2" fmla="*/ 1807029 h 1962406"/>
              <a:gd name="connsiteX3" fmla="*/ 148268 w 2216554"/>
              <a:gd name="connsiteY3" fmla="*/ 685800 h 1962406"/>
              <a:gd name="connsiteX4" fmla="*/ 6754 w 2216554"/>
              <a:gd name="connsiteY4" fmla="*/ 0 h 196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6554" h="1962406">
                <a:moveTo>
                  <a:pt x="2216554" y="1872343"/>
                </a:moveTo>
                <a:cubicBezTo>
                  <a:pt x="2137632" y="1921329"/>
                  <a:pt x="2058711" y="1970315"/>
                  <a:pt x="1857325" y="1959429"/>
                </a:cubicBezTo>
                <a:cubicBezTo>
                  <a:pt x="1655939" y="1948543"/>
                  <a:pt x="1293082" y="2019300"/>
                  <a:pt x="1008239" y="1807029"/>
                </a:cubicBezTo>
                <a:cubicBezTo>
                  <a:pt x="723396" y="1594758"/>
                  <a:pt x="315182" y="986971"/>
                  <a:pt x="148268" y="685800"/>
                </a:cubicBezTo>
                <a:cubicBezTo>
                  <a:pt x="-18646" y="384629"/>
                  <a:pt x="-5946" y="192314"/>
                  <a:pt x="6754" y="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3B659F-9488-8432-F900-4F020416EDEE}"/>
              </a:ext>
            </a:extLst>
          </p:cNvPr>
          <p:cNvSpPr txBox="1"/>
          <p:nvPr/>
        </p:nvSpPr>
        <p:spPr>
          <a:xfrm>
            <a:off x="2996106" y="877667"/>
            <a:ext cx="813043" cy="6463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PpoA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61B951-2274-796B-801E-8A98ACA9CD7E}"/>
              </a:ext>
            </a:extLst>
          </p:cNvPr>
          <p:cNvSpPr txBox="1"/>
          <p:nvPr/>
        </p:nvSpPr>
        <p:spPr>
          <a:xfrm>
            <a:off x="8340992" y="3363686"/>
            <a:ext cx="813043" cy="6463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PpoD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C006EF-52F2-C776-FD16-5732021715A4}"/>
              </a:ext>
            </a:extLst>
          </p:cNvPr>
          <p:cNvSpPr txBox="1"/>
          <p:nvPr/>
        </p:nvSpPr>
        <p:spPr>
          <a:xfrm>
            <a:off x="7643583" y="6034055"/>
            <a:ext cx="813043" cy="646331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PpoB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89C51-74BA-D96E-E26C-937C7D845305}"/>
              </a:ext>
            </a:extLst>
          </p:cNvPr>
          <p:cNvSpPr txBox="1"/>
          <p:nvPr/>
        </p:nvSpPr>
        <p:spPr>
          <a:xfrm>
            <a:off x="2682614" y="6034055"/>
            <a:ext cx="813043" cy="646331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PpoC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Clade</a:t>
            </a:r>
          </a:p>
        </p:txBody>
      </p:sp>
    </p:spTree>
    <p:extLst>
      <p:ext uri="{BB962C8B-B14F-4D97-AF65-F5344CB8AC3E}">
        <p14:creationId xmlns:p14="http://schemas.microsoft.com/office/powerpoint/2010/main" val="307378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Estes</dc:creator>
  <cp:lastModifiedBy>Harrison Estes</cp:lastModifiedBy>
  <cp:revision>3</cp:revision>
  <dcterms:created xsi:type="dcterms:W3CDTF">2025-06-05T16:55:14Z</dcterms:created>
  <dcterms:modified xsi:type="dcterms:W3CDTF">2025-06-24T06:15:02Z</dcterms:modified>
</cp:coreProperties>
</file>