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2" r:id="rId6"/>
    <p:sldId id="259" r:id="rId7"/>
    <p:sldId id="263" r:id="rId8"/>
    <p:sldId id="264" r:id="rId9"/>
    <p:sldId id="265" r:id="rId10"/>
    <p:sldId id="266" r:id="rId11"/>
    <p:sldId id="267" r:id="rId12"/>
    <p:sldId id="271" r:id="rId13"/>
    <p:sldId id="260" r:id="rId14"/>
    <p:sldId id="261" r:id="rId15"/>
    <p:sldId id="262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01" y="124251"/>
            <a:ext cx="8407165" cy="3382406"/>
          </a:xfrm>
        </p:spPr>
        <p:txBody>
          <a:bodyPr/>
          <a:lstStyle/>
          <a:p>
            <a:r>
              <a:rPr lang="en-US" b="1" u="heavy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USER-DOCUMENTATION </a:t>
            </a:r>
            <a:r>
              <a:rPr lang="en-US" b="1" u="heavy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FOR</a:t>
            </a:r>
            <a:r>
              <a:rPr lang="en-US" b="1" u="sng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	</a:t>
            </a:r>
            <a:r>
              <a:rPr lang="en-US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ASCII </a:t>
            </a:r>
            <a:r>
              <a:rPr lang="en-US" b="1" u="heavy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SPACEGAME 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45470"/>
            <a:ext cx="7772400" cy="1432048"/>
          </a:xfrm>
        </p:spPr>
        <p:txBody>
          <a:bodyPr>
            <a:normAutofit/>
          </a:bodyPr>
          <a:lstStyle/>
          <a:p>
            <a:r>
              <a:rPr lang="en-US" cap="all" dirty="0" smtClean="0">
                <a:effectLst/>
              </a:rPr>
              <a:t>Team members:</a:t>
            </a:r>
          </a:p>
          <a:p>
            <a:pPr marL="342900" indent="-342900">
              <a:buFont typeface="Arial"/>
              <a:buChar char="•"/>
            </a:pPr>
            <a:r>
              <a:rPr lang="en-US" cap="all" dirty="0" err="1" smtClean="0">
                <a:effectLst/>
              </a:rPr>
              <a:t>SulAxya</a:t>
            </a:r>
            <a:r>
              <a:rPr lang="en-US" cap="all" dirty="0" smtClean="0">
                <a:effectLst/>
              </a:rPr>
              <a:t> lama</a:t>
            </a:r>
            <a:endParaRPr lang="en-US" dirty="0" smtClean="0">
              <a:effectLst/>
            </a:endParaRPr>
          </a:p>
          <a:p>
            <a:pPr marL="342900" indent="-342900">
              <a:buFont typeface="Arial"/>
              <a:buChar char="•"/>
            </a:pPr>
            <a:r>
              <a:rPr lang="en-US" cap="all" dirty="0" err="1" smtClean="0">
                <a:effectLst/>
              </a:rPr>
              <a:t>kAYLA</a:t>
            </a:r>
            <a:r>
              <a:rPr lang="en-US" cap="all" dirty="0" smtClean="0">
                <a:effectLst/>
              </a:rPr>
              <a:t> </a:t>
            </a:r>
            <a:r>
              <a:rPr lang="en-US" cap="all" dirty="0" err="1" smtClean="0">
                <a:effectLst/>
              </a:rPr>
              <a:t>harrison</a:t>
            </a:r>
            <a:endParaRPr lang="en-US" dirty="0" smtClean="0">
              <a:effectLst/>
            </a:endParaRPr>
          </a:p>
          <a:p>
            <a:pPr marL="342900" indent="-342900">
              <a:buFont typeface="Arial"/>
              <a:buChar char="•"/>
            </a:pPr>
            <a:r>
              <a:rPr lang="en-US" cap="all" dirty="0" err="1" smtClean="0">
                <a:effectLst/>
              </a:rPr>
              <a:t>Ayça</a:t>
            </a:r>
            <a:r>
              <a:rPr lang="en-US" cap="all" dirty="0" smtClean="0">
                <a:effectLst/>
              </a:rPr>
              <a:t> </a:t>
            </a:r>
            <a:r>
              <a:rPr lang="en-US" cap="all" dirty="0" err="1">
                <a:effectLst/>
              </a:rPr>
              <a:t>Küçükdurmaz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0877" y="6331642"/>
            <a:ext cx="33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May 4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euspacew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0"/>
            <a:ext cx="6502400" cy="650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800" y="455589"/>
            <a:ext cx="5926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the extravagant spaceship game where you, as a spaceship, wander around shooting </a:t>
            </a:r>
            <a:r>
              <a:rPr lang="en-US" dirty="0" smtClean="0"/>
              <a:t>stuff </a:t>
            </a:r>
            <a:r>
              <a:rPr lang="en-US" dirty="0"/>
              <a:t>until you get to fight the </a:t>
            </a:r>
            <a:r>
              <a:rPr lang="en-US" dirty="0" smtClean="0"/>
              <a:t>monstrous </a:t>
            </a:r>
            <a:r>
              <a:rPr lang="en-US" dirty="0"/>
              <a:t>robot octopus spaceship that could shoot nine ways?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9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308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/>
              <a:t>Well, our game does not look exactly as perfect as these games but we have a head start and you can definitely play and have fun. </a:t>
            </a:r>
            <a:br>
              <a:rPr lang="en-US" dirty="0"/>
            </a:br>
            <a:r>
              <a:rPr lang="en-US" dirty="0" smtClean="0"/>
              <a:t>Here is a little screenshot of what the game looks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9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42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49" y="1234077"/>
            <a:ext cx="7770813" cy="5378871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 Computing device(It fits in the palm of your hands)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Raspberry Linux – Development Environment</a:t>
            </a:r>
          </a:p>
          <a:p>
            <a:pPr marL="0" indent="0">
              <a:buNone/>
            </a:pPr>
            <a:r>
              <a:rPr lang="en-US" dirty="0"/>
              <a:t>A distribution of </a:t>
            </a:r>
            <a:r>
              <a:rPr lang="en-US" dirty="0" err="1"/>
              <a:t>Debian</a:t>
            </a:r>
            <a:r>
              <a:rPr lang="en-US" dirty="0"/>
              <a:t> developed for the Raspberry Pi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aspberry-pi-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09" y="2015638"/>
            <a:ext cx="1029912" cy="1408185"/>
          </a:xfrm>
          <a:prstGeom prst="rect">
            <a:avLst/>
          </a:prstGeom>
        </p:spPr>
      </p:pic>
      <p:pic>
        <p:nvPicPr>
          <p:cNvPr id="5" name="Picture 4" descr="raspberry_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43" y="1659214"/>
            <a:ext cx="3242589" cy="1764609"/>
          </a:xfrm>
          <a:prstGeom prst="rect">
            <a:avLst/>
          </a:prstGeom>
        </p:spPr>
      </p:pic>
      <p:pic>
        <p:nvPicPr>
          <p:cNvPr id="8" name="Picture 7" descr="linux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52900"/>
            <a:ext cx="2540000" cy="132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1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22" y="322898"/>
            <a:ext cx="7770813" cy="6428107"/>
          </a:xfrm>
        </p:spPr>
        <p:txBody>
          <a:bodyPr/>
          <a:lstStyle/>
          <a:p>
            <a:r>
              <a:rPr lang="en-US" dirty="0"/>
              <a:t>SDL – Graphic </a:t>
            </a:r>
            <a:r>
              <a:rPr lang="en-US" dirty="0" smtClean="0"/>
              <a:t>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Abode </a:t>
            </a:r>
            <a:r>
              <a:rPr lang="en-US" dirty="0" smtClean="0"/>
              <a:t>Photoshop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GitHub</a:t>
            </a:r>
            <a:r>
              <a:rPr lang="en-US" dirty="0"/>
              <a:t> is a web-based </a:t>
            </a:r>
            <a:r>
              <a:rPr lang="en-US" dirty="0" err="1"/>
              <a:t>Git</a:t>
            </a:r>
            <a:r>
              <a:rPr lang="en-US" dirty="0"/>
              <a:t> repository hosting </a:t>
            </a:r>
            <a:r>
              <a:rPr lang="en-US" dirty="0" smtClean="0"/>
              <a:t>service where our team collaborated to update each other with the most recent code that we work 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D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20" y="833585"/>
            <a:ext cx="2273300" cy="1257300"/>
          </a:xfrm>
          <a:prstGeom prst="rect">
            <a:avLst/>
          </a:prstGeom>
        </p:spPr>
      </p:pic>
      <p:pic>
        <p:nvPicPr>
          <p:cNvPr id="5" name="Picture 4" descr="Adobe-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64" y="2678313"/>
            <a:ext cx="1650622" cy="1285633"/>
          </a:xfrm>
          <a:prstGeom prst="rect">
            <a:avLst/>
          </a:prstGeom>
        </p:spPr>
      </p:pic>
      <p:pic>
        <p:nvPicPr>
          <p:cNvPr id="6" name="Picture 5" descr="GitHub-Mark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62" y="5356626"/>
            <a:ext cx="1463316" cy="12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1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Command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player has several commands that he or she can </a:t>
            </a:r>
            <a:r>
              <a:rPr lang="en-US" dirty="0" smtClean="0">
                <a:effectLst/>
              </a:rPr>
              <a:t>use in order </a:t>
            </a:r>
            <a:r>
              <a:rPr lang="en-US" dirty="0">
                <a:effectLst/>
              </a:rPr>
              <a:t>to play. </a:t>
            </a:r>
          </a:p>
          <a:p>
            <a:pPr lvl="0"/>
            <a:r>
              <a:rPr lang="en-US" dirty="0">
                <a:effectLst/>
              </a:rPr>
              <a:t>To move up, simply press the “Up” keyboard key. Similarly, to move down, press the “Down” keyboard key.  </a:t>
            </a:r>
          </a:p>
          <a:p>
            <a:pPr lvl="0"/>
            <a:r>
              <a:rPr lang="en-US" dirty="0">
                <a:effectLst/>
              </a:rPr>
              <a:t>To shoot, press </a:t>
            </a:r>
            <a:r>
              <a:rPr lang="en-US" dirty="0" smtClean="0">
                <a:effectLst/>
              </a:rPr>
              <a:t>“Space” </a:t>
            </a:r>
            <a:r>
              <a:rPr lang="en-US" dirty="0">
                <a:effectLst/>
              </a:rPr>
              <a:t>key. </a:t>
            </a:r>
          </a:p>
          <a:p>
            <a:pPr marL="0" lvl="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881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07" y="1855336"/>
            <a:ext cx="7770813" cy="4257022"/>
          </a:xfrm>
        </p:spPr>
        <p:txBody>
          <a:bodyPr/>
          <a:lstStyle/>
          <a:p>
            <a:r>
              <a:rPr lang="en-US" dirty="0" smtClean="0"/>
              <a:t>Thank you. We hope you enjoy the new product. For further more information on how the program works, check out our technical documentation, which is more thorough and detailed.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1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References</a:t>
            </a:r>
          </a:p>
          <a:p>
            <a:pPr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www.magnavox-odyssey.com</a:t>
            </a:r>
            <a:r>
              <a:rPr lang="en-US" dirty="0"/>
              <a:t>/1962.htm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http://devpost.com/software/42ff23-</a:t>
            </a:r>
            <a:r>
              <a:rPr lang="en-US" dirty="0" smtClean="0"/>
              <a:t>copter</a:t>
            </a:r>
          </a:p>
          <a:p>
            <a:pPr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benhem.com</a:t>
            </a:r>
            <a:r>
              <a:rPr lang="en-US" dirty="0"/>
              <a:t>/</a:t>
            </a:r>
            <a:r>
              <a:rPr lang="en-US" dirty="0" err="1"/>
              <a:t>idontexist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815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Introduction </a:t>
            </a:r>
            <a:r>
              <a:rPr lang="en-US" dirty="0">
                <a:effectLst/>
              </a:rPr>
              <a:t>to the </a:t>
            </a:r>
            <a:r>
              <a:rPr lang="en-US" dirty="0" smtClean="0">
                <a:effectLst/>
              </a:rPr>
              <a:t>game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Examples of ASCII Games</a:t>
            </a:r>
          </a:p>
          <a:p>
            <a:r>
              <a:rPr lang="en-US" dirty="0" smtClean="0">
                <a:effectLst/>
              </a:rPr>
              <a:t>Screenshot of the game</a:t>
            </a:r>
          </a:p>
          <a:p>
            <a:r>
              <a:rPr lang="en-US" dirty="0" smtClean="0">
                <a:effectLst/>
              </a:rPr>
              <a:t>Command Summary</a:t>
            </a:r>
          </a:p>
          <a:p>
            <a:r>
              <a:rPr lang="en-US" dirty="0" smtClean="0">
                <a:effectLst/>
              </a:rPr>
              <a:t>Brief Information about the program</a:t>
            </a:r>
          </a:p>
          <a:p>
            <a:r>
              <a:rPr lang="en-US" dirty="0" smtClean="0">
                <a:effectLst/>
              </a:rPr>
              <a:t>References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331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575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	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	Hello </a:t>
            </a:r>
            <a:r>
              <a:rPr lang="en-US" dirty="0">
                <a:effectLst/>
              </a:rPr>
              <a:t>User. We welcome you to try out </a:t>
            </a:r>
            <a:r>
              <a:rPr lang="en-US" dirty="0" smtClean="0">
                <a:effectLst/>
              </a:rPr>
              <a:t>our fun and simple arcade style </a:t>
            </a:r>
            <a:r>
              <a:rPr lang="en-US" dirty="0">
                <a:effectLst/>
              </a:rPr>
              <a:t>game and this manual is going to help you generally understand better about what the game is </a:t>
            </a:r>
            <a:r>
              <a:rPr lang="en-US" dirty="0" smtClean="0">
                <a:effectLst/>
              </a:rPr>
              <a:t>about, what we used and </a:t>
            </a:r>
            <a:r>
              <a:rPr lang="en-US" dirty="0">
                <a:effectLst/>
              </a:rPr>
              <a:t>how to play it.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044" y="184841"/>
            <a:ext cx="8701511" cy="6497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So, to begin with, the game has a window that is the “space”. </a:t>
            </a:r>
            <a:r>
              <a:rPr lang="en-US" u="heavy" dirty="0">
                <a:effectLst/>
              </a:rPr>
              <a:t>The player</a:t>
            </a:r>
            <a:r>
              <a:rPr lang="en-US" dirty="0">
                <a:effectLst/>
              </a:rPr>
              <a:t> (in this case the user) has to move, manage and shoot as a spaceship. Basically, the player has a “hero” spaceship and </a:t>
            </a:r>
            <a:r>
              <a:rPr lang="en-US" dirty="0" smtClean="0">
                <a:effectLst/>
              </a:rPr>
              <a:t>fights. The </a:t>
            </a:r>
            <a:r>
              <a:rPr lang="en-US" dirty="0">
                <a:effectLst/>
              </a:rPr>
              <a:t>player is able to move up and down because it is already being accelerated forward in a uniform speed. Player has the abilities to shoot at things like meteors, spaceships of different shapes and lives. Player also has a number of lives in one round. There will be a chart on the bottom of the window with all the information regarding the progression of the player’s performance such as HP.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endParaRPr lang="en-US" dirty="0"/>
          </a:p>
        </p:txBody>
      </p:sp>
      <p:pic>
        <p:nvPicPr>
          <p:cNvPr id="4" name="Picture 3" descr="SPACESH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14" y="3313377"/>
            <a:ext cx="6932824" cy="29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22" y="276115"/>
            <a:ext cx="8111491" cy="5850048"/>
          </a:xfrm>
        </p:spPr>
        <p:txBody>
          <a:bodyPr/>
          <a:lstStyle/>
          <a:p>
            <a:r>
              <a:rPr lang="en-US" u="heavy" dirty="0">
                <a:effectLst/>
              </a:rPr>
              <a:t>The opponent side</a:t>
            </a:r>
            <a:r>
              <a:rPr lang="en-US" dirty="0">
                <a:effectLst/>
              </a:rPr>
              <a:t> has a lot of things going on. </a:t>
            </a:r>
            <a:r>
              <a:rPr lang="en-US" dirty="0">
                <a:effectLst/>
              </a:rPr>
              <a:t>W</a:t>
            </a:r>
            <a:r>
              <a:rPr lang="en-US" dirty="0" smtClean="0">
                <a:effectLst/>
              </a:rPr>
              <a:t>e </a:t>
            </a:r>
            <a:r>
              <a:rPr lang="en-US" dirty="0">
                <a:effectLst/>
              </a:rPr>
              <a:t>have the enemy spaceships. And, as expected, they can also shoot and hurt the player’s lives. They have the ability to move up and down as well. Also, </a:t>
            </a:r>
            <a:r>
              <a:rPr lang="en-US" dirty="0" smtClean="0">
                <a:effectLst/>
              </a:rPr>
              <a:t>these bad guys </a:t>
            </a:r>
            <a:r>
              <a:rPr lang="en-US" dirty="0">
                <a:effectLst/>
              </a:rPr>
              <a:t>have varied lives. For example: a small enemy spaceship might be destroyed with three shoots whereas a bigger one might need about five shoots.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ojojoj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" y="3329856"/>
            <a:ext cx="2879466" cy="3143417"/>
          </a:xfrm>
          <a:prstGeom prst="rect">
            <a:avLst/>
          </a:prstGeom>
        </p:spPr>
      </p:pic>
      <p:pic>
        <p:nvPicPr>
          <p:cNvPr id="5" name="Picture 4" descr="enem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65" y="3329855"/>
            <a:ext cx="3731044" cy="31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an arcade style space game with simple ASCII visuals. It is written in C++ Programming Language and we used SDL graphics library to handle visuals. We have also used a bit actual simple graphics with Adobe Photoshop for the game. The code was made to reach a goal to be object oriented for a clean and manageable program design.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49" y="295286"/>
            <a:ext cx="8522048" cy="62072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sure what an ASCII Game looks like? Fret not. The internet has blessed us with hundreds of examples that include so many of our early childhood games.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4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800pac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947003"/>
            <a:ext cx="8559800" cy="546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634" y="372755"/>
            <a:ext cx="63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PACMAN?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5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l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945555" cy="656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927" y="331338"/>
            <a:ext cx="817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 the simple </a:t>
            </a:r>
            <a:r>
              <a:rPr lang="en-US" dirty="0" err="1">
                <a:solidFill>
                  <a:schemeClr val="bg1"/>
                </a:solidFill>
              </a:rPr>
              <a:t>Helicoptor</a:t>
            </a:r>
            <a:r>
              <a:rPr lang="en-US" dirty="0">
                <a:solidFill>
                  <a:schemeClr val="bg1"/>
                </a:solidFill>
              </a:rPr>
              <a:t> game that you might have been madly addicted to?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0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90</TotalTime>
  <Words>545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Calisto MT</vt:lpstr>
      <vt:lpstr>Wingdings</vt:lpstr>
      <vt:lpstr>Story</vt:lpstr>
      <vt:lpstr>USER-DOCUMENTATION FOR ASCII SPACEGAME </vt:lpstr>
      <vt:lpstr>Table of Contents</vt:lpstr>
      <vt:lpstr>Introduction to our game</vt:lpstr>
      <vt:lpstr>PowerPoint Presentation</vt:lpstr>
      <vt:lpstr>PowerPoint Presentation</vt:lpstr>
      <vt:lpstr>Abstract introduction</vt:lpstr>
      <vt:lpstr>PowerPoint Presentation</vt:lpstr>
      <vt:lpstr>PowerPoint Presentation</vt:lpstr>
      <vt:lpstr>PowerPoint Presentation</vt:lpstr>
      <vt:lpstr>PowerPoint Presentation</vt:lpstr>
      <vt:lpstr>Well, our game does not look exactly as perfect as these games but we have a head start and you can definitely play and have fun.  Here is a little screenshot of what the game looks like</vt:lpstr>
      <vt:lpstr>PowerPoint Presentation</vt:lpstr>
      <vt:lpstr>Materials used </vt:lpstr>
      <vt:lpstr>PowerPoint Presentation</vt:lpstr>
      <vt:lpstr> Command 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USER-DOCUMENTATION FOR ASCII SPACEGAME </dc:title>
  <dc:creator>Jyoti Lama</dc:creator>
  <cp:lastModifiedBy>LIBLAB18</cp:lastModifiedBy>
  <cp:revision>7</cp:revision>
  <dcterms:created xsi:type="dcterms:W3CDTF">2016-05-05T03:21:20Z</dcterms:created>
  <dcterms:modified xsi:type="dcterms:W3CDTF">2016-05-05T14:39:23Z</dcterms:modified>
</cp:coreProperties>
</file>