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5" r:id="rId7"/>
    <p:sldId id="266" r:id="rId8"/>
    <p:sldId id="262" r:id="rId9"/>
    <p:sldId id="267" r:id="rId10"/>
    <p:sldId id="259" r:id="rId11"/>
    <p:sldId id="260" r:id="rId12"/>
    <p:sldId id="261"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5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5/5/16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5/5/16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5/5/16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5/5/16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5/5/16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5/5/16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5/5/16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5/5/16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5/5/16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5/5/16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5/5/16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5/5/16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5/5/16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5/5/16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5/5/16</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gif"/><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901" y="124251"/>
            <a:ext cx="8407165" cy="3382406"/>
          </a:xfrm>
        </p:spPr>
        <p:txBody>
          <a:bodyPr/>
          <a:lstStyle/>
          <a:p>
            <a:r>
              <a:rPr lang="en-US" b="1" u="heavy" dirty="0">
                <a:ln w="17780" cmpd="sng">
                  <a:solidFill>
                    <a:srgbClr val="FFFFFF"/>
                  </a:solidFill>
                  <a:prstDash val="solid"/>
                  <a:miter lim="800000"/>
                </a:ln>
                <a:solidFill>
                  <a:schemeClr val="tx1">
                    <a:lumMod val="75000"/>
                  </a:schemeClr>
                </a:solidFill>
                <a:effectLst>
                  <a:outerShdw blurRad="50800" algn="tl" rotWithShape="0">
                    <a:srgbClr val="000000"/>
                  </a:outerShdw>
                </a:effectLst>
              </a:rPr>
              <a:t>USER-DOCUMENTATION </a:t>
            </a:r>
            <a:r>
              <a:rPr lang="en-US" b="1" u="heavy" dirty="0" smtClean="0">
                <a:ln w="17780" cmpd="sng">
                  <a:solidFill>
                    <a:srgbClr val="FFFFFF"/>
                  </a:solidFill>
                  <a:prstDash val="solid"/>
                  <a:miter lim="800000"/>
                </a:ln>
                <a:solidFill>
                  <a:schemeClr val="tx1">
                    <a:lumMod val="75000"/>
                  </a:schemeClr>
                </a:solidFill>
                <a:effectLst>
                  <a:outerShdw blurRad="50800" algn="tl" rotWithShape="0">
                    <a:srgbClr val="000000"/>
                  </a:outerShdw>
                </a:effectLst>
              </a:rPr>
              <a:t>FOR</a:t>
            </a:r>
            <a:r>
              <a:rPr lang="en-US" b="1" u="sng" dirty="0">
                <a:ln w="17780" cmpd="sng">
                  <a:solidFill>
                    <a:srgbClr val="FFFFFF"/>
                  </a:solidFill>
                  <a:prstDash val="solid"/>
                  <a:miter lim="800000"/>
                </a:ln>
                <a:solidFill>
                  <a:schemeClr val="tx1">
                    <a:lumMod val="75000"/>
                  </a:schemeClr>
                </a:solidFill>
                <a:effectLst>
                  <a:outerShdw blurRad="50800" algn="tl" rotWithShape="0">
                    <a:srgbClr val="000000"/>
                  </a:outerShdw>
                </a:effectLst>
              </a:rPr>
              <a:t>	</a:t>
            </a:r>
            <a:r>
              <a:rPr lang="en-US" b="1" u="sng" dirty="0" smtClean="0">
                <a:ln w="17780" cmpd="sng">
                  <a:solidFill>
                    <a:srgbClr val="FFFFFF"/>
                  </a:solidFill>
                  <a:prstDash val="solid"/>
                  <a:miter lim="800000"/>
                </a:ln>
                <a:solidFill>
                  <a:schemeClr val="tx1">
                    <a:lumMod val="75000"/>
                  </a:schemeClr>
                </a:solidFill>
                <a:effectLst>
                  <a:outerShdw blurRad="50800" algn="tl" rotWithShape="0">
                    <a:srgbClr val="000000"/>
                  </a:outerShdw>
                </a:effectLst>
              </a:rPr>
              <a:t>ASCII </a:t>
            </a:r>
            <a:r>
              <a:rPr lang="en-US" b="1" u="heavy" dirty="0" smtClean="0">
                <a:ln w="17780" cmpd="sng">
                  <a:solidFill>
                    <a:srgbClr val="FFFFFF"/>
                  </a:solidFill>
                  <a:prstDash val="solid"/>
                  <a:miter lim="800000"/>
                </a:ln>
                <a:solidFill>
                  <a:schemeClr val="tx1">
                    <a:lumMod val="75000"/>
                  </a:schemeClr>
                </a:solidFill>
                <a:effectLst>
                  <a:outerShdw blurRad="50800" algn="tl" rotWithShape="0">
                    <a:srgbClr val="000000"/>
                  </a:outerShdw>
                </a:effectLst>
              </a:rPr>
              <a:t>SPACEGAME </a:t>
            </a:r>
            <a:endParaRPr lang="en-US" b="1" dirty="0">
              <a:ln w="17780" cmpd="sng">
                <a:solidFill>
                  <a:srgbClr val="FFFFFF"/>
                </a:solidFill>
                <a:prstDash val="solid"/>
                <a:miter lim="800000"/>
              </a:ln>
              <a:solidFill>
                <a:schemeClr val="tx1">
                  <a:lumMod val="75000"/>
                </a:schemeClr>
              </a:solidFill>
              <a:effectLst>
                <a:outerShdw blurRad="50800" algn="tl" rotWithShape="0">
                  <a:srgbClr val="000000"/>
                </a:outerShdw>
              </a:effectLst>
            </a:endParaRPr>
          </a:p>
        </p:txBody>
      </p:sp>
      <p:sp>
        <p:nvSpPr>
          <p:cNvPr id="3" name="Subtitle 2"/>
          <p:cNvSpPr>
            <a:spLocks noGrp="1"/>
          </p:cNvSpPr>
          <p:nvPr>
            <p:ph type="subTitle" idx="1"/>
          </p:nvPr>
        </p:nvSpPr>
        <p:spPr>
          <a:xfrm>
            <a:off x="685800" y="4145470"/>
            <a:ext cx="7772400" cy="1432048"/>
          </a:xfrm>
        </p:spPr>
        <p:txBody>
          <a:bodyPr>
            <a:normAutofit/>
          </a:bodyPr>
          <a:lstStyle/>
          <a:p>
            <a:r>
              <a:rPr lang="en-US" cap="all" dirty="0" smtClean="0">
                <a:effectLst/>
              </a:rPr>
              <a:t>Team members:</a:t>
            </a:r>
          </a:p>
          <a:p>
            <a:pPr marL="342900" indent="-342900">
              <a:buFont typeface="Arial"/>
              <a:buChar char="•"/>
            </a:pPr>
            <a:r>
              <a:rPr lang="en-US" cap="all" dirty="0" err="1" smtClean="0">
                <a:effectLst/>
              </a:rPr>
              <a:t>SulAxya</a:t>
            </a:r>
            <a:r>
              <a:rPr lang="en-US" cap="all" dirty="0" smtClean="0">
                <a:effectLst/>
              </a:rPr>
              <a:t> lama</a:t>
            </a:r>
            <a:endParaRPr lang="en-US" dirty="0" smtClean="0">
              <a:effectLst/>
            </a:endParaRPr>
          </a:p>
          <a:p>
            <a:pPr marL="342900" indent="-342900">
              <a:buFont typeface="Arial"/>
              <a:buChar char="•"/>
            </a:pPr>
            <a:r>
              <a:rPr lang="en-US" cap="all" dirty="0" err="1" smtClean="0">
                <a:effectLst/>
              </a:rPr>
              <a:t>kAYLA</a:t>
            </a:r>
            <a:r>
              <a:rPr lang="en-US" cap="all" dirty="0" smtClean="0">
                <a:effectLst/>
              </a:rPr>
              <a:t> </a:t>
            </a:r>
            <a:r>
              <a:rPr lang="en-US" cap="all" dirty="0" err="1" smtClean="0">
                <a:effectLst/>
              </a:rPr>
              <a:t>harrison</a:t>
            </a:r>
            <a:endParaRPr lang="en-US" dirty="0" smtClean="0">
              <a:effectLst/>
            </a:endParaRPr>
          </a:p>
          <a:p>
            <a:pPr marL="342900" indent="-342900">
              <a:buFont typeface="Arial"/>
              <a:buChar char="•"/>
            </a:pPr>
            <a:r>
              <a:rPr lang="en-US" cap="all" dirty="0" err="1" smtClean="0">
                <a:effectLst/>
              </a:rPr>
              <a:t>Ayça</a:t>
            </a:r>
            <a:r>
              <a:rPr lang="en-US" cap="all" dirty="0" smtClean="0">
                <a:effectLst/>
              </a:rPr>
              <a:t> </a:t>
            </a:r>
            <a:r>
              <a:rPr lang="en-US" cap="all" dirty="0" err="1">
                <a:effectLst/>
              </a:rPr>
              <a:t>Küçükdurmaz</a:t>
            </a:r>
            <a:endParaRPr lang="en-US" dirty="0">
              <a:effectLst/>
            </a:endParaRPr>
          </a:p>
          <a:p>
            <a:endParaRPr lang="en-US" dirty="0"/>
          </a:p>
        </p:txBody>
      </p:sp>
      <p:sp>
        <p:nvSpPr>
          <p:cNvPr id="4" name="TextBox 3"/>
          <p:cNvSpPr txBox="1"/>
          <p:nvPr/>
        </p:nvSpPr>
        <p:spPr>
          <a:xfrm>
            <a:off x="3050877" y="6331642"/>
            <a:ext cx="3382192" cy="369332"/>
          </a:xfrm>
          <a:prstGeom prst="rect">
            <a:avLst/>
          </a:prstGeom>
          <a:noFill/>
        </p:spPr>
        <p:txBody>
          <a:bodyPr wrap="square" rtlCol="0">
            <a:spAutoFit/>
          </a:bodyPr>
          <a:lstStyle/>
          <a:p>
            <a:r>
              <a:rPr lang="en-US" dirty="0" smtClean="0"/>
              <a:t>         May 4</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1846410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introduction</a:t>
            </a:r>
            <a:endParaRPr lang="en-US" dirty="0"/>
          </a:p>
        </p:txBody>
      </p:sp>
      <p:sp>
        <p:nvSpPr>
          <p:cNvPr id="3" name="Content Placeholder 2"/>
          <p:cNvSpPr>
            <a:spLocks noGrp="1"/>
          </p:cNvSpPr>
          <p:nvPr>
            <p:ph idx="1"/>
          </p:nvPr>
        </p:nvSpPr>
        <p:spPr/>
        <p:txBody>
          <a:bodyPr/>
          <a:lstStyle/>
          <a:p>
            <a:pPr marL="0" indent="0">
              <a:buNone/>
            </a:pPr>
            <a:r>
              <a:rPr lang="en-US" dirty="0" smtClean="0"/>
              <a:t>For some of you wanting to know about the simple programming background of this game:</a:t>
            </a:r>
          </a:p>
          <a:p>
            <a:pPr marL="0" indent="0">
              <a:buNone/>
            </a:pPr>
            <a:r>
              <a:rPr lang="en-US" dirty="0" smtClean="0"/>
              <a:t>This is an arcade style space game with simple ASCII visuals. It is written in C++ Language and we used SDL graphics library to handle visuals. We have also used a bit actual simple graphics with Adobe Photoshop for the game. The code was made to reach a goal to be object oriented for a clean and manageable program design. </a:t>
            </a:r>
            <a:endParaRPr lang="en-US" dirty="0"/>
          </a:p>
        </p:txBody>
      </p:sp>
    </p:spTree>
    <p:extLst>
      <p:ext uri="{BB962C8B-B14F-4D97-AF65-F5344CB8AC3E}">
        <p14:creationId xmlns:p14="http://schemas.microsoft.com/office/powerpoint/2010/main" val="161964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used </a:t>
            </a:r>
            <a:endParaRPr lang="en-US" dirty="0"/>
          </a:p>
        </p:txBody>
      </p:sp>
      <p:sp>
        <p:nvSpPr>
          <p:cNvPr id="3" name="Content Placeholder 2"/>
          <p:cNvSpPr>
            <a:spLocks noGrp="1"/>
          </p:cNvSpPr>
          <p:nvPr>
            <p:ph idx="1"/>
          </p:nvPr>
        </p:nvSpPr>
        <p:spPr>
          <a:xfrm>
            <a:off x="257849" y="1234077"/>
            <a:ext cx="7770813" cy="5378871"/>
          </a:xfrm>
        </p:spPr>
        <p:txBody>
          <a:bodyPr>
            <a:normAutofit/>
          </a:bodyPr>
          <a:lstStyle/>
          <a:p>
            <a:r>
              <a:rPr lang="en-US" dirty="0" smtClean="0"/>
              <a:t>Raspberry Pi Computing device(It fits in the palm of your hands)</a:t>
            </a:r>
          </a:p>
          <a:p>
            <a:endParaRPr lang="en-US" dirty="0"/>
          </a:p>
          <a:p>
            <a:endParaRPr lang="en-US" dirty="0" smtClean="0"/>
          </a:p>
          <a:p>
            <a:endParaRPr lang="en-US" dirty="0"/>
          </a:p>
          <a:p>
            <a:r>
              <a:rPr lang="en-US" dirty="0" smtClean="0"/>
              <a:t>Raspberry Linux – Development Environment</a:t>
            </a:r>
          </a:p>
          <a:p>
            <a:pPr marL="0" indent="0">
              <a:buNone/>
            </a:pPr>
            <a:r>
              <a:rPr lang="en-US" dirty="0"/>
              <a:t>A distribution of </a:t>
            </a:r>
            <a:r>
              <a:rPr lang="en-US" dirty="0" err="1"/>
              <a:t>Debian</a:t>
            </a:r>
            <a:r>
              <a:rPr lang="en-US" dirty="0"/>
              <a:t> developed for the Raspberry Pi</a:t>
            </a:r>
            <a:endParaRPr lang="en-US" dirty="0" smtClean="0"/>
          </a:p>
          <a:p>
            <a:pPr marL="0" indent="0">
              <a:buNone/>
            </a:pPr>
            <a:endParaRPr lang="en-US" dirty="0" smtClean="0"/>
          </a:p>
          <a:p>
            <a:pPr marL="0" indent="0">
              <a:buNone/>
            </a:pPr>
            <a:endParaRPr lang="en-US" dirty="0" smtClean="0"/>
          </a:p>
          <a:p>
            <a:pPr marL="0" indent="0">
              <a:buNone/>
            </a:pPr>
            <a:endParaRPr lang="en-US" dirty="0"/>
          </a:p>
        </p:txBody>
      </p:sp>
      <p:pic>
        <p:nvPicPr>
          <p:cNvPr id="4" name="Picture 3" descr="raspberry-pi-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209" y="2015638"/>
            <a:ext cx="1029912" cy="1408185"/>
          </a:xfrm>
          <a:prstGeom prst="rect">
            <a:avLst/>
          </a:prstGeom>
        </p:spPr>
      </p:pic>
      <p:pic>
        <p:nvPicPr>
          <p:cNvPr id="5" name="Picture 4" descr="raspberry_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5943" y="1659214"/>
            <a:ext cx="3242589" cy="1764609"/>
          </a:xfrm>
          <a:prstGeom prst="rect">
            <a:avLst/>
          </a:prstGeom>
        </p:spPr>
      </p:pic>
      <p:pic>
        <p:nvPicPr>
          <p:cNvPr id="8" name="Picture 7" descr="linux.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2000" y="5052900"/>
            <a:ext cx="2540000" cy="1325351"/>
          </a:xfrm>
          <a:prstGeom prst="rect">
            <a:avLst/>
          </a:prstGeom>
        </p:spPr>
      </p:pic>
    </p:spTree>
    <p:extLst>
      <p:ext uri="{BB962C8B-B14F-4D97-AF65-F5344CB8AC3E}">
        <p14:creationId xmlns:p14="http://schemas.microsoft.com/office/powerpoint/2010/main" val="325411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922" y="322898"/>
            <a:ext cx="7770813" cy="6428107"/>
          </a:xfrm>
        </p:spPr>
        <p:txBody>
          <a:bodyPr/>
          <a:lstStyle/>
          <a:p>
            <a:r>
              <a:rPr lang="en-US" dirty="0"/>
              <a:t>SDL – Graphic </a:t>
            </a:r>
            <a:r>
              <a:rPr lang="en-US" dirty="0" smtClean="0"/>
              <a:t>Library</a:t>
            </a:r>
          </a:p>
          <a:p>
            <a:endParaRPr lang="en-US" dirty="0"/>
          </a:p>
          <a:p>
            <a:endParaRPr lang="en-US" dirty="0"/>
          </a:p>
          <a:p>
            <a:r>
              <a:rPr lang="en-US" dirty="0"/>
              <a:t>Abode </a:t>
            </a:r>
            <a:r>
              <a:rPr lang="en-US" dirty="0" smtClean="0"/>
              <a:t>Photoshop</a:t>
            </a:r>
          </a:p>
          <a:p>
            <a:endParaRPr lang="en-US" dirty="0"/>
          </a:p>
          <a:p>
            <a:pPr marL="0" indent="0">
              <a:buNone/>
            </a:pPr>
            <a:endParaRPr lang="en-US" dirty="0"/>
          </a:p>
          <a:p>
            <a:r>
              <a:rPr lang="en-US" dirty="0" err="1" smtClean="0"/>
              <a:t>Github</a:t>
            </a:r>
            <a:endParaRPr lang="en-US" dirty="0" smtClean="0"/>
          </a:p>
          <a:p>
            <a:pPr marL="0" indent="0">
              <a:buNone/>
            </a:pPr>
            <a:r>
              <a:rPr lang="en-US" dirty="0"/>
              <a:t>	</a:t>
            </a:r>
            <a:r>
              <a:rPr lang="en-US" dirty="0" err="1"/>
              <a:t>GitHub</a:t>
            </a:r>
            <a:r>
              <a:rPr lang="en-US" dirty="0"/>
              <a:t> is a web-based </a:t>
            </a:r>
            <a:r>
              <a:rPr lang="en-US" dirty="0" err="1"/>
              <a:t>Git</a:t>
            </a:r>
            <a:r>
              <a:rPr lang="en-US" dirty="0"/>
              <a:t> repository hosting </a:t>
            </a:r>
            <a:r>
              <a:rPr lang="en-US" dirty="0" smtClean="0"/>
              <a:t>service where our team collaborated to update each other with the most recent code that we work on.</a:t>
            </a:r>
            <a:endParaRPr lang="en-US" dirty="0"/>
          </a:p>
          <a:p>
            <a:pPr marL="0" indent="0">
              <a:buNone/>
            </a:pPr>
            <a:endParaRPr lang="en-US" dirty="0"/>
          </a:p>
          <a:p>
            <a:endParaRPr lang="en-US" dirty="0"/>
          </a:p>
        </p:txBody>
      </p:sp>
      <p:pic>
        <p:nvPicPr>
          <p:cNvPr id="4" name="Picture 3" descr="SDL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220" y="833585"/>
            <a:ext cx="2273300" cy="1257300"/>
          </a:xfrm>
          <a:prstGeom prst="rect">
            <a:avLst/>
          </a:prstGeom>
        </p:spPr>
      </p:pic>
      <p:pic>
        <p:nvPicPr>
          <p:cNvPr id="5" name="Picture 4" descr="Adob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864" y="2678313"/>
            <a:ext cx="1650622" cy="1285633"/>
          </a:xfrm>
          <a:prstGeom prst="rect">
            <a:avLst/>
          </a:prstGeom>
        </p:spPr>
      </p:pic>
      <p:pic>
        <p:nvPicPr>
          <p:cNvPr id="6" name="Picture 5" descr="GitHub-Mar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9862" y="5356626"/>
            <a:ext cx="1463316" cy="1214905"/>
          </a:xfrm>
          <a:prstGeom prst="rect">
            <a:avLst/>
          </a:prstGeom>
        </p:spPr>
      </p:pic>
    </p:spTree>
    <p:extLst>
      <p:ext uri="{BB962C8B-B14F-4D97-AF65-F5344CB8AC3E}">
        <p14:creationId xmlns:p14="http://schemas.microsoft.com/office/powerpoint/2010/main" val="307681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507" y="1855336"/>
            <a:ext cx="7770813" cy="4257022"/>
          </a:xfrm>
        </p:spPr>
        <p:txBody>
          <a:bodyPr/>
          <a:lstStyle/>
          <a:p>
            <a:r>
              <a:rPr lang="en-US" dirty="0" smtClean="0"/>
              <a:t>Thank you for your time. We hope you enjoy the new product. For further more information on how the program works, check out our technical documentation, which is more thorough and detailed. </a:t>
            </a:r>
            <a:r>
              <a:rPr lang="en-US" dirty="0" smtClean="0">
                <a:sym typeface="Wingdings"/>
              </a:rPr>
              <a:t></a:t>
            </a:r>
            <a:endParaRPr lang="en-US" dirty="0"/>
          </a:p>
        </p:txBody>
      </p:sp>
    </p:spTree>
    <p:extLst>
      <p:ext uri="{BB962C8B-B14F-4D97-AF65-F5344CB8AC3E}">
        <p14:creationId xmlns:p14="http://schemas.microsoft.com/office/powerpoint/2010/main" val="1268714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References</a:t>
            </a:r>
          </a:p>
          <a:p>
            <a:pPr>
              <a:buFont typeface="Arial"/>
              <a:buChar char="•"/>
            </a:pPr>
            <a:r>
              <a:rPr lang="en-US" dirty="0"/>
              <a:t>http://</a:t>
            </a:r>
            <a:r>
              <a:rPr lang="en-US" dirty="0" err="1"/>
              <a:t>www.magnavox-odyssey.com</a:t>
            </a:r>
            <a:r>
              <a:rPr lang="en-US" dirty="0"/>
              <a:t>/1962.htm</a:t>
            </a:r>
            <a:endParaRPr lang="en-US" dirty="0" smtClean="0"/>
          </a:p>
          <a:p>
            <a:pPr>
              <a:buFont typeface="Arial"/>
              <a:buChar char="•"/>
            </a:pPr>
            <a:r>
              <a:rPr lang="en-US" dirty="0"/>
              <a:t>http://devpost.com/software/42ff23-</a:t>
            </a:r>
            <a:r>
              <a:rPr lang="en-US" dirty="0" smtClean="0"/>
              <a:t>copter</a:t>
            </a:r>
          </a:p>
          <a:p>
            <a:pPr>
              <a:buFont typeface="Arial"/>
              <a:buChar char="•"/>
            </a:pPr>
            <a:r>
              <a:rPr lang="en-US" dirty="0"/>
              <a:t>http://</a:t>
            </a:r>
            <a:r>
              <a:rPr lang="en-US" dirty="0" err="1"/>
              <a:t>benhem.com</a:t>
            </a:r>
            <a:r>
              <a:rPr lang="en-US" dirty="0"/>
              <a:t>/</a:t>
            </a:r>
            <a:r>
              <a:rPr lang="en-US" dirty="0" err="1"/>
              <a:t>idontexist</a:t>
            </a:r>
            <a:r>
              <a:rPr lang="en-US" dirty="0"/>
              <a:t>/</a:t>
            </a:r>
          </a:p>
        </p:txBody>
      </p:sp>
    </p:spTree>
    <p:extLst>
      <p:ext uri="{BB962C8B-B14F-4D97-AF65-F5344CB8AC3E}">
        <p14:creationId xmlns:p14="http://schemas.microsoft.com/office/powerpoint/2010/main" val="18815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endParaRPr lang="en-US" dirty="0">
              <a:effectLst/>
            </a:endParaRPr>
          </a:p>
          <a:p>
            <a:r>
              <a:rPr lang="en-US" dirty="0" smtClean="0">
                <a:effectLst/>
              </a:rPr>
              <a:t>Introduction </a:t>
            </a:r>
            <a:r>
              <a:rPr lang="en-US" dirty="0">
                <a:effectLst/>
              </a:rPr>
              <a:t>to the </a:t>
            </a:r>
            <a:r>
              <a:rPr lang="en-US" dirty="0" smtClean="0">
                <a:effectLst/>
              </a:rPr>
              <a:t>game</a:t>
            </a:r>
            <a:endParaRPr lang="en-US" dirty="0">
              <a:effectLst/>
            </a:endParaRPr>
          </a:p>
          <a:p>
            <a:r>
              <a:rPr lang="en-US" dirty="0" smtClean="0">
                <a:effectLst/>
              </a:rPr>
              <a:t>Examples of ASCII Games</a:t>
            </a:r>
            <a:endParaRPr lang="en-US" dirty="0" smtClean="0">
              <a:effectLst/>
            </a:endParaRPr>
          </a:p>
          <a:p>
            <a:r>
              <a:rPr lang="en-US" dirty="0" smtClean="0">
                <a:effectLst/>
              </a:rPr>
              <a:t>Screenshot of the game</a:t>
            </a:r>
          </a:p>
          <a:p>
            <a:r>
              <a:rPr lang="en-US" dirty="0" smtClean="0">
                <a:effectLst/>
              </a:rPr>
              <a:t>Command </a:t>
            </a:r>
            <a:r>
              <a:rPr lang="en-US" dirty="0" smtClean="0">
                <a:effectLst/>
              </a:rPr>
              <a:t>Summary</a:t>
            </a:r>
          </a:p>
          <a:p>
            <a:r>
              <a:rPr lang="en-US" dirty="0" smtClean="0">
                <a:effectLst/>
              </a:rPr>
              <a:t>Brief Information about the program</a:t>
            </a:r>
          </a:p>
          <a:p>
            <a:r>
              <a:rPr lang="en-US" dirty="0" smtClean="0">
                <a:effectLst/>
              </a:rPr>
              <a:t>References</a:t>
            </a:r>
            <a:endParaRPr lang="en-US" dirty="0" smtClean="0">
              <a:effectLst/>
            </a:endParaRPr>
          </a:p>
          <a:p>
            <a:pPr marL="0" indent="0">
              <a:buNone/>
            </a:pPr>
            <a:endParaRPr lang="en-US" dirty="0" smtClean="0">
              <a:effectLst/>
            </a:endParaRPr>
          </a:p>
        </p:txBody>
      </p:sp>
    </p:spTree>
    <p:extLst>
      <p:ext uri="{BB962C8B-B14F-4D97-AF65-F5344CB8AC3E}">
        <p14:creationId xmlns:p14="http://schemas.microsoft.com/office/powerpoint/2010/main" val="104331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our game</a:t>
            </a:r>
            <a:endParaRPr lang="en-US" dirty="0"/>
          </a:p>
        </p:txBody>
      </p:sp>
      <p:sp>
        <p:nvSpPr>
          <p:cNvPr id="3" name="Content Placeholder 2"/>
          <p:cNvSpPr>
            <a:spLocks noGrp="1"/>
          </p:cNvSpPr>
          <p:nvPr>
            <p:ph idx="1"/>
          </p:nvPr>
        </p:nvSpPr>
        <p:spPr>
          <a:xfrm>
            <a:off x="685800" y="1550894"/>
            <a:ext cx="7770813" cy="4575269"/>
          </a:xfrm>
        </p:spPr>
        <p:txBody>
          <a:bodyPr>
            <a:normAutofit fontScale="77500" lnSpcReduction="20000"/>
          </a:bodyPr>
          <a:lstStyle/>
          <a:p>
            <a:pPr marL="0" indent="0">
              <a:buNone/>
            </a:pPr>
            <a:r>
              <a:rPr lang="en-US" dirty="0">
                <a:effectLst/>
              </a:rPr>
              <a:t>Hello User. We welcome you to try out </a:t>
            </a:r>
            <a:r>
              <a:rPr lang="en-US" dirty="0" smtClean="0">
                <a:effectLst/>
              </a:rPr>
              <a:t>our fun and simple arcade style </a:t>
            </a:r>
            <a:r>
              <a:rPr lang="en-US" dirty="0">
                <a:effectLst/>
              </a:rPr>
              <a:t>game and this manual is going to help you generally understand better about what the game is </a:t>
            </a:r>
            <a:r>
              <a:rPr lang="en-US" dirty="0" smtClean="0">
                <a:effectLst/>
              </a:rPr>
              <a:t>about, what we used and </a:t>
            </a:r>
            <a:r>
              <a:rPr lang="en-US" dirty="0">
                <a:effectLst/>
              </a:rPr>
              <a:t>how to play it.</a:t>
            </a:r>
          </a:p>
          <a:p>
            <a:pPr marL="0" indent="0">
              <a:buNone/>
            </a:pPr>
            <a:r>
              <a:rPr lang="en-US" dirty="0">
                <a:effectLst/>
              </a:rPr>
              <a:t>	So, to begin with, the game has a window that is the “space”. </a:t>
            </a:r>
            <a:r>
              <a:rPr lang="en-US" u="heavy" dirty="0">
                <a:effectLst/>
              </a:rPr>
              <a:t>The player</a:t>
            </a:r>
            <a:r>
              <a:rPr lang="en-US" dirty="0">
                <a:effectLst/>
              </a:rPr>
              <a:t> (in this case the user) has to move, manage and shoot as a spaceship. Basically, the player has a “hero” spaceship and fights the other spaceships that are coming towards the player. The player is able to move up and down because it is already being accelerated forward in a uniform speed. Player has the abilities to shoot at things like meteors, spaceships of different shapes and lives. Player also has </a:t>
            </a:r>
            <a:r>
              <a:rPr lang="en-US" dirty="0" smtClean="0">
                <a:effectLst/>
              </a:rPr>
              <a:t>a number of lives </a:t>
            </a:r>
            <a:r>
              <a:rPr lang="en-US" dirty="0">
                <a:effectLst/>
              </a:rPr>
              <a:t>in one round. There will be a chart on the </a:t>
            </a:r>
            <a:r>
              <a:rPr lang="en-US" dirty="0" smtClean="0">
                <a:effectLst/>
              </a:rPr>
              <a:t>bottom of </a:t>
            </a:r>
            <a:r>
              <a:rPr lang="en-US" dirty="0">
                <a:effectLst/>
              </a:rPr>
              <a:t>the window with all the information regarding the progression of the player’s performance such as </a:t>
            </a:r>
            <a:r>
              <a:rPr lang="en-US" dirty="0" smtClean="0">
                <a:effectLst/>
              </a:rPr>
              <a:t>HP.</a:t>
            </a:r>
          </a:p>
          <a:p>
            <a:pPr marL="0" indent="0">
              <a:buNone/>
            </a:pPr>
            <a:r>
              <a:rPr lang="en-US" dirty="0">
                <a:effectLst/>
              </a:rPr>
              <a:t>	</a:t>
            </a:r>
            <a:r>
              <a:rPr lang="en-US" u="heavy" dirty="0">
                <a:effectLst/>
              </a:rPr>
              <a:t>The opponent side</a:t>
            </a:r>
            <a:r>
              <a:rPr lang="en-US" dirty="0">
                <a:effectLst/>
              </a:rPr>
              <a:t> has a lot of things going on. It is very diverse. We have space rocks, meteors of various shapes and sizes. And, drumroll, we have the enemy spaceships. And, as expected, they can also shoot and hurt the player’s lives. They have the ability to move up and down as well. Also, they have varied lives. For example: a small enemy spaceship might be destroyed with three shoots whereas a bigger one might need about five shoots. </a:t>
            </a:r>
          </a:p>
          <a:p>
            <a:endParaRPr lang="en-US" dirty="0"/>
          </a:p>
        </p:txBody>
      </p:sp>
    </p:spTree>
    <p:extLst>
      <p:ext uri="{BB962C8B-B14F-4D97-AF65-F5344CB8AC3E}">
        <p14:creationId xmlns:p14="http://schemas.microsoft.com/office/powerpoint/2010/main" val="426349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849" y="295286"/>
            <a:ext cx="8522048" cy="6207215"/>
          </a:xfrm>
        </p:spPr>
        <p:txBody>
          <a:bodyPr>
            <a:normAutofit/>
          </a:bodyPr>
          <a:lstStyle/>
          <a:p>
            <a:pPr marL="0" indent="0">
              <a:buNone/>
            </a:pPr>
            <a:r>
              <a:rPr lang="en-US" dirty="0" smtClean="0"/>
              <a:t>Not sure what an ASCII Game looks like? Fret not. The internet has blessed us with hundreds of examples that include so many of our early childhood games.</a:t>
            </a:r>
          </a:p>
          <a:p>
            <a:pPr marL="0" indent="0">
              <a:buNone/>
            </a:pPr>
            <a:endParaRPr lang="en-US" dirty="0" smtClean="0"/>
          </a:p>
          <a:p>
            <a:pPr marL="0" indent="0">
              <a:buNone/>
            </a:pPr>
            <a:r>
              <a:rPr lang="en-US" dirty="0" smtClean="0"/>
              <a:t>Remember </a:t>
            </a:r>
            <a:r>
              <a:rPr lang="en-US" dirty="0" err="1" smtClean="0"/>
              <a:t>Pacman</a:t>
            </a:r>
            <a:r>
              <a:rPr lang="en-US" dirty="0" smtClean="0"/>
              <a:t>? Or the simple </a:t>
            </a:r>
            <a:r>
              <a:rPr lang="en-US" dirty="0" err="1" smtClean="0"/>
              <a:t>Helicoptor</a:t>
            </a:r>
            <a:r>
              <a:rPr lang="en-US" dirty="0" smtClean="0"/>
              <a:t> game that you might have been madly addicted to? Or the extravagant spaceship game where you, as a spaceship, wander around shooting stuff until you get to fight the </a:t>
            </a:r>
            <a:r>
              <a:rPr lang="en-US" dirty="0" err="1" smtClean="0"/>
              <a:t>hedious</a:t>
            </a:r>
            <a:r>
              <a:rPr lang="en-US" dirty="0"/>
              <a:t> </a:t>
            </a:r>
            <a:r>
              <a:rPr lang="en-US" dirty="0" smtClean="0"/>
              <a:t>robot octopus spaceship that could shoot nine ways? </a:t>
            </a:r>
          </a:p>
          <a:p>
            <a:pPr marL="0" indent="0">
              <a:buNone/>
            </a:pPr>
            <a:endParaRPr lang="en-US" dirty="0" smtClean="0"/>
          </a:p>
          <a:p>
            <a:pPr marL="0" indent="0">
              <a:buNone/>
            </a:pPr>
            <a:r>
              <a:rPr lang="en-US" dirty="0" smtClean="0"/>
              <a:t>Well, our game </a:t>
            </a:r>
            <a:r>
              <a:rPr lang="en-US" dirty="0" smtClean="0"/>
              <a:t>does not look exactly as perfect as these games but we have a head start and you can definitely play and have fun. </a:t>
            </a:r>
            <a:endParaRPr lang="en-US" dirty="0"/>
          </a:p>
        </p:txBody>
      </p:sp>
    </p:spTree>
    <p:extLst>
      <p:ext uri="{BB962C8B-B14F-4D97-AF65-F5344CB8AC3E}">
        <p14:creationId xmlns:p14="http://schemas.microsoft.com/office/powerpoint/2010/main" val="242814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800pacma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698500"/>
            <a:ext cx="8559800" cy="5461000"/>
          </a:xfrm>
          <a:prstGeom prst="rect">
            <a:avLst/>
          </a:prstGeom>
        </p:spPr>
      </p:pic>
    </p:spTree>
    <p:extLst>
      <p:ext uri="{BB962C8B-B14F-4D97-AF65-F5344CB8AC3E}">
        <p14:creationId xmlns:p14="http://schemas.microsoft.com/office/powerpoint/2010/main" val="408445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li.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945555" cy="6565900"/>
          </a:xfrm>
          <a:prstGeom prst="rect">
            <a:avLst/>
          </a:prstGeom>
        </p:spPr>
      </p:pic>
    </p:spTree>
    <p:extLst>
      <p:ext uri="{BB962C8B-B14F-4D97-AF65-F5344CB8AC3E}">
        <p14:creationId xmlns:p14="http://schemas.microsoft.com/office/powerpoint/2010/main" val="133480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euspacewa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0"/>
            <a:ext cx="6502400" cy="6502400"/>
          </a:xfrm>
          <a:prstGeom prst="rect">
            <a:avLst/>
          </a:prstGeom>
        </p:spPr>
      </p:pic>
    </p:spTree>
    <p:extLst>
      <p:ext uri="{BB962C8B-B14F-4D97-AF65-F5344CB8AC3E}">
        <p14:creationId xmlns:p14="http://schemas.microsoft.com/office/powerpoint/2010/main" val="274439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Command Summary</a:t>
            </a:r>
            <a:endParaRPr lang="en-US" dirty="0"/>
          </a:p>
        </p:txBody>
      </p:sp>
      <p:sp>
        <p:nvSpPr>
          <p:cNvPr id="3" name="Content Placeholder 2"/>
          <p:cNvSpPr>
            <a:spLocks noGrp="1"/>
          </p:cNvSpPr>
          <p:nvPr>
            <p:ph idx="1"/>
          </p:nvPr>
        </p:nvSpPr>
        <p:spPr/>
        <p:txBody>
          <a:bodyPr>
            <a:normAutofit/>
          </a:bodyPr>
          <a:lstStyle/>
          <a:p>
            <a:r>
              <a:rPr lang="en-US" dirty="0">
                <a:effectLst/>
              </a:rPr>
              <a:t>The player has several commands that he or she can </a:t>
            </a:r>
            <a:r>
              <a:rPr lang="en-US" dirty="0" smtClean="0">
                <a:effectLst/>
              </a:rPr>
              <a:t>use in order</a:t>
            </a:r>
            <a:r>
              <a:rPr lang="en-US" dirty="0" smtClean="0">
                <a:effectLst/>
              </a:rPr>
              <a:t> </a:t>
            </a:r>
            <a:r>
              <a:rPr lang="en-US" dirty="0">
                <a:effectLst/>
              </a:rPr>
              <a:t>to play. </a:t>
            </a:r>
          </a:p>
          <a:p>
            <a:pPr lvl="0"/>
            <a:r>
              <a:rPr lang="en-US" dirty="0">
                <a:effectLst/>
              </a:rPr>
              <a:t>To move up, simply press the “Up” keyboard key. Similarly, to move down, press the “Down” keyboard key.  </a:t>
            </a:r>
          </a:p>
          <a:p>
            <a:pPr lvl="0"/>
            <a:r>
              <a:rPr lang="en-US" dirty="0">
                <a:effectLst/>
              </a:rPr>
              <a:t>To shoot, press </a:t>
            </a:r>
            <a:r>
              <a:rPr lang="en-US" dirty="0" smtClean="0">
                <a:effectLst/>
              </a:rPr>
              <a:t>“---” </a:t>
            </a:r>
            <a:r>
              <a:rPr lang="en-US" dirty="0">
                <a:effectLst/>
              </a:rPr>
              <a:t>key. </a:t>
            </a:r>
          </a:p>
          <a:p>
            <a:pPr lvl="0"/>
            <a:r>
              <a:rPr lang="en-US" dirty="0">
                <a:effectLst/>
              </a:rPr>
              <a:t>To pause the game, press “---“ key. </a:t>
            </a:r>
          </a:p>
          <a:p>
            <a:pPr lvl="0"/>
            <a:r>
              <a:rPr lang="en-US" dirty="0">
                <a:effectLst/>
              </a:rPr>
              <a:t>To resume a paused game, press “----“key.</a:t>
            </a:r>
          </a:p>
          <a:p>
            <a:pPr lvl="0"/>
            <a:r>
              <a:rPr lang="en-US" dirty="0">
                <a:effectLst/>
              </a:rPr>
              <a:t>To exit, press “----“key. </a:t>
            </a:r>
          </a:p>
          <a:p>
            <a:pPr lvl="0"/>
            <a:endParaRPr lang="en-US" dirty="0">
              <a:effectLst/>
            </a:endParaRPr>
          </a:p>
        </p:txBody>
      </p:sp>
    </p:spTree>
    <p:extLst>
      <p:ext uri="{BB962C8B-B14F-4D97-AF65-F5344CB8AC3E}">
        <p14:creationId xmlns:p14="http://schemas.microsoft.com/office/powerpoint/2010/main" val="227881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 is a little screenshot of what the game looks like</a:t>
            </a:r>
            <a:endParaRPr lang="en-US" dirty="0"/>
          </a:p>
        </p:txBody>
      </p:sp>
    </p:spTree>
    <p:extLst>
      <p:ext uri="{BB962C8B-B14F-4D97-AF65-F5344CB8AC3E}">
        <p14:creationId xmlns:p14="http://schemas.microsoft.com/office/powerpoint/2010/main" val="1944890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61</TotalTime>
  <Words>440</Words>
  <Application>Microsoft Macintosh PowerPoint</Application>
  <PresentationFormat>On-screen Show (4:3)</PresentationFormat>
  <Paragraphs>55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Story</vt:lpstr>
      <vt:lpstr>USER-DOCUMENTATION FOR ASCII SPACEGAME </vt:lpstr>
      <vt:lpstr>Table of Contents</vt:lpstr>
      <vt:lpstr>Introduction to our game</vt:lpstr>
      <vt:lpstr>PowerPoint Presentation</vt:lpstr>
      <vt:lpstr>PowerPoint Presentation</vt:lpstr>
      <vt:lpstr>PowerPoint Presentation</vt:lpstr>
      <vt:lpstr>PowerPoint Presentation</vt:lpstr>
      <vt:lpstr> Command Summary</vt:lpstr>
      <vt:lpstr>Here is a little screenshot of what the game looks like</vt:lpstr>
      <vt:lpstr>Abstract introduction</vt:lpstr>
      <vt:lpstr>Materials used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USER-DOCUMENTATION FOR ASCII SPACEGAME </dc:title>
  <dc:creator>Jyoti Lama</dc:creator>
  <cp:lastModifiedBy>Jyoti Lama</cp:lastModifiedBy>
  <cp:revision>5</cp:revision>
  <dcterms:created xsi:type="dcterms:W3CDTF">2016-05-05T03:21:20Z</dcterms:created>
  <dcterms:modified xsi:type="dcterms:W3CDTF">2016-05-05T04:27:42Z</dcterms:modified>
</cp:coreProperties>
</file>