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0B4FB6C-7B68-432D-BAB0-A3F6CB32CA8C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  <p:pic>
        <p:nvPicPr>
          <p:cNvPr id="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360000" y="0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3960"/>
            <a:ext cx="864000" cy="810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Python Workshop #2</a:t>
            </a:r>
            <a:endParaRPr/>
          </a:p>
        </p:txBody>
      </p:sp>
      <p:pic>
        <p:nvPicPr>
          <p:cNvPr id="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47240" y="1768680"/>
            <a:ext cx="438444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For loop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1080000" y="1563480"/>
            <a:ext cx="8496000" cy="11142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GB">
                <a:latin typeface="Arial"/>
              </a:rPr>
              <a:t>f = open('SraAccList.txt')</a:t>
            </a:r>
            <a:endParaRPr/>
          </a:p>
          <a:p>
            <a:r>
              <a:rPr lang="en-GB">
                <a:latin typeface="Arial"/>
              </a:rPr>
              <a:t>for line in f:</a:t>
            </a:r>
            <a:endParaRPr/>
          </a:p>
          <a:p>
            <a:r>
              <a:rPr lang="en-GB">
                <a:latin typeface="Arial"/>
              </a:rPr>
              <a:t>	</a:t>
            </a:r>
            <a:r>
              <a:rPr lang="en-GB">
                <a:latin typeface="Arial"/>
              </a:rPr>
              <a:t>print line</a:t>
            </a:r>
            <a:endParaRPr/>
          </a:p>
          <a:p>
            <a:r>
              <a:rPr lang="en-GB">
                <a:latin typeface="Arial"/>
              </a:rPr>
              <a:t>f.close()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Recap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launching the python interpretter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use the interactive interpreter to help you!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datatypes: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int: 1234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float: 1.23e6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string: "Hello World!"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string formatting: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'Your score is: {}'.format(123)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Today: Scripting!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Two steps: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write the script in a </a:t>
            </a:r>
            <a:r>
              <a:rPr b="1" lang="en-GB" sz="2800">
                <a:latin typeface="Arial"/>
              </a:rPr>
              <a:t>suitable editor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run the script from command line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Text Editor / Development Environment: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not a word processor!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syntax highlighting, code indentation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Windows: NotePad++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Mac: gedit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Linux: geany, gedit, kate, nano, vim, emacs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Eclipse + PyDev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indentation: 4 spaces per tab!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line endings!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Installing Software 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CAUTION: it's easy to install malware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sourceforge Filezilla example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Linux: managed repositories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Mac: Homebrew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Scripting Hello World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Step one: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print "Hello World!"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Step two: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python hello_world.py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Linux/Mac alternative: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#!/usr/bin/python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chmod u+x hello_world_alternative.py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92520"/>
            <a:ext cx="9071640" cy="84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Example Problem: Reikou</a:t>
            </a:r>
            <a:endParaRPr/>
          </a:p>
        </p:txBody>
      </p:sp>
      <p:pic>
        <p:nvPicPr>
          <p:cNvPr id="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" y="864000"/>
            <a:ext cx="7224480" cy="50868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00" y="1440000"/>
            <a:ext cx="3871080" cy="200052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992000" y="861840"/>
            <a:ext cx="1941480" cy="525816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46520" y="3470760"/>
            <a:ext cx="2589480" cy="236124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968000" y="864000"/>
            <a:ext cx="1123560" cy="317052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192120" y="4032000"/>
            <a:ext cx="4151880" cy="1509480"/>
          </a:xfrm>
          <a:prstGeom prst="rect">
            <a:avLst/>
          </a:prstGeom>
          <a:ln>
            <a:noFill/>
          </a:ln>
        </p:spPr>
      </p:pic>
      <p:sp>
        <p:nvSpPr>
          <p:cNvPr id="58" name="TextShape 2"/>
          <p:cNvSpPr txBox="1"/>
          <p:nvPr/>
        </p:nvSpPr>
        <p:spPr>
          <a:xfrm>
            <a:off x="288000" y="6984000"/>
            <a:ext cx="9432000" cy="2746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GB" sz="1300">
                <a:latin typeface="Arial"/>
              </a:rPr>
              <a:t>wget http://ftp-trace.ncbi.nlm.nih.gov/sra/sra-instant/reads/ByRun/sra/DRR/DRR013/DRR013876/DRR013876.sra</a:t>
            </a:r>
            <a:endParaRPr/>
          </a:p>
        </p:txBody>
      </p:sp>
      <p:pic>
        <p:nvPicPr>
          <p:cNvPr id="59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395720" y="5760000"/>
            <a:ext cx="5948280" cy="99828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360" y="92880"/>
            <a:ext cx="9071640" cy="84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Example Problem: Reikou</a:t>
            </a:r>
            <a:endParaRPr/>
          </a:p>
        </p:txBody>
      </p:sp>
      <p:pic>
        <p:nvPicPr>
          <p:cNvPr id="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560" y="961560"/>
            <a:ext cx="3799440" cy="314244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249440"/>
            <a:ext cx="10079640" cy="16545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Our First Script</a:t>
            </a:r>
            <a:endParaRPr/>
          </a:p>
        </p:txBody>
      </p:sp>
      <p:pic>
        <p:nvPicPr>
          <p:cNvPr id="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440000"/>
            <a:ext cx="9575280" cy="59040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Line by Line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triple quote string / comment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module import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inp = 'filename' assignment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f = open(inp) open file / f.close() close file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for line in f: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indentation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uid = line.strip()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id_list = [...]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cmd += '/'.join(...)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os.system()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