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8" d="100"/>
          <a:sy n="88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572768"/>
            <a:ext cx="4910328" cy="2130552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711388"/>
            <a:ext cx="4910328" cy="88696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60FF-D6DF-5F49-967F-42B5567532AF}" type="datetimeFigureOut">
              <a:rPr lang="en-US" smtClean="0"/>
              <a:t>11/14/08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/>
              <a:pPr/>
              <a:t>‹#›</a:t>
            </a:fld>
            <a:endParaRPr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21024" y="85165"/>
            <a:ext cx="4433047" cy="4433047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9294" y="112058"/>
            <a:ext cx="4201255" cy="4201255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Oval 34"/>
          <p:cNvSpPr/>
          <p:nvPr/>
        </p:nvSpPr>
        <p:spPr>
          <a:xfrm>
            <a:off x="264460" y="138952"/>
            <a:ext cx="3988777" cy="4056383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Oval 36"/>
          <p:cNvSpPr/>
          <p:nvPr/>
        </p:nvSpPr>
        <p:spPr>
          <a:xfrm>
            <a:off x="264460" y="138953"/>
            <a:ext cx="3897026" cy="3897026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27000" dist="63500" dir="162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178859"/>
            <a:ext cx="9144000" cy="45291"/>
            <a:chOff x="0" y="1613647"/>
            <a:chExt cx="9144000" cy="4529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0" y="5715000"/>
            <a:ext cx="9144000" cy="45291"/>
            <a:chOff x="0" y="1613647"/>
            <a:chExt cx="9144000" cy="4529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60FF-D6DF-5F49-967F-42B5567532AF}" type="datetimeFigureOut">
              <a:rPr lang="en-US" smtClean="0"/>
              <a:t>11/14/08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B44E-772B-3E49-98C8-715642D7AB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60FF-D6DF-5F49-967F-42B5567532AF}" type="datetimeFigureOut">
              <a:rPr lang="en-US" smtClean="0"/>
              <a:t>11/14/08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B44E-772B-3E49-98C8-715642D7AB9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6500" y="609600"/>
            <a:ext cx="15875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629400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6499" y="6356350"/>
            <a:ext cx="1148229" cy="365125"/>
          </a:xfrm>
        </p:spPr>
        <p:txBody>
          <a:bodyPr/>
          <a:lstStyle/>
          <a:p>
            <a:fld id="{63E160FF-D6DF-5F49-967F-42B5567532AF}" type="datetimeFigureOut">
              <a:rPr lang="en-US" smtClean="0"/>
              <a:t>11/14/08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B44E-772B-3E49-98C8-715642D7AB9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065260" y="3406355"/>
            <a:ext cx="6858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60FF-D6DF-5F49-967F-42B5567532AF}" type="datetimeFigureOut">
              <a:rPr lang="en-US" smtClean="0"/>
              <a:t>11/14/08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B44E-772B-3E49-98C8-715642D7AB9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0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60FF-D6DF-5F49-967F-42B5567532AF}" type="datetimeFigureOut">
              <a:rPr lang="en-US" smtClean="0"/>
              <a:t>11/14/08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Oval 16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>
            <a:normAutofit/>
          </a:bodyPr>
          <a:lstStyle>
            <a:lvl1pPr algn="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8013" cy="1362075"/>
          </a:xfrm>
        </p:spPr>
        <p:txBody>
          <a:bodyPr anchor="b" anchorCtr="0">
            <a:normAutofit/>
          </a:bodyPr>
          <a:lstStyle>
            <a:lvl1pPr algn="ctr"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29013"/>
            <a:ext cx="8228013" cy="1347787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60FF-D6DF-5F49-967F-42B5567532AF}" type="datetimeFigureOut">
              <a:rPr lang="en-US" smtClean="0"/>
              <a:t>11/14/08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B44E-772B-3E49-98C8-715642D7AB9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0" y="1447800"/>
            <a:ext cx="9144000" cy="45291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0"/>
          <p:cNvGrpSpPr/>
          <p:nvPr/>
        </p:nvGrpSpPr>
        <p:grpSpPr>
          <a:xfrm>
            <a:off x="0" y="4939553"/>
            <a:ext cx="9144000" cy="45291"/>
            <a:chOff x="0" y="1613647"/>
            <a:chExt cx="9144000" cy="4529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60FF-D6DF-5F49-967F-42B5567532AF}" type="datetimeFigureOut">
              <a:rPr lang="en-US" smtClean="0"/>
              <a:t>11/14/08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B44E-772B-3E49-98C8-715642D7AB9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60FF-D6DF-5F49-967F-42B5567532AF}" type="datetimeFigureOut">
              <a:rPr lang="en-US" smtClean="0"/>
              <a:t>11/14/08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B44E-772B-3E49-98C8-715642D7A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60FF-D6DF-5F49-967F-42B5567532AF}" type="datetimeFigureOut">
              <a:rPr lang="en-US" smtClean="0"/>
              <a:t>11/14/08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B44E-772B-3E49-98C8-715642D7AB93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60FF-D6DF-5F49-967F-42B5567532AF}" type="datetimeFigureOut">
              <a:rPr lang="en-US" smtClean="0"/>
              <a:t>11/14/08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B44E-772B-3E49-98C8-715642D7A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116205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388" y="273051"/>
            <a:ext cx="4206240" cy="57785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905001"/>
            <a:ext cx="3602039" cy="3733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60FF-D6DF-5F49-967F-42B5567532AF}" type="datetimeFigureOut">
              <a:rPr lang="en-US" smtClean="0"/>
              <a:t>11/14/08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60FF-D6DF-5F49-967F-42B5567532AF}" type="datetimeFigureOut">
              <a:rPr lang="en-US" smtClean="0"/>
              <a:t>11/14/08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B44E-772B-3E49-98C8-715642D7AB9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4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22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0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skell.org/hug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</a:t>
            </a:r>
            <a:r>
              <a:rPr lang="en-US" dirty="0" err="1" smtClean="0"/>
              <a:t>Tuple</a:t>
            </a:r>
            <a:r>
              <a:rPr lang="en-US" dirty="0" smtClean="0"/>
              <a:t> Code Interpreter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cs4430</a:t>
            </a:r>
          </a:p>
          <a:p>
            <a:r>
              <a:rPr lang="en-US" dirty="0" smtClean="0"/>
              <a:t>Fall 2008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Hugs Haskell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download and install Hugs</a:t>
            </a:r>
          </a:p>
          <a:p>
            <a:pPr lvl="1"/>
            <a:r>
              <a:rPr lang="en-US" dirty="0" smtClean="0">
                <a:hlinkClick r:id="rId2"/>
              </a:rPr>
              <a:t>www.haskell.org/hugs</a:t>
            </a:r>
            <a:endParaRPr lang="en-US" dirty="0" smtClean="0"/>
          </a:p>
          <a:p>
            <a:pPr lvl="1"/>
            <a:r>
              <a:rPr lang="en-US" dirty="0" smtClean="0"/>
              <a:t>There are versions for every OS under the sun</a:t>
            </a:r>
          </a:p>
          <a:p>
            <a:r>
              <a:rPr lang="en-US" dirty="0" smtClean="0"/>
              <a:t>Hugs is an interpreter for the Haskell functional language</a:t>
            </a:r>
          </a:p>
          <a:p>
            <a:pPr lvl="1"/>
            <a:r>
              <a:rPr lang="en-US" dirty="0" smtClean="0"/>
              <a:t>You do </a:t>
            </a:r>
            <a:r>
              <a:rPr lang="en-US" u="sng" dirty="0" smtClean="0"/>
              <a:t>not </a:t>
            </a:r>
            <a:r>
              <a:rPr lang="en-US" dirty="0" smtClean="0"/>
              <a:t>need to know Haskell to run the interpreter</a:t>
            </a:r>
          </a:p>
          <a:p>
            <a:r>
              <a:rPr lang="en-US" dirty="0" smtClean="0"/>
              <a:t>Once installed properly, start hugs at a command prompt</a:t>
            </a:r>
          </a:p>
          <a:p>
            <a:pPr lvl="1"/>
            <a:r>
              <a:rPr lang="en-US" dirty="0" smtClean="0"/>
              <a:t> …by typing hugs: </a:t>
            </a:r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hugs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 lvl="1"/>
            <a:r>
              <a:rPr lang="en-US" dirty="0" smtClean="0"/>
              <a:t> To start hugs on a particular file: </a:t>
            </a:r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hugs </a:t>
            </a:r>
            <a:r>
              <a:rPr lang="en-US" dirty="0" err="1" smtClean="0">
                <a:solidFill>
                  <a:srgbClr val="FFFF00"/>
                </a:solidFill>
                <a:latin typeface="Courier New"/>
                <a:cs typeface="Courier New"/>
              </a:rPr>
              <a:t>Interp.hs</a:t>
            </a:r>
            <a:endParaRPr lang="en-US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Hugs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start with “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:</a:t>
            </a:r>
            <a:r>
              <a:rPr lang="en-US" dirty="0" err="1" smtClean="0"/>
              <a:t>l</a:t>
            </a:r>
            <a:r>
              <a:rPr lang="en-US" dirty="0" smtClean="0"/>
              <a:t> filename</a:t>
            </a:r>
          </a:p>
          <a:p>
            <a:pPr lvl="1"/>
            <a:r>
              <a:rPr lang="en-US" dirty="0" smtClean="0"/>
              <a:t>load in filename</a:t>
            </a:r>
          </a:p>
          <a:p>
            <a:r>
              <a:rPr lang="en-US" dirty="0" smtClean="0"/>
              <a:t>:</a:t>
            </a:r>
            <a:r>
              <a:rPr lang="en-US" dirty="0" err="1" smtClean="0"/>
              <a:t>r</a:t>
            </a:r>
            <a:endParaRPr lang="en-US" dirty="0" smtClean="0"/>
          </a:p>
          <a:p>
            <a:pPr lvl="1"/>
            <a:r>
              <a:rPr lang="en-US" dirty="0" smtClean="0"/>
              <a:t>reload filename</a:t>
            </a:r>
          </a:p>
          <a:p>
            <a:r>
              <a:rPr lang="en-US" dirty="0" smtClean="0"/>
              <a:t>:</a:t>
            </a:r>
            <a:r>
              <a:rPr lang="en-US" dirty="0" err="1" smtClean="0"/>
              <a:t>q</a:t>
            </a:r>
            <a:endParaRPr lang="en-US" dirty="0" smtClean="0"/>
          </a:p>
          <a:p>
            <a:pPr lvl="1"/>
            <a:r>
              <a:rPr lang="en-US" dirty="0" smtClean="0"/>
              <a:t>quit</a:t>
            </a:r>
          </a:p>
          <a:p>
            <a:r>
              <a:rPr lang="en-US" dirty="0" smtClean="0"/>
              <a:t>:?</a:t>
            </a:r>
          </a:p>
          <a:p>
            <a:pPr lvl="1"/>
            <a:r>
              <a:rPr lang="en-US" dirty="0" smtClean="0"/>
              <a:t>help menu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hugs </a:t>
            </a:r>
            <a:r>
              <a:rPr lang="en-US" dirty="0" err="1" smtClean="0">
                <a:solidFill>
                  <a:srgbClr val="FFFF00"/>
                </a:solidFill>
                <a:latin typeface="Courier New"/>
                <a:cs typeface="Courier New"/>
              </a:rPr>
              <a:t>Interp.hs</a:t>
            </a:r>
            <a:endParaRPr lang="en-US" dirty="0">
              <a:solidFill>
                <a:srgbClr val="FFFF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49806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file </a:t>
            </a:r>
            <a:r>
              <a:rPr lang="en-US" dirty="0" err="1" smtClean="0"/>
              <a:t>readwrite.ir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5449669"/>
            <a:ext cx="2216322" cy="830997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Courier New"/>
                <a:cs typeface="Courier New"/>
              </a:rPr>
              <a:t>(READI,SP) 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Courier New"/>
                <a:cs typeface="Courier New"/>
              </a:rPr>
              <a:t>(WRITEI,SP)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424" y="1981200"/>
            <a:ext cx="8157376" cy="2677656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 New"/>
                <a:cs typeface="Courier New"/>
              </a:rPr>
              <a:t>__   __ __  __  ____   ___      _________________________________________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ourier New"/>
                <a:cs typeface="Courier New"/>
              </a:rPr>
              <a:t>||   || ||  || ||  || ||__      Hugs 98: Based on the Haskell 98 standard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ourier New"/>
                <a:cs typeface="Courier New"/>
              </a:rPr>
              <a:t>||___|| ||__|| ||__||  __||     Copyright (</a:t>
            </a:r>
            <a:r>
              <a:rPr lang="en-US" sz="14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c</a:t>
            </a:r>
            <a:r>
              <a:rPr lang="en-US" sz="1400" dirty="0" smtClean="0">
                <a:solidFill>
                  <a:srgbClr val="FFFF00"/>
                </a:solidFill>
                <a:latin typeface="Courier New"/>
                <a:cs typeface="Courier New"/>
              </a:rPr>
              <a:t>) 1994-2005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ourier New"/>
                <a:cs typeface="Courier New"/>
              </a:rPr>
              <a:t>||---||         ___||           World Wide Web: http://</a:t>
            </a:r>
            <a:r>
              <a:rPr lang="en-US" sz="14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haskell.org</a:t>
            </a:r>
            <a:r>
              <a:rPr lang="en-US" sz="1400" dirty="0" smtClean="0">
                <a:solidFill>
                  <a:srgbClr val="FFFF00"/>
                </a:solidFill>
                <a:latin typeface="Courier New"/>
                <a:cs typeface="Courier New"/>
              </a:rPr>
              <a:t>/hugs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ourier New"/>
                <a:cs typeface="Courier New"/>
              </a:rPr>
              <a:t>||   ||                         Bugs: http://</a:t>
            </a:r>
            <a:r>
              <a:rPr lang="en-US" sz="14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hackage.haskell.org/trac/hugs</a:t>
            </a:r>
            <a:endParaRPr lang="en-US" sz="1400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ourier New"/>
                <a:cs typeface="Courier New"/>
              </a:rPr>
              <a:t>||   || Version: September 2006 _________________________________________</a:t>
            </a:r>
          </a:p>
          <a:p>
            <a:endParaRPr lang="en-US" sz="1400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ourier New"/>
                <a:cs typeface="Courier New"/>
              </a:rPr>
              <a:t>Haskell 98 mode: Restart with command line option -98 to enable extensions</a:t>
            </a:r>
          </a:p>
          <a:p>
            <a:endParaRPr lang="en-US" sz="1400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ourier New"/>
                <a:cs typeface="Courier New"/>
              </a:rPr>
              <a:t>Type :? for help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Interp</a:t>
            </a:r>
            <a:r>
              <a:rPr lang="en-US" sz="1400" dirty="0" smtClean="0">
                <a:solidFill>
                  <a:srgbClr val="FFFF00"/>
                </a:solidFill>
                <a:latin typeface="Courier New"/>
                <a:cs typeface="Courier New"/>
              </a:rPr>
              <a:t>&gt; </a:t>
            </a:r>
          </a:p>
          <a:p>
            <a:endParaRPr lang="en-US" sz="1400" dirty="0">
              <a:solidFill>
                <a:srgbClr val="FFFF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interpreter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858" y="1828800"/>
            <a:ext cx="8218942" cy="1477328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  <a:latin typeface="Courier New"/>
                <a:cs typeface="Courier New"/>
              </a:rPr>
              <a:t>Interp</a:t>
            </a:r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&gt; </a:t>
            </a:r>
            <a:r>
              <a:rPr lang="en-US" b="1" dirty="0" smtClean="0">
                <a:solidFill>
                  <a:srgbClr val="FFFF00"/>
                </a:solidFill>
                <a:latin typeface="Courier New"/>
                <a:cs typeface="Courier New"/>
              </a:rPr>
              <a:t>start</a:t>
            </a:r>
          </a:p>
          <a:p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Filename? [type "</a:t>
            </a:r>
            <a:r>
              <a:rPr lang="en-US" dirty="0" err="1" smtClean="0">
                <a:solidFill>
                  <a:srgbClr val="FFFF00"/>
                </a:solidFill>
                <a:latin typeface="Courier New"/>
                <a:cs typeface="Courier New"/>
              </a:rPr>
              <a:t>q</a:t>
            </a:r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" to quit] </a:t>
            </a:r>
            <a:r>
              <a:rPr lang="en-US" b="1" dirty="0" err="1" smtClean="0">
                <a:solidFill>
                  <a:srgbClr val="FFFF00"/>
                </a:solidFill>
                <a:latin typeface="Courier New"/>
                <a:cs typeface="Courier New"/>
              </a:rPr>
              <a:t>readwrite.ir</a:t>
            </a:r>
            <a:endParaRPr lang="en-US" b="1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BREAK: [FP=0,SP=0,R1=0,R2=0,R3=0,next instr. = (READI,SP)]</a:t>
            </a:r>
          </a:p>
          <a:p>
            <a:endParaRPr lang="en-US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How many steps [enter=1,to quit=0]?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962400"/>
            <a:ext cx="8225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type </a:t>
            </a:r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start</a:t>
            </a:r>
            <a:r>
              <a:rPr lang="en-US" dirty="0" smtClean="0"/>
              <a:t> to start the interpreter</a:t>
            </a:r>
          </a:p>
          <a:p>
            <a:pPr>
              <a:buFont typeface="Arial"/>
              <a:buChar char="•"/>
            </a:pPr>
            <a:r>
              <a:rPr lang="en-US" dirty="0" smtClean="0"/>
              <a:t> the interpreter asks for a file containing a </a:t>
            </a:r>
            <a:r>
              <a:rPr lang="en-US" dirty="0" err="1" smtClean="0"/>
              <a:t>tuple</a:t>
            </a:r>
            <a:r>
              <a:rPr lang="en-US" dirty="0" smtClean="0"/>
              <a:t> code program</a:t>
            </a:r>
          </a:p>
          <a:p>
            <a:pPr>
              <a:buFont typeface="Arial"/>
              <a:buChar char="•"/>
            </a:pPr>
            <a:r>
              <a:rPr lang="en-US" dirty="0" smtClean="0"/>
              <a:t> displays the current state in part, including several registers and the next instruction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 can step through the program simply by hitting return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stops at read requests for input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Transcript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214" y="1917680"/>
            <a:ext cx="8495986" cy="3416320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  <a:latin typeface="Courier New"/>
                <a:cs typeface="Courier New"/>
              </a:rPr>
              <a:t>Interp</a:t>
            </a:r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&gt; </a:t>
            </a:r>
            <a:r>
              <a:rPr lang="en-US" b="1" dirty="0" smtClean="0">
                <a:solidFill>
                  <a:srgbClr val="FFFF00"/>
                </a:solidFill>
                <a:latin typeface="Courier New"/>
                <a:cs typeface="Courier New"/>
              </a:rPr>
              <a:t>start</a:t>
            </a:r>
          </a:p>
          <a:p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Filename? [type "</a:t>
            </a:r>
            <a:r>
              <a:rPr lang="en-US" dirty="0" err="1" smtClean="0">
                <a:solidFill>
                  <a:srgbClr val="FFFF00"/>
                </a:solidFill>
                <a:latin typeface="Courier New"/>
                <a:cs typeface="Courier New"/>
              </a:rPr>
              <a:t>q</a:t>
            </a:r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" to quit] </a:t>
            </a:r>
            <a:r>
              <a:rPr lang="en-US" b="1" dirty="0" err="1" smtClean="0">
                <a:solidFill>
                  <a:srgbClr val="FFFF00"/>
                </a:solidFill>
                <a:latin typeface="Courier New"/>
                <a:cs typeface="Courier New"/>
              </a:rPr>
              <a:t>readwrite.ir</a:t>
            </a:r>
            <a:endParaRPr lang="en-US" b="1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BREAK: [FP=0,SP=0,R1=0,R2=0,R3=0,next instr. = (READI,SP)]</a:t>
            </a:r>
          </a:p>
          <a:p>
            <a:endParaRPr lang="en-US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How many steps [enter=1,to quit=0]? </a:t>
            </a:r>
          </a:p>
          <a:p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	(</a:t>
            </a:r>
            <a:r>
              <a:rPr lang="en-US" dirty="0" err="1" smtClean="0">
                <a:solidFill>
                  <a:srgbClr val="FFFF00"/>
                </a:solidFill>
                <a:latin typeface="Courier New"/>
                <a:cs typeface="Courier New"/>
              </a:rPr>
              <a:t>stdin</a:t>
            </a:r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) input an integer:</a:t>
            </a:r>
            <a:r>
              <a:rPr lang="en-US" b="1" dirty="0" smtClean="0">
                <a:solidFill>
                  <a:srgbClr val="FFFF00"/>
                </a:solidFill>
                <a:latin typeface="Courier New"/>
                <a:cs typeface="Courier New"/>
              </a:rPr>
              <a:t>99</a:t>
            </a:r>
          </a:p>
          <a:p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BREAK: [FP=0,SP=99,R1=0,R2=0,R3=0,next instr. = (WRITEI,SP)]</a:t>
            </a:r>
          </a:p>
          <a:p>
            <a:endParaRPr lang="en-US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How many steps [enter=1,to quit=0]? </a:t>
            </a:r>
          </a:p>
          <a:p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	(</a:t>
            </a:r>
            <a:r>
              <a:rPr lang="en-US" dirty="0" err="1" smtClean="0">
                <a:solidFill>
                  <a:srgbClr val="FFFF00"/>
                </a:solidFill>
                <a:latin typeface="Courier New"/>
                <a:cs typeface="Courier New"/>
              </a:rPr>
              <a:t>stdout</a:t>
            </a:r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) write result: 99</a:t>
            </a:r>
          </a:p>
          <a:p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Exiting</a:t>
            </a:r>
          </a:p>
          <a:p>
            <a:r>
              <a:rPr lang="en-US" dirty="0" err="1" smtClean="0">
                <a:solidFill>
                  <a:srgbClr val="FFFF00"/>
                </a:solidFill>
                <a:latin typeface="Courier New"/>
                <a:cs typeface="Courier New"/>
              </a:rPr>
              <a:t>Interp</a:t>
            </a:r>
            <a:r>
              <a:rPr lang="en-US" dirty="0" smtClean="0">
                <a:solidFill>
                  <a:srgbClr val="FFFF00"/>
                </a:solidFill>
                <a:latin typeface="Courier New"/>
                <a:cs typeface="Courier New"/>
              </a:rPr>
              <a:t>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5638800"/>
            <a:ext cx="543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type </a:t>
            </a:r>
            <a:r>
              <a:rPr lang="en-US" sz="2000" b="1" dirty="0" smtClean="0">
                <a:solidFill>
                  <a:srgbClr val="FFFF00"/>
                </a:solidFill>
                <a:latin typeface="Courier New"/>
                <a:cs typeface="Courier New"/>
              </a:rPr>
              <a:t>start</a:t>
            </a:r>
            <a:r>
              <a:rPr lang="en-US" sz="2000" b="1" dirty="0" smtClean="0"/>
              <a:t> </a:t>
            </a:r>
            <a:r>
              <a:rPr lang="en-US" sz="2000" dirty="0" smtClean="0"/>
              <a:t>to run another file, or </a:t>
            </a:r>
            <a:r>
              <a:rPr lang="en-US" sz="2000" b="1" dirty="0" smtClean="0">
                <a:solidFill>
                  <a:srgbClr val="FFFF00"/>
                </a:solidFill>
                <a:latin typeface="Courier New"/>
                <a:cs typeface="Courier New"/>
              </a:rPr>
              <a:t>:</a:t>
            </a:r>
            <a:r>
              <a:rPr lang="en-US" sz="2000" b="1" dirty="0" err="1" smtClean="0">
                <a:solidFill>
                  <a:srgbClr val="FFFF00"/>
                </a:solidFill>
                <a:latin typeface="Courier New"/>
                <a:cs typeface="Courier New"/>
              </a:rPr>
              <a:t>q</a:t>
            </a:r>
            <a:r>
              <a:rPr lang="en-US" sz="2000" dirty="0" smtClean="0"/>
              <a:t> to quit hugs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Test, test, test!!!!</a:t>
            </a:r>
          </a:p>
          <a:p>
            <a:pPr lvl="1"/>
            <a:r>
              <a:rPr lang="en-US" dirty="0" smtClean="0"/>
              <a:t>at each phase, write your own tests</a:t>
            </a:r>
          </a:p>
          <a:p>
            <a:r>
              <a:rPr lang="en-US" dirty="0" smtClean="0"/>
              <a:t>Each phase relies on the correctness of its predecessors</a:t>
            </a:r>
          </a:p>
          <a:p>
            <a:r>
              <a:rPr lang="en-US" dirty="0" smtClean="0"/>
              <a:t>The only way of achieving any confidence in the correctness of your project is by thorough testing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cus">
  <a:themeElements>
    <a:clrScheme name="Focus">
      <a:dk1>
        <a:sysClr val="windowText" lastClr="000000"/>
      </a:dk1>
      <a:lt1>
        <a:sysClr val="window" lastClr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Focus">
      <a:majorFont>
        <a:latin typeface="Corbel"/>
        <a:ea typeface=""/>
        <a:cs typeface=""/>
        <a:font script="Jpan" typeface="ＭＳ ゴシック"/>
      </a:majorFont>
      <a:minorFont>
        <a:latin typeface="Corbel"/>
        <a:ea typeface=""/>
        <a:cs typeface=""/>
        <a:font script="Jpan" typeface="ＭＳ ゴシック"/>
      </a:minorFont>
    </a:fontScheme>
    <a:fmtScheme name="Focus">
      <a:fillStyleLst>
        <a:solidFill>
          <a:schemeClr val="phClr"/>
        </a:solidFill>
        <a:solidFill>
          <a:schemeClr val="phClr"/>
        </a:solidFill>
        <a:solidFill>
          <a:schemeClr val="phClr">
            <a:satMod val="150000"/>
          </a:schemeClr>
        </a:soli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101600" dist="63500" dir="42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glow rad="101600">
              <a:schemeClr val="l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soft" dir="r">
              <a:rot lat="0" lon="0" rev="5400000"/>
            </a:lightRig>
          </a:scene3d>
          <a:sp3d prstMaterial="softmetal">
            <a:bevelT w="31750" h="63500"/>
          </a:sp3d>
        </a:effectStyle>
      </a:effectStyleLst>
      <a:bgFillStyleLst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Focus.thmx</Template>
  <TotalTime>115</TotalTime>
  <Words>565</Words>
  <Application>Microsoft Macintosh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Focus</vt:lpstr>
      <vt:lpstr>Using the Tuple Code Interpreter</vt:lpstr>
      <vt:lpstr>Using the Hugs Haskell Interpreter</vt:lpstr>
      <vt:lpstr>Basic Hugs Commands</vt:lpstr>
      <vt:lpstr>After hugs Interp.hs</vt:lpstr>
      <vt:lpstr>Starting the interpreter</vt:lpstr>
      <vt:lpstr>Full Transcript</vt:lpstr>
      <vt:lpstr>Remember</vt:lpstr>
    </vt:vector>
  </TitlesOfParts>
  <Company>CS Dept., University of Missouri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Tuple Code Interpreter</dc:title>
  <dc:creator>William  Harrison</dc:creator>
  <cp:lastModifiedBy>William  Harrison</cp:lastModifiedBy>
  <cp:revision>3</cp:revision>
  <dcterms:created xsi:type="dcterms:W3CDTF">2008-11-14T14:27:20Z</dcterms:created>
  <dcterms:modified xsi:type="dcterms:W3CDTF">2008-11-14T16:22:21Z</dcterms:modified>
</cp:coreProperties>
</file>