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embeddings/oleObject1.bin" ContentType="application/vnd.openxmlformats-officedocument.oleObject"/>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embeddings/oleObject2.bin" ContentType="application/vnd.openxmlformats-officedocument.oleObject"/>
  <Override PartName="/ppt/tags/tag25.xml" ContentType="application/vnd.openxmlformats-officedocument.presentationml.tags+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1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12.xml" ContentType="application/vnd.openxmlformats-officedocument.presentationml.notesSlide+xml"/>
  <Override PartName="/ppt/embeddings/oleObject3.bin" ContentType="application/vnd.openxmlformats-officedocument.oleObject"/>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embeddings/oleObject4.bin" ContentType="application/vnd.openxmlformats-officedocument.oleObject"/>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4.xml" ContentType="application/vnd.openxmlformats-officedocument.presentationml.notesSlide+xml"/>
  <Override PartName="/ppt/embeddings/oleObject5.bin" ContentType="application/vnd.openxmlformats-officedocument.oleObject"/>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5.xml" ContentType="application/vnd.openxmlformats-officedocument.presentationml.notesSlide+xml"/>
  <Override PartName="/ppt/embeddings/oleObject6.bin" ContentType="application/vnd.openxmlformats-officedocument.oleObject"/>
  <Override PartName="/ppt/tags/tag47.xml" ContentType="application/vnd.openxmlformats-officedocument.presentationml.tags+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1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18.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1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20.xml" ContentType="application/vnd.openxmlformats-officedocument.presentationml.notesSlide+xml"/>
  <Override PartName="/ppt/embeddings/oleObject7.bin" ContentType="application/vnd.openxmlformats-officedocument.oleObject"/>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1.xml" ContentType="application/vnd.openxmlformats-officedocument.presentationml.notesSlide+xml"/>
  <Override PartName="/ppt/embeddings/oleObject8.bin" ContentType="application/vnd.openxmlformats-officedocument.oleObject"/>
  <Override PartName="/ppt/tags/tag61.xml" ContentType="application/vnd.openxmlformats-officedocument.presentationml.tags+xml"/>
  <Override PartName="/ppt/tags/tag62.xml" ContentType="application/vnd.openxmlformats-officedocument.presentationml.tags+xml"/>
  <Override PartName="/ppt/notesSlides/notesSlide2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3.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24.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25.xml" ContentType="application/vnd.openxmlformats-officedocument.presentationml.notesSlide+xml"/>
  <Override PartName="/ppt/embeddings/oleObject9.bin" ContentType="application/vnd.openxmlformats-officedocument.oleObject"/>
  <Override PartName="/ppt/tags/tag70.xml" ContentType="application/vnd.openxmlformats-officedocument.presentationml.tags+xml"/>
  <Override PartName="/ppt/tags/tag71.xml" ContentType="application/vnd.openxmlformats-officedocument.presentationml.tags+xml"/>
  <Override PartName="/ppt/notesSlides/notesSlide2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2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9.xml" ContentType="application/vnd.openxmlformats-officedocument.presentationml.notesSlide+xml"/>
  <Override PartName="/ppt/embeddings/oleObject10.bin" ContentType="application/vnd.openxmlformats-officedocument.oleObject"/>
  <Override PartName="/ppt/tags/tag79.xml" ContentType="application/vnd.openxmlformats-officedocument.presentationml.tags+xml"/>
  <Override PartName="/ppt/tags/tag80.xml" ContentType="application/vnd.openxmlformats-officedocument.presentationml.tags+xml"/>
  <Override PartName="/ppt/notesSlides/notesSlide30.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31.xml" ContentType="application/vnd.openxmlformats-officedocument.presentationml.notesSlide+xml"/>
  <Override PartName="/ppt/embeddings/oleObject11.bin" ContentType="application/vnd.openxmlformats-officedocument.oleObject"/>
  <Override PartName="/ppt/tags/tag84.xml" ContentType="application/vnd.openxmlformats-officedocument.presentationml.tags+xml"/>
  <Override PartName="/ppt/tags/tag85.xml" ContentType="application/vnd.openxmlformats-officedocument.presentationml.tags+xml"/>
  <Override PartName="/ppt/notesSlides/notesSlide32.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33.xml" ContentType="application/vnd.openxmlformats-officedocument.presentationml.notesSlide+xml"/>
  <Override PartName="/ppt/embeddings/oleObject12.bin" ContentType="application/vnd.openxmlformats-officedocument.oleObject"/>
  <Override PartName="/ppt/tags/tag89.xml" ContentType="application/vnd.openxmlformats-officedocument.presentationml.tags+xml"/>
  <Override PartName="/ppt/tags/tag90.xml" ContentType="application/vnd.openxmlformats-officedocument.presentationml.tags+xml"/>
  <Override PartName="/ppt/notesSlides/notesSlide34.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35.xml" ContentType="application/vnd.openxmlformats-officedocument.presentationml.notesSlide+xml"/>
  <Override PartName="/ppt/embeddings/oleObject13.bin" ContentType="application/vnd.openxmlformats-officedocument.oleObject"/>
  <Override PartName="/ppt/tags/tag94.xml" ContentType="application/vnd.openxmlformats-officedocument.presentationml.tags+xml"/>
  <Override PartName="/ppt/tags/tag95.xml" ContentType="application/vnd.openxmlformats-officedocument.presentationml.tags+xml"/>
  <Override PartName="/ppt/notesSlides/notesSlide36.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37.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38.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39.xml" ContentType="application/vnd.openxmlformats-officedocument.presentationml.notesSlide+xml"/>
  <Override PartName="/ppt/embeddings/oleObject14.bin" ContentType="application/vnd.openxmlformats-officedocument.oleObject"/>
  <Override PartName="/ppt/tags/tag103.xml" ContentType="application/vnd.openxmlformats-officedocument.presentationml.tags+xml"/>
  <Override PartName="/ppt/tags/tag104.xml" ContentType="application/vnd.openxmlformats-officedocument.presentationml.tags+xml"/>
  <Override PartName="/ppt/notesSlides/notesSlide40.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41.xml" ContentType="application/vnd.openxmlformats-officedocument.presentationml.notesSlide+xml"/>
  <Override PartName="/ppt/embeddings/oleObject15.bin" ContentType="application/vnd.openxmlformats-officedocument.oleObject"/>
  <Override PartName="/ppt/tags/tag108.xml" ContentType="application/vnd.openxmlformats-officedocument.presentationml.tags+xml"/>
  <Override PartName="/ppt/tags/tag109.xml" ContentType="application/vnd.openxmlformats-officedocument.presentationml.tags+xml"/>
  <Override PartName="/ppt/notesSlides/notesSlide42.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43.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44.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45.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4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notesSlides/notesSlide50.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51.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52.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5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 id="2147483701" r:id="rId2"/>
  </p:sldMasterIdLst>
  <p:notesMasterIdLst>
    <p:notesMasterId r:id="rId61"/>
  </p:notesMasterIdLst>
  <p:handoutMasterIdLst>
    <p:handoutMasterId r:id="rId62"/>
  </p:handoutMasterIdLst>
  <p:sldIdLst>
    <p:sldId id="374" r:id="rId3"/>
    <p:sldId id="289" r:id="rId4"/>
    <p:sldId id="360" r:id="rId5"/>
    <p:sldId id="293" r:id="rId6"/>
    <p:sldId id="361" r:id="rId7"/>
    <p:sldId id="362" r:id="rId8"/>
    <p:sldId id="296" r:id="rId9"/>
    <p:sldId id="290" r:id="rId10"/>
    <p:sldId id="365" r:id="rId11"/>
    <p:sldId id="366" r:id="rId12"/>
    <p:sldId id="367" r:id="rId13"/>
    <p:sldId id="323" r:id="rId14"/>
    <p:sldId id="324" r:id="rId15"/>
    <p:sldId id="325" r:id="rId16"/>
    <p:sldId id="326" r:id="rId17"/>
    <p:sldId id="368" r:id="rId18"/>
    <p:sldId id="319" r:id="rId19"/>
    <p:sldId id="320" r:id="rId20"/>
    <p:sldId id="327" r:id="rId21"/>
    <p:sldId id="329" r:id="rId22"/>
    <p:sldId id="330" r:id="rId23"/>
    <p:sldId id="331" r:id="rId24"/>
    <p:sldId id="332" r:id="rId25"/>
    <p:sldId id="333" r:id="rId26"/>
    <p:sldId id="334" r:id="rId27"/>
    <p:sldId id="336" r:id="rId28"/>
    <p:sldId id="337" r:id="rId29"/>
    <p:sldId id="338" r:id="rId30"/>
    <p:sldId id="339" r:id="rId31"/>
    <p:sldId id="279" r:id="rId32"/>
    <p:sldId id="340" r:id="rId33"/>
    <p:sldId id="341" r:id="rId34"/>
    <p:sldId id="342" r:id="rId35"/>
    <p:sldId id="343" r:id="rId36"/>
    <p:sldId id="377" r:id="rId37"/>
    <p:sldId id="344" r:id="rId38"/>
    <p:sldId id="359" r:id="rId39"/>
    <p:sldId id="364" r:id="rId40"/>
    <p:sldId id="345" r:id="rId41"/>
    <p:sldId id="375" r:id="rId42"/>
    <p:sldId id="376" r:id="rId43"/>
    <p:sldId id="346" r:id="rId44"/>
    <p:sldId id="347" r:id="rId45"/>
    <p:sldId id="348" r:id="rId46"/>
    <p:sldId id="351" r:id="rId47"/>
    <p:sldId id="378" r:id="rId48"/>
    <p:sldId id="369" r:id="rId49"/>
    <p:sldId id="352" r:id="rId50"/>
    <p:sldId id="353" r:id="rId51"/>
    <p:sldId id="354" r:id="rId52"/>
    <p:sldId id="355" r:id="rId53"/>
    <p:sldId id="371" r:id="rId54"/>
    <p:sldId id="372" r:id="rId55"/>
    <p:sldId id="349" r:id="rId56"/>
    <p:sldId id="350" r:id="rId57"/>
    <p:sldId id="356" r:id="rId58"/>
    <p:sldId id="357" r:id="rId59"/>
    <p:sldId id="358" r:id="rId60"/>
  </p:sldIdLst>
  <p:sldSz cx="9144000" cy="6858000" type="screen4x3"/>
  <p:notesSz cx="7188200" cy="9448800"/>
  <p:custDataLst>
    <p:tags r:id="rId64"/>
  </p:custDataLst>
  <p:defaultTextStyle>
    <a:defPPr>
      <a:defRPr lang="en-US"/>
    </a:defPPr>
    <a:lvl1pPr algn="l" rtl="0" fontAlgn="base">
      <a:spcBef>
        <a:spcPct val="0"/>
      </a:spcBef>
      <a:spcAft>
        <a:spcPct val="0"/>
      </a:spcAft>
      <a:defRPr sz="3600" kern="1200">
        <a:solidFill>
          <a:schemeClr val="bg2"/>
        </a:solidFill>
        <a:latin typeface="Lucida Sans" charset="0"/>
        <a:ea typeface="Arial" charset="0"/>
        <a:cs typeface="Arial" charset="0"/>
      </a:defRPr>
    </a:lvl1pPr>
    <a:lvl2pPr marL="457200" algn="l" rtl="0" fontAlgn="base">
      <a:spcBef>
        <a:spcPct val="0"/>
      </a:spcBef>
      <a:spcAft>
        <a:spcPct val="0"/>
      </a:spcAft>
      <a:defRPr sz="3600" kern="1200">
        <a:solidFill>
          <a:schemeClr val="bg2"/>
        </a:solidFill>
        <a:latin typeface="Lucida Sans" charset="0"/>
        <a:ea typeface="Arial" charset="0"/>
        <a:cs typeface="Arial" charset="0"/>
      </a:defRPr>
    </a:lvl2pPr>
    <a:lvl3pPr marL="914400" algn="l" rtl="0" fontAlgn="base">
      <a:spcBef>
        <a:spcPct val="0"/>
      </a:spcBef>
      <a:spcAft>
        <a:spcPct val="0"/>
      </a:spcAft>
      <a:defRPr sz="3600" kern="1200">
        <a:solidFill>
          <a:schemeClr val="bg2"/>
        </a:solidFill>
        <a:latin typeface="Lucida Sans" charset="0"/>
        <a:ea typeface="Arial" charset="0"/>
        <a:cs typeface="Arial" charset="0"/>
      </a:defRPr>
    </a:lvl3pPr>
    <a:lvl4pPr marL="1371600" algn="l" rtl="0" fontAlgn="base">
      <a:spcBef>
        <a:spcPct val="0"/>
      </a:spcBef>
      <a:spcAft>
        <a:spcPct val="0"/>
      </a:spcAft>
      <a:defRPr sz="3600" kern="1200">
        <a:solidFill>
          <a:schemeClr val="bg2"/>
        </a:solidFill>
        <a:latin typeface="Lucida Sans" charset="0"/>
        <a:ea typeface="Arial" charset="0"/>
        <a:cs typeface="Arial" charset="0"/>
      </a:defRPr>
    </a:lvl4pPr>
    <a:lvl5pPr marL="1828800" algn="l" rtl="0" fontAlgn="base">
      <a:spcBef>
        <a:spcPct val="0"/>
      </a:spcBef>
      <a:spcAft>
        <a:spcPct val="0"/>
      </a:spcAft>
      <a:defRPr sz="3600" kern="1200">
        <a:solidFill>
          <a:schemeClr val="bg2"/>
        </a:solidFill>
        <a:latin typeface="Lucida Sans" charset="0"/>
        <a:ea typeface="Arial" charset="0"/>
        <a:cs typeface="Arial" charset="0"/>
      </a:defRPr>
    </a:lvl5pPr>
    <a:lvl6pPr marL="2286000" algn="l" defTabSz="457200" rtl="0" eaLnBrk="1" latinLnBrk="0" hangingPunct="1">
      <a:defRPr sz="3600" kern="1200">
        <a:solidFill>
          <a:schemeClr val="bg2"/>
        </a:solidFill>
        <a:latin typeface="Lucida Sans" charset="0"/>
        <a:ea typeface="Arial" charset="0"/>
        <a:cs typeface="Arial" charset="0"/>
      </a:defRPr>
    </a:lvl6pPr>
    <a:lvl7pPr marL="2743200" algn="l" defTabSz="457200" rtl="0" eaLnBrk="1" latinLnBrk="0" hangingPunct="1">
      <a:defRPr sz="3600" kern="1200">
        <a:solidFill>
          <a:schemeClr val="bg2"/>
        </a:solidFill>
        <a:latin typeface="Lucida Sans" charset="0"/>
        <a:ea typeface="Arial" charset="0"/>
        <a:cs typeface="Arial" charset="0"/>
      </a:defRPr>
    </a:lvl7pPr>
    <a:lvl8pPr marL="3200400" algn="l" defTabSz="457200" rtl="0" eaLnBrk="1" latinLnBrk="0" hangingPunct="1">
      <a:defRPr sz="3600" kern="1200">
        <a:solidFill>
          <a:schemeClr val="bg2"/>
        </a:solidFill>
        <a:latin typeface="Lucida Sans" charset="0"/>
        <a:ea typeface="Arial" charset="0"/>
        <a:cs typeface="Arial" charset="0"/>
      </a:defRPr>
    </a:lvl8pPr>
    <a:lvl9pPr marL="3657600" algn="l" defTabSz="457200" rtl="0" eaLnBrk="1" latinLnBrk="0" hangingPunct="1">
      <a:defRPr sz="3600" kern="1200">
        <a:solidFill>
          <a:schemeClr val="bg2"/>
        </a:solidFill>
        <a:latin typeface="Lucida Sans"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gray" frameSlides="1"/>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28" autoAdjust="0"/>
  </p:normalViewPr>
  <p:slideViewPr>
    <p:cSldViewPr>
      <p:cViewPr varScale="1">
        <p:scale>
          <a:sx n="86" d="100"/>
          <a:sy n="86" d="100"/>
        </p:scale>
        <p:origin x="-155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2" d="100"/>
          <a:sy n="72" d="100"/>
        </p:scale>
        <p:origin x="-2064" y="-101"/>
      </p:cViewPr>
      <p:guideLst>
        <p:guide orient="horz" pos="2976"/>
        <p:guide pos="226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printerSettings" Target="printerSettings/printerSettings1.bin"/><Relationship Id="rId64" Type="http://schemas.openxmlformats.org/officeDocument/2006/relationships/tags" Target="tags/tag1.xml"/><Relationship Id="rId65" Type="http://schemas.openxmlformats.org/officeDocument/2006/relationships/presProps" Target="presProps.xml"/><Relationship Id="rId66" Type="http://schemas.openxmlformats.org/officeDocument/2006/relationships/viewProps" Target="viewProps.xml"/><Relationship Id="rId67" Type="http://schemas.openxmlformats.org/officeDocument/2006/relationships/theme" Target="theme/theme1.xml"/><Relationship Id="rId68" Type="http://schemas.openxmlformats.org/officeDocument/2006/relationships/tableStyles" Target="tableStyle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notesMaster" Target="notesMasters/notesMaster1.xml"/><Relationship Id="rId62" Type="http://schemas.openxmlformats.org/officeDocument/2006/relationships/handoutMaster" Target="handoutMasters/handout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54363"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55299" name="Rectangle 3"/>
          <p:cNvSpPr>
            <a:spLocks noGrp="1" noChangeArrowheads="1"/>
          </p:cNvSpPr>
          <p:nvPr>
            <p:ph type="dt" sz="quarter" idx="1"/>
          </p:nvPr>
        </p:nvSpPr>
        <p:spPr bwMode="auto">
          <a:xfrm>
            <a:off x="4098925" y="0"/>
            <a:ext cx="3076575"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55300" name="Rectangle 4"/>
          <p:cNvSpPr>
            <a:spLocks noGrp="1" noChangeArrowheads="1"/>
          </p:cNvSpPr>
          <p:nvPr>
            <p:ph type="ftr" sz="quarter" idx="2"/>
          </p:nvPr>
        </p:nvSpPr>
        <p:spPr bwMode="auto">
          <a:xfrm>
            <a:off x="0" y="9001125"/>
            <a:ext cx="3154363"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55301" name="Rectangle 5"/>
          <p:cNvSpPr>
            <a:spLocks noGrp="1" noChangeArrowheads="1"/>
          </p:cNvSpPr>
          <p:nvPr>
            <p:ph type="sldNum" sz="quarter" idx="3"/>
          </p:nvPr>
        </p:nvSpPr>
        <p:spPr bwMode="auto">
          <a:xfrm>
            <a:off x="4098925" y="9001125"/>
            <a:ext cx="3076575"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fld id="{4E9BF221-988D-0D41-B667-E039EAAB1B88}" type="slidenum">
              <a:rPr lang="en-US"/>
              <a:pPr>
                <a:defRPr/>
              </a:pPr>
              <a:t>‹#›</a:t>
            </a:fld>
            <a:endParaRPr lang="en-US"/>
          </a:p>
        </p:txBody>
      </p:sp>
    </p:spTree>
    <p:extLst>
      <p:ext uri="{BB962C8B-B14F-4D97-AF65-F5344CB8AC3E}">
        <p14:creationId xmlns:p14="http://schemas.microsoft.com/office/powerpoint/2010/main" val="22165521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154363"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23555" name="Rectangle 3"/>
          <p:cNvSpPr>
            <a:spLocks noGrp="1" noChangeArrowheads="1"/>
          </p:cNvSpPr>
          <p:nvPr>
            <p:ph type="dt" idx="1"/>
          </p:nvPr>
        </p:nvSpPr>
        <p:spPr bwMode="auto">
          <a:xfrm>
            <a:off x="4098925" y="0"/>
            <a:ext cx="3076575" cy="468313"/>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09675" y="696913"/>
            <a:ext cx="4757738" cy="3568700"/>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947738" y="4497388"/>
            <a:ext cx="5280025" cy="4267200"/>
          </a:xfrm>
          <a:prstGeom prst="rect">
            <a:avLst/>
          </a:prstGeom>
          <a:noFill/>
          <a:ln w="9525">
            <a:noFill/>
            <a:miter lim="800000"/>
            <a:headEnd/>
            <a:tailEnd/>
          </a:ln>
          <a:effectLst/>
        </p:spPr>
        <p:txBody>
          <a:bodyPr vert="horz" wrap="square" lIns="93689" tIns="46842" rIns="93689" bIns="468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558" name="Rectangle 6"/>
          <p:cNvSpPr>
            <a:spLocks noGrp="1" noChangeArrowheads="1"/>
          </p:cNvSpPr>
          <p:nvPr>
            <p:ph type="ftr" sz="quarter" idx="4"/>
          </p:nvPr>
        </p:nvSpPr>
        <p:spPr bwMode="auto">
          <a:xfrm>
            <a:off x="0" y="9001125"/>
            <a:ext cx="3154363"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endParaRPr lang="en-US"/>
          </a:p>
        </p:txBody>
      </p:sp>
      <p:sp>
        <p:nvSpPr>
          <p:cNvPr id="23559" name="Rectangle 7"/>
          <p:cNvSpPr>
            <a:spLocks noGrp="1" noChangeArrowheads="1"/>
          </p:cNvSpPr>
          <p:nvPr>
            <p:ph type="sldNum" sz="quarter" idx="5"/>
          </p:nvPr>
        </p:nvSpPr>
        <p:spPr bwMode="auto">
          <a:xfrm>
            <a:off x="4098925" y="9001125"/>
            <a:ext cx="3076575" cy="463550"/>
          </a:xfrm>
          <a:prstGeom prst="rect">
            <a:avLst/>
          </a:prstGeom>
          <a:noFill/>
          <a:ln w="9525">
            <a:noFill/>
            <a:miter lim="800000"/>
            <a:headEnd/>
            <a:tailEnd/>
          </a:ln>
          <a:effectLst/>
        </p:spPr>
        <p:txBody>
          <a:bodyPr vert="horz" wrap="square" lIns="93689" tIns="46842" rIns="93689" bIns="46842" numCol="1" anchor="b" anchorCtr="0" compatLnSpc="1">
            <a:prstTxWarp prst="textNoShape">
              <a:avLst/>
            </a:prstTxWarp>
          </a:bodyPr>
          <a:lstStyle>
            <a:lvl1pPr algn="r" defTabSz="936625" eaLnBrk="0" hangingPunct="0">
              <a:defRPr sz="1200">
                <a:solidFill>
                  <a:schemeClr val="tx1"/>
                </a:solidFill>
                <a:latin typeface="Times New Roman" pitchFamily="-109" charset="0"/>
                <a:ea typeface="Arial" pitchFamily="-109" charset="0"/>
                <a:cs typeface="Arial" pitchFamily="-109" charset="0"/>
              </a:defRPr>
            </a:lvl1pPr>
          </a:lstStyle>
          <a:p>
            <a:pPr>
              <a:defRPr/>
            </a:pPr>
            <a:fld id="{D08677A4-35DC-DD40-B73A-85F7AF68D42B}" type="slidenum">
              <a:rPr lang="en-US"/>
              <a:pPr>
                <a:defRPr/>
              </a:pPr>
              <a:t>‹#›</a:t>
            </a:fld>
            <a:endParaRPr lang="en-US"/>
          </a:p>
        </p:txBody>
      </p:sp>
    </p:spTree>
    <p:extLst>
      <p:ext uri="{BB962C8B-B14F-4D97-AF65-F5344CB8AC3E}">
        <p14:creationId xmlns:p14="http://schemas.microsoft.com/office/powerpoint/2010/main" val="14001345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09"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9" charset="0"/>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08677A4-35DC-DD40-B73A-85F7AF68D42B}"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213C4347-F4E5-4946-A8EC-17DA8BC4B975}" type="slidenum">
              <a:rPr lang="en-US">
                <a:latin typeface="Times New Roman" charset="0"/>
                <a:ea typeface="Arial" charset="0"/>
                <a:cs typeface="Arial" charset="0"/>
              </a:rPr>
              <a:pPr/>
              <a:t>10</a:t>
            </a:fld>
            <a:endParaRPr lang="en-US">
              <a:latin typeface="Times New Roman" charset="0"/>
              <a:ea typeface="Arial" charset="0"/>
              <a:cs typeface="Arial" charset="0"/>
            </a:endParaRPr>
          </a:p>
        </p:txBody>
      </p:sp>
      <p:sp>
        <p:nvSpPr>
          <p:cNvPr id="35843"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5844"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354ABB10-9FC8-E94E-8B15-4A7A42D72EA5}" type="slidenum">
              <a:rPr lang="en-US">
                <a:latin typeface="Times New Roman" charset="0"/>
                <a:ea typeface="Arial" charset="0"/>
                <a:cs typeface="Arial" charset="0"/>
              </a:rPr>
              <a:pPr/>
              <a:t>11</a:t>
            </a:fld>
            <a:endParaRPr lang="en-US">
              <a:latin typeface="Times New Roman" charset="0"/>
              <a:ea typeface="Arial" charset="0"/>
              <a:cs typeface="Arial" charset="0"/>
            </a:endParaRPr>
          </a:p>
        </p:txBody>
      </p:sp>
      <p:sp>
        <p:nvSpPr>
          <p:cNvPr id="37891"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789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71007C7-F432-3345-AC8B-0EA105E0AB80}" type="slidenum">
              <a:rPr lang="en-US">
                <a:latin typeface="Times New Roman" charset="0"/>
                <a:ea typeface="Arial" charset="0"/>
                <a:cs typeface="Arial" charset="0"/>
              </a:rPr>
              <a:pPr/>
              <a:t>12</a:t>
            </a:fld>
            <a:endParaRPr lang="en-US">
              <a:latin typeface="Times New Roman" charset="0"/>
              <a:ea typeface="Arial" charset="0"/>
              <a:cs typeface="Arial"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FFDE70E-BD5E-8348-9834-BC10E4A74383}" type="slidenum">
              <a:rPr lang="en-US">
                <a:latin typeface="Times New Roman" charset="0"/>
                <a:ea typeface="Arial" charset="0"/>
                <a:cs typeface="Arial" charset="0"/>
              </a:rPr>
              <a:pPr/>
              <a:t>13</a:t>
            </a:fld>
            <a:endParaRPr lang="en-US">
              <a:latin typeface="Times New Roman" charset="0"/>
              <a:ea typeface="Arial" charset="0"/>
              <a:cs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a:latin typeface="Times New Roman" charset="0"/>
              </a:rPr>
              <a:t>Note that ESP is moving downward.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F4E9075-F51C-CC46-B74C-24612C336AFF}" type="slidenum">
              <a:rPr lang="en-US">
                <a:latin typeface="Times New Roman" charset="0"/>
                <a:ea typeface="Arial" charset="0"/>
                <a:cs typeface="Arial" charset="0"/>
              </a:rPr>
              <a:pPr/>
              <a:t>14</a:t>
            </a:fld>
            <a:endParaRPr lang="en-US">
              <a:latin typeface="Times New Roman" charset="0"/>
              <a:ea typeface="Arial" charset="0"/>
              <a:cs typeface="Arial"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5D0B64E-B0B1-DA45-99B1-5C923BD52720}" type="slidenum">
              <a:rPr lang="en-US">
                <a:latin typeface="Times New Roman" charset="0"/>
                <a:ea typeface="Arial" charset="0"/>
                <a:cs typeface="Arial" charset="0"/>
              </a:rPr>
              <a:pPr/>
              <a:t>15</a:t>
            </a:fld>
            <a:endParaRPr lang="en-US">
              <a:latin typeface="Times New Roman" charset="0"/>
              <a:ea typeface="Arial" charset="0"/>
              <a:cs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a:latin typeface="Times New Roman" charset="0"/>
              </a:rPr>
              <a:t>The return address is still on the stack, but it is now beyond the stack pointer.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C05D85D6-AB79-C342-97F4-C08876C7AE96}" type="slidenum">
              <a:rPr lang="en-US">
                <a:latin typeface="Times New Roman" charset="0"/>
                <a:ea typeface="Arial" charset="0"/>
                <a:cs typeface="Arial" charset="0"/>
              </a:rPr>
              <a:pPr/>
              <a:t>16</a:t>
            </a:fld>
            <a:endParaRPr lang="en-US">
              <a:latin typeface="Times New Roman" charset="0"/>
              <a:ea typeface="Arial" charset="0"/>
              <a:cs typeface="Arial" charset="0"/>
            </a:endParaRPr>
          </a:p>
        </p:txBody>
      </p:sp>
      <p:sp>
        <p:nvSpPr>
          <p:cNvPr id="4813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4813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DF625897-41DF-9244-AFFD-91A40F65B722}" type="slidenum">
              <a:rPr lang="en-US">
                <a:latin typeface="Times New Roman" charset="0"/>
                <a:ea typeface="Arial" charset="0"/>
                <a:cs typeface="Arial" charset="0"/>
              </a:rPr>
              <a:pPr/>
              <a:t>17</a:t>
            </a:fld>
            <a:endParaRPr lang="en-US">
              <a:latin typeface="Times New Roman" charset="0"/>
              <a:ea typeface="Arial"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BE2DE644-6141-C540-9CF5-487F4F53EE6F}" type="slidenum">
              <a:rPr lang="en-US">
                <a:latin typeface="Times New Roman" charset="0"/>
                <a:ea typeface="Arial" charset="0"/>
                <a:cs typeface="Arial" charset="0"/>
              </a:rPr>
              <a:pPr/>
              <a:t>18</a:t>
            </a:fld>
            <a:endParaRPr lang="en-US">
              <a:latin typeface="Times New Roman" charset="0"/>
              <a:ea typeface="Arial" charset="0"/>
              <a:cs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6A449CD-2F13-1E45-A420-D833EB8ED4DD}" type="slidenum">
              <a:rPr lang="en-US">
                <a:latin typeface="Times New Roman" charset="0"/>
                <a:ea typeface="Arial" charset="0"/>
                <a:cs typeface="Arial" charset="0"/>
              </a:rPr>
              <a:pPr/>
              <a:t>19</a:t>
            </a:fld>
            <a:endParaRPr lang="en-US">
              <a:latin typeface="Times New Roman" charset="0"/>
              <a:ea typeface="Arial" charset="0"/>
              <a:cs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65C8E241-D35D-D845-88D1-7BC2B39F6DAF}" type="slidenum">
              <a:rPr lang="en-US">
                <a:latin typeface="Times New Roman" charset="0"/>
                <a:ea typeface="Arial" charset="0"/>
                <a:cs typeface="Arial" charset="0"/>
              </a:rPr>
              <a:pPr/>
              <a:t>2</a:t>
            </a:fld>
            <a:endParaRPr lang="en-US">
              <a:latin typeface="Times New Roman" charset="0"/>
              <a:ea typeface="Arial" charset="0"/>
              <a:cs typeface="Arial" charset="0"/>
            </a:endParaRPr>
          </a:p>
        </p:txBody>
      </p:sp>
      <p:sp>
        <p:nvSpPr>
          <p:cNvPr id="19459"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1946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AFDEB27-6638-7849-9BB7-06CADCB26423}" type="slidenum">
              <a:rPr lang="en-US">
                <a:latin typeface="Times New Roman" charset="0"/>
                <a:ea typeface="Arial" charset="0"/>
                <a:cs typeface="Arial" charset="0"/>
              </a:rPr>
              <a:pPr/>
              <a:t>20</a:t>
            </a:fld>
            <a:endParaRPr lang="en-US">
              <a:latin typeface="Times New Roman" charset="0"/>
              <a:ea typeface="Arial" charset="0"/>
              <a:cs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r>
              <a:rPr lang="en-US">
                <a:latin typeface="Times New Roman" charset="0"/>
              </a:rPr>
              <a:t>String is pushed on the stack first; stack grows downward; pointer to format string is pushed last.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E8B5EE8-7748-D74E-9390-EE87F2B6CDEF}" type="slidenum">
              <a:rPr lang="en-US">
                <a:latin typeface="Times New Roman" charset="0"/>
                <a:ea typeface="Arial" charset="0"/>
                <a:cs typeface="Arial" charset="0"/>
              </a:rPr>
              <a:pPr/>
              <a:t>21</a:t>
            </a:fld>
            <a:endParaRPr lang="en-US">
              <a:latin typeface="Times New Roman" charset="0"/>
              <a:ea typeface="Arial" charset="0"/>
              <a:cs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719397D-61EA-2047-9276-96FAC30A25AB}" type="slidenum">
              <a:rPr lang="en-US">
                <a:latin typeface="Times New Roman" charset="0"/>
                <a:ea typeface="Arial" charset="0"/>
                <a:cs typeface="Arial" charset="0"/>
              </a:rPr>
              <a:pPr/>
              <a:t>22</a:t>
            </a:fld>
            <a:endParaRPr lang="en-US">
              <a:latin typeface="Times New Roman" charset="0"/>
              <a:ea typeface="Arial" charset="0"/>
              <a:cs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803C9B-BDA1-3142-AAA8-EC5634E4C625}" type="slidenum">
              <a:rPr lang="en-US">
                <a:latin typeface="Times New Roman" charset="0"/>
                <a:ea typeface="Arial" charset="0"/>
                <a:cs typeface="Arial" charset="0"/>
              </a:rPr>
              <a:pPr/>
              <a:t>23</a:t>
            </a:fld>
            <a:endParaRPr lang="en-US">
              <a:latin typeface="Times New Roman" charset="0"/>
              <a:ea typeface="Arial" charset="0"/>
              <a:cs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3106D5F-596E-0849-9CBA-B408CBBE5417}" type="slidenum">
              <a:rPr lang="en-US">
                <a:latin typeface="Times New Roman" charset="0"/>
                <a:ea typeface="Arial" charset="0"/>
                <a:cs typeface="Arial" charset="0"/>
              </a:rPr>
              <a:pPr/>
              <a:t>24</a:t>
            </a:fld>
            <a:endParaRPr lang="en-US">
              <a:latin typeface="Times New Roman" charset="0"/>
              <a:ea typeface="Arial" charset="0"/>
              <a:cs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019EDB1-168F-D742-B2B1-E697684552D8}" type="slidenum">
              <a:rPr lang="en-US">
                <a:latin typeface="Times New Roman" charset="0"/>
                <a:ea typeface="Arial" charset="0"/>
                <a:cs typeface="Arial" charset="0"/>
              </a:rPr>
              <a:pPr/>
              <a:t>25</a:t>
            </a:fld>
            <a:endParaRPr lang="en-US">
              <a:latin typeface="Times New Roman" charset="0"/>
              <a:ea typeface="Arial" charset="0"/>
              <a:cs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a:latin typeface="Times New Roman" charset="0"/>
              </a:rPr>
              <a:t>ESP always points to a valid item.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66608A3-9D5E-4D4D-9B38-1310001FA484}" type="slidenum">
              <a:rPr lang="en-US">
                <a:latin typeface="Times New Roman" charset="0"/>
                <a:ea typeface="Arial" charset="0"/>
                <a:cs typeface="Arial" charset="0"/>
              </a:rPr>
              <a:pPr/>
              <a:t>26</a:t>
            </a:fld>
            <a:endParaRPr lang="en-US">
              <a:latin typeface="Times New Roman" charset="0"/>
              <a:ea typeface="Arial" charset="0"/>
              <a:cs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343B6EF-EF04-FF42-9556-70192D5B1390}" type="slidenum">
              <a:rPr lang="en-US">
                <a:latin typeface="Times New Roman" charset="0"/>
                <a:ea typeface="Arial" charset="0"/>
                <a:cs typeface="Arial" charset="0"/>
              </a:rPr>
              <a:pPr/>
              <a:t>27</a:t>
            </a:fld>
            <a:endParaRPr lang="en-US">
              <a:latin typeface="Times New Roman" charset="0"/>
              <a:ea typeface="Arial" charset="0"/>
              <a:cs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2D893D01-6B24-304F-A470-915B1C6F9642}" type="slidenum">
              <a:rPr lang="en-US">
                <a:latin typeface="Times New Roman" charset="0"/>
                <a:ea typeface="Arial" charset="0"/>
                <a:cs typeface="Arial" charset="0"/>
              </a:rPr>
              <a:pPr/>
              <a:t>28</a:t>
            </a:fld>
            <a:endParaRPr lang="en-US">
              <a:latin typeface="Times New Roman" charset="0"/>
              <a:ea typeface="Arial" charset="0"/>
              <a:cs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a:latin typeface="Times New Roman" charset="0"/>
              </a:rPr>
              <a:t>Registers eax and ebx were used to pass parameters, not to hold values that needed to be caller-saved. Register ecx was apparently not live across the call. We add 12 to ESP because the stack grows downward.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D3A729E5-5D61-0F4D-BEA9-7685C9450848}" type="slidenum">
              <a:rPr lang="en-US">
                <a:latin typeface="Times New Roman" charset="0"/>
                <a:ea typeface="Arial" charset="0"/>
                <a:cs typeface="Arial" charset="0"/>
              </a:rPr>
              <a:pPr/>
              <a:t>29</a:t>
            </a:fld>
            <a:endParaRPr lang="en-US">
              <a:latin typeface="Times New Roman" charset="0"/>
              <a:ea typeface="Arial" charset="0"/>
              <a:cs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a:latin typeface="Times New Roman" charset="0"/>
              </a:rPr>
              <a:t>This is the moment in time before the first instruction in the callee has executed.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B9318B81-CA57-6B4F-9899-B665D0520C8C}" type="slidenum">
              <a:rPr lang="en-US">
                <a:latin typeface="Times New Roman" charset="0"/>
                <a:ea typeface="Arial" charset="0"/>
                <a:cs typeface="Arial" charset="0"/>
              </a:rPr>
              <a:pPr/>
              <a:t>3</a:t>
            </a:fld>
            <a:endParaRPr lang="en-US">
              <a:latin typeface="Times New Roman" charset="0"/>
              <a:ea typeface="Arial" charset="0"/>
              <a:cs typeface="Arial" charset="0"/>
            </a:endParaRPr>
          </a:p>
        </p:txBody>
      </p:sp>
      <p:sp>
        <p:nvSpPr>
          <p:cNvPr id="21507" name="Rectangle 2"/>
          <p:cNvSpPr>
            <a:spLocks noGrp="1" noRot="1" noChangeAspect="1" noChangeArrowheads="1" noTextEdit="1"/>
          </p:cNvSpPr>
          <p:nvPr>
            <p:ph type="sldImg"/>
          </p:nvPr>
        </p:nvSpPr>
        <p:spPr>
          <a:xfrm>
            <a:off x="1233488" y="709613"/>
            <a:ext cx="4722812" cy="3541712"/>
          </a:xfrm>
          <a:ln/>
        </p:spPr>
      </p:sp>
      <p:sp>
        <p:nvSpPr>
          <p:cNvPr id="21508" name="Rectangle 3"/>
          <p:cNvSpPr>
            <a:spLocks noGrp="1" noChangeArrowheads="1"/>
          </p:cNvSpPr>
          <p:nvPr>
            <p:ph type="body" idx="1"/>
          </p:nvPr>
        </p:nvSpPr>
        <p:spPr>
          <a:xfrm>
            <a:off x="719138" y="4487863"/>
            <a:ext cx="5749925" cy="4251325"/>
          </a:xfrm>
          <a:noFill/>
          <a:ln/>
        </p:spPr>
        <p:txBody>
          <a:bodyPr/>
          <a:lstStyle/>
          <a:p>
            <a:endParaRPr 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1681E64-F170-154C-AABB-F2E305BD34FC}" type="slidenum">
              <a:rPr lang="en-US">
                <a:latin typeface="Times New Roman" charset="0"/>
                <a:ea typeface="Arial" charset="0"/>
                <a:cs typeface="Arial" charset="0"/>
              </a:rPr>
              <a:pPr/>
              <a:t>30</a:t>
            </a:fld>
            <a:endParaRPr lang="en-US">
              <a:latin typeface="Times New Roman" charset="0"/>
              <a:ea typeface="Arial" charset="0"/>
              <a:cs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a:latin typeface="Times New Roman" charset="0"/>
              </a:rPr>
              <a:t>Picture on next slide.  We subtract 12 because the stack grows downward.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52AE2A2C-F308-B545-B0EA-528561DF2BC6}" type="slidenum">
              <a:rPr lang="en-US">
                <a:latin typeface="Times New Roman" charset="0"/>
                <a:ea typeface="Arial" charset="0"/>
                <a:cs typeface="Arial" charset="0"/>
              </a:rPr>
              <a:pPr/>
              <a:t>31</a:t>
            </a:fld>
            <a:endParaRPr lang="en-US">
              <a:latin typeface="Times New Roman" charset="0"/>
              <a:ea typeface="Arial" charset="0"/>
              <a:cs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n-US">
                <a:latin typeface="Times New Roman" charset="0"/>
              </a:rPr>
              <a:t>Blue font shows what the caller did; red font shows what the callee did via the prologue code.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8BC653B5-6AB8-C84C-9F49-C4B219DC50D1}" type="slidenum">
              <a:rPr lang="en-US">
                <a:latin typeface="Times New Roman" charset="0"/>
                <a:ea typeface="Arial" charset="0"/>
                <a:cs typeface="Arial" charset="0"/>
              </a:rPr>
              <a:pPr/>
              <a:t>32</a:t>
            </a:fld>
            <a:endParaRPr lang="en-US">
              <a:latin typeface="Times New Roman" charset="0"/>
              <a:ea typeface="Arial" charset="0"/>
              <a:cs typeface="Arial" charset="0"/>
            </a:endParaRPr>
          </a:p>
        </p:txBody>
      </p:sp>
      <p:sp>
        <p:nvSpPr>
          <p:cNvPr id="8089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0900"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Previous slide and next slide have pictures to discuss.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19C91E77-D53B-C342-954D-1B155D4E8BBC}" type="slidenum">
              <a:rPr lang="en-US">
                <a:latin typeface="Times New Roman" charset="0"/>
                <a:ea typeface="Arial" charset="0"/>
                <a:cs typeface="Arial" charset="0"/>
              </a:rPr>
              <a:pPr/>
              <a:t>33</a:t>
            </a:fld>
            <a:endParaRPr lang="en-US">
              <a:latin typeface="Times New Roman" charset="0"/>
              <a:ea typeface="Arial" charset="0"/>
              <a:cs typeface="Arial" charset="0"/>
            </a:endParaRPr>
          </a:p>
        </p:txBody>
      </p:sp>
      <p:sp>
        <p:nvSpPr>
          <p:cNvPr id="8294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2948"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Blue font shows items set up by caller long ago that are no longer needed. Gray font shows garbage that is beyond the top of the stack.</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FCAD8171-DAEE-9A42-B69F-DE7C2773E70D}" type="slidenum">
              <a:rPr lang="en-US">
                <a:latin typeface="Times New Roman" charset="0"/>
                <a:ea typeface="Arial" charset="0"/>
                <a:cs typeface="Arial" charset="0"/>
              </a:rPr>
              <a:pPr/>
              <a:t>34</a:t>
            </a:fld>
            <a:endParaRPr lang="en-US">
              <a:latin typeface="Times New Roman" charset="0"/>
              <a:ea typeface="Arial" charset="0"/>
              <a:cs typeface="Arial" charset="0"/>
            </a:endParaRPr>
          </a:p>
        </p:txBody>
      </p:sp>
      <p:sp>
        <p:nvSpPr>
          <p:cNvPr id="8499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4996"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Picture on next slide shows results of the cleanuo.  We add 12, rather than subtract 12, because the stack grows downward.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1F51D148-CF0A-D442-BA14-DF83C8C9869E}" type="slidenum">
              <a:rPr lang="en-US">
                <a:latin typeface="Times New Roman" charset="0"/>
                <a:ea typeface="Arial" charset="0"/>
                <a:cs typeface="Arial" charset="0"/>
              </a:rPr>
              <a:pPr/>
              <a:t>36</a:t>
            </a:fld>
            <a:endParaRPr lang="en-US">
              <a:latin typeface="Times New Roman" charset="0"/>
              <a:ea typeface="Arial" charset="0"/>
              <a:cs typeface="Arial" charset="0"/>
            </a:endParaRPr>
          </a:p>
        </p:txBody>
      </p:sp>
      <p:sp>
        <p:nvSpPr>
          <p:cNvPr id="8704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7044"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ESP could point to the end of the locals area, or there could be items pushed on the stack below the locals, so we don’t show exactly what it is pointing to.</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C9B1F61-88A7-CD46-8529-4F0CD89CE782}" type="slidenum">
              <a:rPr lang="en-US">
                <a:latin typeface="Times New Roman" charset="0"/>
                <a:ea typeface="Arial" charset="0"/>
                <a:cs typeface="Arial" charset="0"/>
              </a:rPr>
              <a:pPr/>
              <a:t>37</a:t>
            </a:fld>
            <a:endParaRPr lang="en-US">
              <a:latin typeface="Times New Roman" charset="0"/>
              <a:ea typeface="Arial" charset="0"/>
              <a:cs typeface="Arial" charset="0"/>
            </a:endParaRPr>
          </a:p>
        </p:txBody>
      </p:sp>
      <p:sp>
        <p:nvSpPr>
          <p:cNvPr id="8909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89092"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If the callee used all 6 registers, it would have to save all of them. If the caller only used 2 registers, it could save those 2 and let the callee save the 2 callee-saved registers (ESI and EDI) for a total of 4 saves rather than 6, which is more efficient.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3C38A2DB-274B-0040-B616-7AA1D2406324}" type="slidenum">
              <a:rPr lang="en-US">
                <a:latin typeface="Times New Roman" charset="0"/>
                <a:ea typeface="Arial" charset="0"/>
                <a:cs typeface="Arial" charset="0"/>
              </a:rPr>
              <a:pPr/>
              <a:t>38</a:t>
            </a:fld>
            <a:endParaRPr lang="en-US">
              <a:latin typeface="Times New Roman" charset="0"/>
              <a:ea typeface="Arial" charset="0"/>
              <a:cs typeface="Arial" charset="0"/>
            </a:endParaRPr>
          </a:p>
        </p:txBody>
      </p:sp>
      <p:sp>
        <p:nvSpPr>
          <p:cNvPr id="9113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1140"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ESP could point to the end of the locals area, or there could be items pushed on the stack below the locals, so we don’t show exactly what it is pointing to.</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CD169512-4108-984C-BE0F-DE22E9E6D614}" type="slidenum">
              <a:rPr lang="en-US">
                <a:latin typeface="Times New Roman" charset="0"/>
                <a:ea typeface="Arial" charset="0"/>
                <a:cs typeface="Arial" charset="0"/>
              </a:rPr>
              <a:pPr/>
              <a:t>39</a:t>
            </a:fld>
            <a:endParaRPr lang="en-US">
              <a:latin typeface="Times New Roman" charset="0"/>
              <a:ea typeface="Arial" charset="0"/>
              <a:cs typeface="Arial" charset="0"/>
            </a:endParaRPr>
          </a:p>
        </p:txBody>
      </p:sp>
      <p:sp>
        <p:nvSpPr>
          <p:cNvPr id="9318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318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20ECDF7-3F3B-DF46-86C8-179B9E9B3435}" type="slidenum">
              <a:rPr lang="en-US">
                <a:latin typeface="Times New Roman" charset="0"/>
                <a:ea typeface="Arial" charset="0"/>
                <a:cs typeface="Arial" charset="0"/>
              </a:rPr>
              <a:pPr/>
              <a:t>42</a:t>
            </a:fld>
            <a:endParaRPr lang="en-US">
              <a:latin typeface="Times New Roman" charset="0"/>
              <a:ea typeface="Arial" charset="0"/>
              <a:cs typeface="Arial" charset="0"/>
            </a:endParaRPr>
          </a:p>
        </p:txBody>
      </p:sp>
      <p:sp>
        <p:nvSpPr>
          <p:cNvPr id="9523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523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52AABCA2-6D73-124A-80DA-0299837C593F}" type="slidenum">
              <a:rPr lang="en-US">
                <a:latin typeface="Times New Roman" charset="0"/>
                <a:ea typeface="Arial" charset="0"/>
                <a:cs typeface="Arial" charset="0"/>
              </a:rPr>
              <a:pPr/>
              <a:t>4</a:t>
            </a:fld>
            <a:endParaRPr lang="en-US">
              <a:latin typeface="Times New Roman" charset="0"/>
              <a:ea typeface="Arial" charset="0"/>
              <a:cs typeface="Arial" charset="0"/>
            </a:endParaRPr>
          </a:p>
        </p:txBody>
      </p:sp>
      <p:sp>
        <p:nvSpPr>
          <p:cNvPr id="23555"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2355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18912860-800A-F24E-A4FF-8E0D040417F9}" type="slidenum">
              <a:rPr lang="en-US">
                <a:latin typeface="Times New Roman" charset="0"/>
                <a:ea typeface="Arial" charset="0"/>
                <a:cs typeface="Arial" charset="0"/>
              </a:rPr>
              <a:pPr/>
              <a:t>43</a:t>
            </a:fld>
            <a:endParaRPr lang="en-US">
              <a:latin typeface="Times New Roman" charset="0"/>
              <a:ea typeface="Arial" charset="0"/>
              <a:cs typeface="Arial" charset="0"/>
            </a:endParaRPr>
          </a:p>
        </p:txBody>
      </p:sp>
      <p:sp>
        <p:nvSpPr>
          <p:cNvPr id="9728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7284" name="Rectangle 3"/>
          <p:cNvSpPr>
            <a:spLocks noGrp="1" noChangeArrowheads="1"/>
          </p:cNvSpPr>
          <p:nvPr>
            <p:ph type="body" idx="1"/>
          </p:nvPr>
        </p:nvSpPr>
        <p:spPr>
          <a:xfrm>
            <a:off x="960438" y="4487863"/>
            <a:ext cx="5267325" cy="4252912"/>
          </a:xfrm>
          <a:noFill/>
          <a:ln/>
        </p:spPr>
        <p:txBody>
          <a:bodyPr lIns="95685" tIns="50276" rIns="95685" bIns="50276"/>
          <a:lstStyle/>
          <a:p>
            <a:r>
              <a:rPr lang="en-US">
                <a:latin typeface="Times New Roman" charset="0"/>
              </a:rPr>
              <a:t>Linker command-line switches control the alignment size.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17744D66-B9AD-0E41-A6B5-A0C4A16DA306}" type="slidenum">
              <a:rPr lang="en-US">
                <a:latin typeface="Times New Roman" charset="0"/>
                <a:ea typeface="Arial" charset="0"/>
                <a:cs typeface="Arial" charset="0"/>
              </a:rPr>
              <a:pPr/>
              <a:t>44</a:t>
            </a:fld>
            <a:endParaRPr lang="en-US">
              <a:latin typeface="Times New Roman" charset="0"/>
              <a:ea typeface="Arial" charset="0"/>
              <a:cs typeface="Arial" charset="0"/>
            </a:endParaRPr>
          </a:p>
        </p:txBody>
      </p:sp>
      <p:sp>
        <p:nvSpPr>
          <p:cNvPr id="9933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9933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AD4DC941-044D-F94C-A933-3BABC66C4E2F}" type="slidenum">
              <a:rPr lang="en-US">
                <a:latin typeface="Times New Roman" charset="0"/>
                <a:ea typeface="Arial" charset="0"/>
                <a:cs typeface="Arial" charset="0"/>
              </a:rPr>
              <a:pPr/>
              <a:t>45</a:t>
            </a:fld>
            <a:endParaRPr lang="en-US">
              <a:latin typeface="Times New Roman" charset="0"/>
              <a:ea typeface="Arial" charset="0"/>
              <a:cs typeface="Arial" charset="0"/>
            </a:endParaRPr>
          </a:p>
        </p:txBody>
      </p:sp>
      <p:sp>
        <p:nvSpPr>
          <p:cNvPr id="10137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138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85DE2EC-87B2-E74B-8882-3DF0E080A0C7}" type="slidenum">
              <a:rPr lang="en-US">
                <a:latin typeface="Times New Roman" charset="0"/>
                <a:ea typeface="Arial" charset="0"/>
                <a:cs typeface="Arial" charset="0"/>
              </a:rPr>
              <a:pPr/>
              <a:t>47</a:t>
            </a:fld>
            <a:endParaRPr lang="en-US">
              <a:latin typeface="Times New Roman" charset="0"/>
              <a:ea typeface="Arial" charset="0"/>
              <a:cs typeface="Arial" charset="0"/>
            </a:endParaRPr>
          </a:p>
        </p:txBody>
      </p:sp>
      <p:sp>
        <p:nvSpPr>
          <p:cNvPr id="10342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342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5EDF3B1F-81A1-F54E-B8A9-45BAC7C42239}" type="slidenum">
              <a:rPr lang="en-US">
                <a:latin typeface="Times New Roman" charset="0"/>
                <a:ea typeface="Arial" charset="0"/>
                <a:cs typeface="Arial" charset="0"/>
              </a:rPr>
              <a:pPr/>
              <a:t>48</a:t>
            </a:fld>
            <a:endParaRPr lang="en-US">
              <a:latin typeface="Times New Roman" charset="0"/>
              <a:ea typeface="Arial" charset="0"/>
              <a:cs typeface="Arial" charset="0"/>
            </a:endParaRPr>
          </a:p>
        </p:txBody>
      </p:sp>
      <p:sp>
        <p:nvSpPr>
          <p:cNvPr id="10547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547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ACD3837-42FD-4644-9D2C-991D00D17957}" type="slidenum">
              <a:rPr lang="en-US">
                <a:latin typeface="Times New Roman" charset="0"/>
                <a:ea typeface="Arial" charset="0"/>
                <a:cs typeface="Arial" charset="0"/>
              </a:rPr>
              <a:pPr/>
              <a:t>49</a:t>
            </a:fld>
            <a:endParaRPr lang="en-US">
              <a:latin typeface="Times New Roman" charset="0"/>
              <a:ea typeface="Arial" charset="0"/>
              <a:cs typeface="Arial" charset="0"/>
            </a:endParaRPr>
          </a:p>
        </p:txBody>
      </p:sp>
      <p:sp>
        <p:nvSpPr>
          <p:cNvPr id="10752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7524"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00D9844-AAC7-B14D-B3DE-40A2FE2248D1}" type="slidenum">
              <a:rPr lang="en-US">
                <a:latin typeface="Times New Roman" charset="0"/>
                <a:ea typeface="Arial" charset="0"/>
                <a:cs typeface="Arial" charset="0"/>
              </a:rPr>
              <a:pPr/>
              <a:t>50</a:t>
            </a:fld>
            <a:endParaRPr lang="en-US">
              <a:latin typeface="Times New Roman" charset="0"/>
              <a:ea typeface="Arial" charset="0"/>
              <a:cs typeface="Arial" charset="0"/>
            </a:endParaRPr>
          </a:p>
        </p:txBody>
      </p:sp>
      <p:sp>
        <p:nvSpPr>
          <p:cNvPr id="10957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0957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7B45BA6E-86BE-D747-87EB-008141A69689}" type="slidenum">
              <a:rPr lang="en-US">
                <a:latin typeface="Times New Roman" charset="0"/>
                <a:ea typeface="Arial" charset="0"/>
                <a:cs typeface="Arial" charset="0"/>
              </a:rPr>
              <a:pPr/>
              <a:t>51</a:t>
            </a:fld>
            <a:endParaRPr lang="en-US">
              <a:latin typeface="Times New Roman" charset="0"/>
              <a:ea typeface="Arial" charset="0"/>
              <a:cs typeface="Arial" charset="0"/>
            </a:endParaRPr>
          </a:p>
        </p:txBody>
      </p:sp>
      <p:sp>
        <p:nvSpPr>
          <p:cNvPr id="11161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162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08677A4-35DC-DD40-B73A-85F7AF68D42B}" type="slidenum">
              <a:rPr lang="en-US" smtClean="0"/>
              <a:pPr>
                <a:defRPr/>
              </a:pPr>
              <a:t>52</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08677A4-35DC-DD40-B73A-85F7AF68D42B}" type="slidenum">
              <a:rPr lang="en-US" smtClean="0"/>
              <a:pPr>
                <a:defRPr/>
              </a:pPr>
              <a:t>53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C2D1967-55A6-7A4B-B83A-D4D4DA96FFB1}" type="slidenum">
              <a:rPr lang="en-US">
                <a:latin typeface="Times New Roman" charset="0"/>
                <a:ea typeface="Arial" charset="0"/>
                <a:cs typeface="Arial" charset="0"/>
              </a:rPr>
              <a:pPr/>
              <a:t>5</a:t>
            </a:fld>
            <a:endParaRPr lang="en-US">
              <a:latin typeface="Times New Roman" charset="0"/>
              <a:ea typeface="Arial" charset="0"/>
              <a:cs typeface="Arial" charset="0"/>
            </a:endParaRPr>
          </a:p>
        </p:txBody>
      </p:sp>
      <p:sp>
        <p:nvSpPr>
          <p:cNvPr id="25603" name="Rectangle 2"/>
          <p:cNvSpPr>
            <a:spLocks noGrp="1" noRot="1" noChangeAspect="1" noChangeArrowheads="1" noTextEdit="1"/>
          </p:cNvSpPr>
          <p:nvPr>
            <p:ph type="sldImg"/>
          </p:nvPr>
        </p:nvSpPr>
        <p:spPr>
          <a:xfrm>
            <a:off x="1233488" y="709613"/>
            <a:ext cx="4722812" cy="3541712"/>
          </a:xfrm>
          <a:ln/>
        </p:spPr>
      </p:sp>
      <p:sp>
        <p:nvSpPr>
          <p:cNvPr id="25604" name="Rectangle 3"/>
          <p:cNvSpPr>
            <a:spLocks noGrp="1" noChangeArrowheads="1"/>
          </p:cNvSpPr>
          <p:nvPr>
            <p:ph type="body" idx="1"/>
          </p:nvPr>
        </p:nvSpPr>
        <p:spPr>
          <a:xfrm>
            <a:off x="719138" y="4487863"/>
            <a:ext cx="5749925" cy="4251325"/>
          </a:xfrm>
          <a:noFill/>
          <a:ln/>
        </p:spPr>
        <p:txBody>
          <a:bodyPr/>
          <a:lstStyle/>
          <a:p>
            <a:endParaRPr lang="en-US">
              <a:latin typeface="Times New Roman"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3FC115D-FD37-8C44-BFA2-3DB47E07CC2E}" type="slidenum">
              <a:rPr lang="en-US">
                <a:latin typeface="Times New Roman" charset="0"/>
                <a:ea typeface="Arial" charset="0"/>
                <a:cs typeface="Arial" charset="0"/>
              </a:rPr>
              <a:pPr/>
              <a:t>54</a:t>
            </a:fld>
            <a:endParaRPr lang="en-US">
              <a:latin typeface="Times New Roman" charset="0"/>
              <a:ea typeface="Arial" charset="0"/>
              <a:cs typeface="Arial" charset="0"/>
            </a:endParaRPr>
          </a:p>
        </p:txBody>
      </p:sp>
      <p:sp>
        <p:nvSpPr>
          <p:cNvPr id="115715"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571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94924BED-11C9-594C-AF57-93A37CCA2A7D}" type="slidenum">
              <a:rPr lang="en-US">
                <a:latin typeface="Times New Roman" charset="0"/>
                <a:ea typeface="Arial" charset="0"/>
                <a:cs typeface="Arial" charset="0"/>
              </a:rPr>
              <a:pPr/>
              <a:t>55</a:t>
            </a:fld>
            <a:endParaRPr lang="en-US">
              <a:latin typeface="Times New Roman" charset="0"/>
              <a:ea typeface="Arial" charset="0"/>
              <a:cs typeface="Arial" charset="0"/>
            </a:endParaRPr>
          </a:p>
        </p:txBody>
      </p:sp>
      <p:sp>
        <p:nvSpPr>
          <p:cNvPr id="117763"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7764"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0C2E48AC-2C3E-EA49-9003-6D7CA9E6D1A5}" type="slidenum">
              <a:rPr lang="en-US">
                <a:latin typeface="Times New Roman" charset="0"/>
                <a:ea typeface="Arial" charset="0"/>
                <a:cs typeface="Arial" charset="0"/>
              </a:rPr>
              <a:pPr/>
              <a:t>56</a:t>
            </a:fld>
            <a:endParaRPr lang="en-US">
              <a:latin typeface="Times New Roman" charset="0"/>
              <a:ea typeface="Arial" charset="0"/>
              <a:cs typeface="Arial" charset="0"/>
            </a:endParaRPr>
          </a:p>
        </p:txBody>
      </p:sp>
      <p:sp>
        <p:nvSpPr>
          <p:cNvPr id="119811"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19812"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57D3522-B23B-734D-B76E-DD9AA6AAAB42}" type="slidenum">
              <a:rPr lang="en-US">
                <a:latin typeface="Times New Roman" charset="0"/>
                <a:ea typeface="Arial" charset="0"/>
                <a:cs typeface="Arial" charset="0"/>
              </a:rPr>
              <a:pPr/>
              <a:t>57</a:t>
            </a:fld>
            <a:endParaRPr lang="en-US">
              <a:latin typeface="Times New Roman" charset="0"/>
              <a:ea typeface="Arial" charset="0"/>
              <a:cs typeface="Arial" charset="0"/>
            </a:endParaRPr>
          </a:p>
        </p:txBody>
      </p:sp>
      <p:sp>
        <p:nvSpPr>
          <p:cNvPr id="121859"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2186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8307525-DD3E-C141-8FBB-CF7A9E65509F}" type="slidenum">
              <a:rPr lang="en-US">
                <a:latin typeface="Times New Roman" charset="0"/>
                <a:ea typeface="Arial" charset="0"/>
                <a:cs typeface="Arial" charset="0"/>
              </a:rPr>
              <a:pPr/>
              <a:t>58</a:t>
            </a:fld>
            <a:endParaRPr lang="en-US">
              <a:latin typeface="Times New Roman" charset="0"/>
              <a:ea typeface="Arial" charset="0"/>
              <a:cs typeface="Arial" charset="0"/>
            </a:endParaRPr>
          </a:p>
        </p:txBody>
      </p:sp>
      <p:sp>
        <p:nvSpPr>
          <p:cNvPr id="123907" name="Rectangle 2"/>
          <p:cNvSpPr>
            <a:spLocks noGrp="1" noRot="1" noChangeAspect="1" noChangeArrowheads="1" noTextEdit="1"/>
          </p:cNvSpPr>
          <p:nvPr>
            <p:ph type="sldImg"/>
          </p:nvPr>
        </p:nvSpPr>
        <p:spPr>
          <a:xfrm>
            <a:off x="1239838" y="714375"/>
            <a:ext cx="4711700" cy="3533775"/>
          </a:xfrm>
          <a:ln w="12700" cap="flat">
            <a:solidFill>
              <a:schemeClr val="tx1"/>
            </a:solidFill>
          </a:ln>
        </p:spPr>
      </p:sp>
      <p:sp>
        <p:nvSpPr>
          <p:cNvPr id="12390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4E66CAF-15AF-944E-8F8B-287C64721554}" type="slidenum">
              <a:rPr lang="en-US">
                <a:latin typeface="Times New Roman" charset="0"/>
                <a:ea typeface="Arial" charset="0"/>
                <a:cs typeface="Arial" charset="0"/>
              </a:rPr>
              <a:pPr/>
              <a:t>6</a:t>
            </a:fld>
            <a:endParaRPr lang="en-US">
              <a:latin typeface="Times New Roman" charset="0"/>
              <a:ea typeface="Arial" charset="0"/>
              <a:cs typeface="Arial" charset="0"/>
            </a:endParaRPr>
          </a:p>
        </p:txBody>
      </p:sp>
      <p:sp>
        <p:nvSpPr>
          <p:cNvPr id="27651" name="Rectangle 2"/>
          <p:cNvSpPr>
            <a:spLocks noGrp="1" noRot="1" noChangeAspect="1" noChangeArrowheads="1" noTextEdit="1"/>
          </p:cNvSpPr>
          <p:nvPr>
            <p:ph type="sldImg"/>
          </p:nvPr>
        </p:nvSpPr>
        <p:spPr>
          <a:xfrm>
            <a:off x="1233488" y="709613"/>
            <a:ext cx="4722812" cy="3541712"/>
          </a:xfrm>
          <a:ln/>
        </p:spPr>
      </p:sp>
      <p:sp>
        <p:nvSpPr>
          <p:cNvPr id="27652" name="Rectangle 3"/>
          <p:cNvSpPr>
            <a:spLocks noGrp="1" noChangeArrowheads="1"/>
          </p:cNvSpPr>
          <p:nvPr>
            <p:ph type="body" idx="1"/>
          </p:nvPr>
        </p:nvSpPr>
        <p:spPr>
          <a:xfrm>
            <a:off x="719138" y="4487863"/>
            <a:ext cx="5749925" cy="4251325"/>
          </a:xfrm>
          <a:noFill/>
          <a:ln/>
        </p:spPr>
        <p:txBody>
          <a:bodyPr/>
          <a:lstStyle/>
          <a:p>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77B88DF-34EB-4644-A3D9-37E17A948FD3}" type="slidenum">
              <a:rPr lang="en-US">
                <a:latin typeface="Times New Roman" charset="0"/>
                <a:ea typeface="Arial" charset="0"/>
                <a:cs typeface="Arial" charset="0"/>
              </a:rPr>
              <a:pPr/>
              <a:t>7</a:t>
            </a:fld>
            <a:endParaRPr lang="en-US">
              <a:latin typeface="Times New Roman" charset="0"/>
              <a:ea typeface="Arial" charset="0"/>
              <a:cs typeface="Arial" charset="0"/>
            </a:endParaRPr>
          </a:p>
        </p:txBody>
      </p:sp>
      <p:sp>
        <p:nvSpPr>
          <p:cNvPr id="29699"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29700"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4AD73E7-2A9F-2F4D-9708-F683EA762F8A}" type="slidenum">
              <a:rPr lang="en-US">
                <a:latin typeface="Times New Roman" charset="0"/>
                <a:ea typeface="Arial" charset="0"/>
                <a:cs typeface="Arial" charset="0"/>
              </a:rPr>
              <a:pPr/>
              <a:t>8</a:t>
            </a:fld>
            <a:endParaRPr lang="en-US">
              <a:latin typeface="Times New Roman" charset="0"/>
              <a:ea typeface="Arial" charset="0"/>
              <a:cs typeface="Arial" charset="0"/>
            </a:endParaRPr>
          </a:p>
        </p:txBody>
      </p:sp>
      <p:sp>
        <p:nvSpPr>
          <p:cNvPr id="31747"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1748"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A2875B8-1AF9-3E48-86C9-60C40AA3BEBA}" type="slidenum">
              <a:rPr lang="en-US">
                <a:latin typeface="Times New Roman" charset="0"/>
                <a:ea typeface="Arial" charset="0"/>
                <a:cs typeface="Arial" charset="0"/>
              </a:rPr>
              <a:pPr/>
              <a:t>9</a:t>
            </a:fld>
            <a:endParaRPr lang="en-US">
              <a:latin typeface="Times New Roman" charset="0"/>
              <a:ea typeface="Arial" charset="0"/>
              <a:cs typeface="Arial" charset="0"/>
            </a:endParaRPr>
          </a:p>
        </p:txBody>
      </p:sp>
      <p:sp>
        <p:nvSpPr>
          <p:cNvPr id="33795" name="Rectangle 2"/>
          <p:cNvSpPr>
            <a:spLocks noGrp="1" noRot="1" noChangeAspect="1" noChangeArrowheads="1"/>
          </p:cNvSpPr>
          <p:nvPr>
            <p:ph type="sldImg"/>
          </p:nvPr>
        </p:nvSpPr>
        <p:spPr>
          <a:xfrm>
            <a:off x="1239838" y="714375"/>
            <a:ext cx="4711700" cy="3533775"/>
          </a:xfrm>
          <a:ln w="12700" cap="flat">
            <a:solidFill>
              <a:schemeClr val="tx1"/>
            </a:solidFill>
          </a:ln>
        </p:spPr>
      </p:sp>
      <p:sp>
        <p:nvSpPr>
          <p:cNvPr id="33796" name="Rectangle 3"/>
          <p:cNvSpPr>
            <a:spLocks noGrp="1" noChangeArrowheads="1"/>
          </p:cNvSpPr>
          <p:nvPr>
            <p:ph type="body" idx="1"/>
          </p:nvPr>
        </p:nvSpPr>
        <p:spPr>
          <a:xfrm>
            <a:off x="960438" y="4487863"/>
            <a:ext cx="5267325" cy="4252912"/>
          </a:xfrm>
          <a:noFill/>
          <a:ln/>
        </p:spPr>
        <p:txBody>
          <a:bodyPr lIns="95685" tIns="50276" rIns="95685" bIns="50276"/>
          <a:lstStyle/>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slideMaster" Target="../slideMasters/slideMaster1.xml"/><Relationship Id="rId7" Type="http://schemas.openxmlformats.org/officeDocument/2006/relationships/image" Target="../media/image1.jpeg"/><Relationship Id="rId8" Type="http://schemas.openxmlformats.org/officeDocument/2006/relationships/image" Target="../media/image3.jpeg"/><Relationship Id="rId1" Type="http://schemas.openxmlformats.org/officeDocument/2006/relationships/tags" Target="../tags/tag8.xml"/><Relationship Id="rId2"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 name="Picture 22" descr="crop_of_DM04_12_2_blue"/>
          <p:cNvPicPr>
            <a:picLocks noChangeAspect="1" noChangeArrowheads="1"/>
          </p:cNvPicPr>
          <p:nvPr>
            <p:custDataLst>
              <p:tags r:id="rId1"/>
            </p:custDataLst>
          </p:nvPr>
        </p:nvPicPr>
        <p:blipFill>
          <a:blip r:embed="rId7"/>
          <a:srcRect/>
          <a:stretch>
            <a:fillRect/>
          </a:stretch>
        </p:blipFill>
        <p:spPr bwMode="blackWhite">
          <a:xfrm>
            <a:off x="-41275" y="5194300"/>
            <a:ext cx="9185275" cy="1695450"/>
          </a:xfrm>
          <a:prstGeom prst="rect">
            <a:avLst/>
          </a:prstGeom>
          <a:noFill/>
          <a:ln w="3175">
            <a:solidFill>
              <a:schemeClr val="bg1"/>
            </a:solidFill>
            <a:miter lim="800000"/>
            <a:headEnd/>
            <a:tailEnd/>
          </a:ln>
        </p:spPr>
      </p:pic>
      <p:sp>
        <p:nvSpPr>
          <p:cNvPr id="4" name="Text Box 4"/>
          <p:cNvSpPr txBox="1">
            <a:spLocks noChangeArrowheads="1"/>
          </p:cNvSpPr>
          <p:nvPr/>
        </p:nvSpPr>
        <p:spPr bwMode="auto">
          <a:xfrm>
            <a:off x="-2335213" y="4203700"/>
            <a:ext cx="2159000" cy="1195388"/>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Presentation subtitle: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20pt Arial Regular,</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green R223 | G255 | B102</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Recommended</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maximum length: 2 lines</a:t>
            </a:r>
          </a:p>
        </p:txBody>
      </p:sp>
      <p:sp>
        <p:nvSpPr>
          <p:cNvPr id="5" name="Text Box 5"/>
          <p:cNvSpPr txBox="1">
            <a:spLocks noChangeArrowheads="1"/>
          </p:cNvSpPr>
          <p:nvPr/>
        </p:nvSpPr>
        <p:spPr bwMode="auto">
          <a:xfrm>
            <a:off x="2162175" y="7067550"/>
            <a:ext cx="4691063" cy="844550"/>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Confidentiality/date line: 13pt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p>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Information separated by vertical strokes,</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with two spaces on either side</a:t>
            </a:r>
          </a:p>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Disclaimer information may also be appear in this area.  Place flush left, aligned at bottom, 8-10pt Arial Regular, white</a:t>
            </a:r>
          </a:p>
        </p:txBody>
      </p:sp>
      <p:sp>
        <p:nvSpPr>
          <p:cNvPr id="6" name="Line 6"/>
          <p:cNvSpPr>
            <a:spLocks noChangeShapeType="1"/>
          </p:cNvSpPr>
          <p:nvPr/>
        </p:nvSpPr>
        <p:spPr bwMode="auto">
          <a:xfrm flipH="1">
            <a:off x="-1131888" y="1417638"/>
            <a:ext cx="1060450"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7" name="Line 7"/>
          <p:cNvSpPr>
            <a:spLocks noChangeShapeType="1"/>
          </p:cNvSpPr>
          <p:nvPr/>
        </p:nvSpPr>
        <p:spPr bwMode="auto">
          <a:xfrm flipH="1">
            <a:off x="-857250" y="2665413"/>
            <a:ext cx="7858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8" name="Line 8"/>
          <p:cNvSpPr>
            <a:spLocks noChangeShapeType="1"/>
          </p:cNvSpPr>
          <p:nvPr/>
        </p:nvSpPr>
        <p:spPr bwMode="auto">
          <a:xfrm flipV="1">
            <a:off x="2179638" y="6889750"/>
            <a:ext cx="1587"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9" name="Text Box 9"/>
          <p:cNvSpPr txBox="1">
            <a:spLocks noChangeArrowheads="1"/>
          </p:cNvSpPr>
          <p:nvPr/>
        </p:nvSpPr>
        <p:spPr bwMode="auto">
          <a:xfrm>
            <a:off x="6113463" y="-1327150"/>
            <a:ext cx="3016250" cy="1139825"/>
          </a:xfrm>
          <a:prstGeom prst="rect">
            <a:avLst/>
          </a:prstGeom>
          <a:noFill/>
          <a:ln w="9525">
            <a:solidFill>
              <a:srgbClr val="5A7070"/>
            </a:solidFill>
            <a:miter lim="800000"/>
            <a:headEnd/>
            <a:tailEnd/>
          </a:ln>
          <a:effectLst/>
        </p:spPr>
        <p:txBody>
          <a:bodyPr anchor="b">
            <a:prstTxWarp prst="textNoShape">
              <a:avLst/>
            </a:prstTxWarp>
          </a:bodyPr>
          <a:lstStyle/>
          <a:p>
            <a:pPr>
              <a:lnSpc>
                <a:spcPct val="150000"/>
              </a:lnSpc>
              <a:defRPr/>
            </a:pPr>
            <a:r>
              <a:rPr lang="en-US" sz="1200">
                <a:solidFill>
                  <a:schemeClr val="accent2"/>
                </a:solidFill>
                <a:latin typeface="Lucida Sans" pitchFamily="-109" charset="0"/>
                <a:ea typeface="Arial" pitchFamily="-109" charset="0"/>
                <a:cs typeface="Arial" pitchFamily="-109" charset="0"/>
              </a:rPr>
              <a:t>Indications in green = Live content</a:t>
            </a:r>
            <a:r>
              <a:rPr lang="en-US" sz="1200">
                <a:solidFill>
                  <a:srgbClr val="FFFF00"/>
                </a:solidFill>
                <a:latin typeface="Lucida Sans" pitchFamily="-109" charset="0"/>
                <a:ea typeface="Arial" pitchFamily="-109" charset="0"/>
                <a:cs typeface="Arial" pitchFamily="-109" charset="0"/>
              </a:rPr>
              <a:t> </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solidFill>
                  <a:schemeClr val="tx1"/>
                </a:solidFill>
                <a:latin typeface="Lucida Sans" pitchFamily="-109" charset="0"/>
                <a:ea typeface="Arial" pitchFamily="-109" charset="0"/>
                <a:cs typeface="Arial" pitchFamily="-109" charset="0"/>
              </a:rPr>
              <a:t>Indications in white  = Edit  in master</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latin typeface="Lucida Sans" pitchFamily="-109" charset="0"/>
                <a:ea typeface="Arial" pitchFamily="-109" charset="0"/>
                <a:cs typeface="Arial" pitchFamily="-109" charset="0"/>
              </a:rPr>
              <a:t>Indications in blue    = Locked elements</a:t>
            </a:r>
          </a:p>
          <a:p>
            <a:pPr>
              <a:lnSpc>
                <a:spcPct val="150000"/>
              </a:lnSpc>
              <a:defRPr/>
            </a:pPr>
            <a:r>
              <a:rPr lang="en-US" sz="1200">
                <a:solidFill>
                  <a:schemeClr val="bg1"/>
                </a:solidFill>
                <a:latin typeface="Lucida Sans" pitchFamily="-109" charset="0"/>
                <a:ea typeface="Arial" pitchFamily="-109" charset="0"/>
                <a:cs typeface="Arial" pitchFamily="-109" charset="0"/>
              </a:rPr>
              <a:t>Indications in black   = Optional elements</a:t>
            </a:r>
          </a:p>
        </p:txBody>
      </p:sp>
      <p:sp>
        <p:nvSpPr>
          <p:cNvPr id="10" name="Line 10"/>
          <p:cNvSpPr>
            <a:spLocks noChangeShapeType="1"/>
          </p:cNvSpPr>
          <p:nvPr/>
        </p:nvSpPr>
        <p:spPr bwMode="auto">
          <a:xfrm flipH="1">
            <a:off x="-590550" y="4343400"/>
            <a:ext cx="5191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11" name="Text Box 11"/>
          <p:cNvSpPr txBox="1">
            <a:spLocks noChangeArrowheads="1"/>
          </p:cNvSpPr>
          <p:nvPr>
            <p:custDataLst>
              <p:tags r:id="rId2"/>
            </p:custDataLst>
          </p:nvPr>
        </p:nvSpPr>
        <p:spPr bwMode="auto">
          <a:xfrm>
            <a:off x="-2335213" y="2540000"/>
            <a:ext cx="2159000" cy="979488"/>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Presentation title: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28pt Arial Regular, white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Recommended maximum length:  2 lines</a:t>
            </a:r>
          </a:p>
        </p:txBody>
      </p:sp>
      <p:sp>
        <p:nvSpPr>
          <p:cNvPr id="12" name="Text Box 12"/>
          <p:cNvSpPr txBox="1">
            <a:spLocks noChangeArrowheads="1"/>
          </p:cNvSpPr>
          <p:nvPr/>
        </p:nvSpPr>
        <p:spPr bwMode="auto">
          <a:xfrm>
            <a:off x="-2335213" y="1285875"/>
            <a:ext cx="2159000" cy="796925"/>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Group name: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17pt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p>
        </p:txBody>
      </p:sp>
      <p:sp>
        <p:nvSpPr>
          <p:cNvPr id="13" name="Text Box 13"/>
          <p:cNvSpPr txBox="1">
            <a:spLocks noChangeArrowheads="1"/>
          </p:cNvSpPr>
          <p:nvPr/>
        </p:nvSpPr>
        <p:spPr bwMode="auto">
          <a:xfrm>
            <a:off x="7513638" y="7072313"/>
            <a:ext cx="1849437" cy="520700"/>
          </a:xfrm>
          <a:prstGeom prst="rect">
            <a:avLst/>
          </a:prstGeom>
          <a:noFill/>
          <a:ln w="9525">
            <a:noFill/>
            <a:miter lim="800000"/>
            <a:headEnd/>
            <a:tailEnd/>
          </a:ln>
          <a:effectLst/>
        </p:spPr>
        <p:txBody>
          <a:bodyPr>
            <a:prstTxWarp prst="textNoShape">
              <a:avLst/>
            </a:prstTxWarp>
          </a:bodyPr>
          <a:lstStyle/>
          <a:p>
            <a:pPr marL="115888" indent="-115888">
              <a:buFontTx/>
              <a:buChar char="•"/>
              <a:defRPr/>
            </a:pPr>
            <a:r>
              <a:rPr lang="en-US" sz="1200">
                <a:latin typeface="Lucida Sans" pitchFamily="-109" charset="0"/>
                <a:ea typeface="Arial" pitchFamily="-109" charset="0"/>
                <a:cs typeface="Arial" pitchFamily="-109" charset="0"/>
              </a:rPr>
              <a:t>Copyright: 10pt Arial</a:t>
            </a:r>
            <a:br>
              <a:rPr lang="en-US" sz="1200">
                <a:latin typeface="Lucida Sans" pitchFamily="-109" charset="0"/>
                <a:ea typeface="Arial" pitchFamily="-109" charset="0"/>
                <a:cs typeface="Arial" pitchFamily="-109" charset="0"/>
              </a:rPr>
            </a:br>
            <a:r>
              <a:rPr lang="en-US" sz="1200">
                <a:latin typeface="Lucida Sans" pitchFamily="-109" charset="0"/>
                <a:ea typeface="Arial" pitchFamily="-109" charset="0"/>
                <a:cs typeface="Arial" pitchFamily="-109" charset="0"/>
              </a:rPr>
              <a:t>Regular, white</a:t>
            </a:r>
          </a:p>
        </p:txBody>
      </p:sp>
      <p:sp>
        <p:nvSpPr>
          <p:cNvPr id="14" name="Line 14"/>
          <p:cNvSpPr>
            <a:spLocks noChangeShapeType="1"/>
          </p:cNvSpPr>
          <p:nvPr/>
        </p:nvSpPr>
        <p:spPr bwMode="auto">
          <a:xfrm flipV="1">
            <a:off x="7513638" y="6889750"/>
            <a:ext cx="1587"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15" name="Text Box 15"/>
          <p:cNvSpPr txBox="1">
            <a:spLocks noChangeArrowheads="1"/>
          </p:cNvSpPr>
          <p:nvPr/>
        </p:nvSpPr>
        <p:spPr bwMode="auto">
          <a:xfrm>
            <a:off x="0" y="-647700"/>
            <a:ext cx="5541963" cy="752475"/>
          </a:xfrm>
          <a:prstGeom prst="rect">
            <a:avLst/>
          </a:prstGeom>
          <a:noFill/>
          <a:ln w="9525">
            <a:noFill/>
            <a:miter lim="800000"/>
            <a:headEnd/>
            <a:tailEnd/>
          </a:ln>
          <a:effectLst/>
        </p:spPr>
        <p:txBody>
          <a:bodyPr lIns="9144" tIns="9144" rIns="9144" bIns="9144">
            <a:prstTxWarp prst="textNoShape">
              <a:avLst/>
            </a:prstTxWarp>
            <a:spAutoFit/>
          </a:bodyPr>
          <a:lstStyle/>
          <a:p>
            <a:pPr>
              <a:spcBef>
                <a:spcPct val="50000"/>
              </a:spcBef>
              <a:defRPr/>
            </a:pPr>
            <a:r>
              <a:rPr lang="en-US" sz="1600" b="1">
                <a:solidFill>
                  <a:schemeClr val="tx1"/>
                </a:solidFill>
                <a:latin typeface="Lucida Sans" pitchFamily="-109" charset="0"/>
                <a:ea typeface="Arial" pitchFamily="-109" charset="0"/>
                <a:cs typeface="Arial" pitchFamily="-109" charset="0"/>
              </a:rPr>
              <a:t>Template release: Oct 02</a:t>
            </a:r>
            <a:br>
              <a:rPr lang="en-US" sz="1600" b="1">
                <a:solidFill>
                  <a:schemeClr val="tx1"/>
                </a:solidFill>
                <a:latin typeface="Lucida Sans" pitchFamily="-109" charset="0"/>
                <a:ea typeface="Arial" pitchFamily="-109" charset="0"/>
                <a:cs typeface="Arial" pitchFamily="-109" charset="0"/>
              </a:rPr>
            </a:br>
            <a:r>
              <a:rPr lang="en-US" sz="1600" b="1">
                <a:solidFill>
                  <a:schemeClr val="tx1"/>
                </a:solidFill>
                <a:latin typeface="Lucida Sans" pitchFamily="-109" charset="0"/>
                <a:ea typeface="Arial" pitchFamily="-109" charset="0"/>
                <a:cs typeface="Arial" pitchFamily="-109" charset="0"/>
              </a:rPr>
              <a:t>For the latest, go to http://w3.ibm.com/ibm/presentations</a:t>
            </a:r>
          </a:p>
        </p:txBody>
      </p:sp>
      <p:sp>
        <p:nvSpPr>
          <p:cNvPr id="16" name="Rectangle 16"/>
          <p:cNvSpPr>
            <a:spLocks noChangeArrowheads="1"/>
          </p:cNvSpPr>
          <p:nvPr>
            <p:custDataLst>
              <p:tags r:id="rId3"/>
            </p:custDataLst>
          </p:nvPr>
        </p:nvSpPr>
        <p:spPr bwMode="black">
          <a:xfrm>
            <a:off x="2808288" y="6424613"/>
            <a:ext cx="6321425" cy="288925"/>
          </a:xfrm>
          <a:prstGeom prst="rect">
            <a:avLst/>
          </a:prstGeom>
          <a:noFill/>
          <a:ln w="9525">
            <a:noFill/>
            <a:miter lim="800000"/>
            <a:headEnd/>
            <a:tailEnd/>
          </a:ln>
          <a:effectLst/>
        </p:spPr>
        <p:txBody>
          <a:bodyPr lIns="18288" tIns="18288" rIns="18288" bIns="18288" anchor="ctr">
            <a:prstTxWarp prst="textNoShape">
              <a:avLst/>
            </a:prstTxWarp>
          </a:bodyPr>
          <a:lstStyle/>
          <a:p>
            <a:pPr marL="342900" indent="-342900" algn="r">
              <a:lnSpc>
                <a:spcPct val="98000"/>
              </a:lnSpc>
              <a:spcBef>
                <a:spcPct val="20000"/>
              </a:spcBef>
              <a:defRPr/>
            </a:pPr>
            <a:r>
              <a:rPr lang="en-US" sz="1300" dirty="0" smtClean="0">
                <a:solidFill>
                  <a:schemeClr val="tx1"/>
                </a:solidFill>
              </a:rPr>
              <a:t>Spring, 2010 </a:t>
            </a:r>
            <a:endParaRPr lang="en-US" sz="1300" dirty="0">
              <a:solidFill>
                <a:schemeClr val="tx1"/>
              </a:solidFill>
            </a:endParaRPr>
          </a:p>
          <a:p>
            <a:pPr marL="342900" indent="-342900" algn="r">
              <a:lnSpc>
                <a:spcPct val="98000"/>
              </a:lnSpc>
              <a:spcBef>
                <a:spcPct val="20000"/>
              </a:spcBef>
              <a:defRPr/>
            </a:pPr>
            <a:r>
              <a:rPr lang="en-US" sz="1300" dirty="0">
                <a:solidFill>
                  <a:schemeClr val="tx1"/>
                </a:solidFill>
              </a:rPr>
              <a:t>  </a:t>
            </a:r>
          </a:p>
        </p:txBody>
      </p:sp>
      <p:sp>
        <p:nvSpPr>
          <p:cNvPr id="17" name="Line 18"/>
          <p:cNvSpPr>
            <a:spLocks noChangeShapeType="1"/>
          </p:cNvSpPr>
          <p:nvPr>
            <p:custDataLst>
              <p:tags r:id="rId4"/>
            </p:custDataLst>
          </p:nvPr>
        </p:nvSpPr>
        <p:spPr bwMode="black">
          <a:xfrm flipV="1">
            <a:off x="1862138" y="1362075"/>
            <a:ext cx="0" cy="328613"/>
          </a:xfrm>
          <a:prstGeom prst="line">
            <a:avLst/>
          </a:prstGeom>
          <a:noFill/>
          <a:ln w="12700">
            <a:solidFill>
              <a:schemeClr val="tx1"/>
            </a:solidFill>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pic>
        <p:nvPicPr>
          <p:cNvPr id="18" name="Picture 19" descr="crop_of_DM04_12_2_blue"/>
          <p:cNvPicPr>
            <a:picLocks noChangeAspect="1" noChangeArrowheads="1"/>
          </p:cNvPicPr>
          <p:nvPr>
            <p:custDataLst>
              <p:tags r:id="rId5"/>
            </p:custDataLst>
          </p:nvPr>
        </p:nvPicPr>
        <p:blipFill>
          <a:blip r:embed="rId8"/>
          <a:srcRect/>
          <a:stretch>
            <a:fillRect/>
          </a:stretch>
        </p:blipFill>
        <p:spPr bwMode="blackWhite">
          <a:xfrm>
            <a:off x="-9525" y="0"/>
            <a:ext cx="9185275" cy="1695450"/>
          </a:xfrm>
          <a:prstGeom prst="rect">
            <a:avLst/>
          </a:prstGeom>
          <a:noFill/>
          <a:ln w="3175">
            <a:solidFill>
              <a:schemeClr val="bg1"/>
            </a:solidFill>
            <a:miter lim="800000"/>
            <a:headEnd/>
            <a:tailEnd/>
          </a:ln>
        </p:spPr>
      </p:pic>
      <p:sp>
        <p:nvSpPr>
          <p:cNvPr id="221187" name="Rectangle 3"/>
          <p:cNvSpPr>
            <a:spLocks noGrp="1" noChangeArrowheads="1"/>
          </p:cNvSpPr>
          <p:nvPr>
            <p:ph type="ctrTitle"/>
          </p:nvPr>
        </p:nvSpPr>
        <p:spPr bwMode="black">
          <a:xfrm>
            <a:off x="390525" y="2493963"/>
            <a:ext cx="7954963" cy="1470025"/>
          </a:xfrm>
        </p:spPr>
        <p:txBody>
          <a:bodyPr/>
          <a:lstStyle>
            <a:lvl1pPr>
              <a:defRPr>
                <a:solidFill>
                  <a:schemeClr val="tx1"/>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99FD2F9C-314D-4943-9ED8-020160EE3DE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723900"/>
            <a:ext cx="2178050" cy="532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3988" y="723900"/>
            <a:ext cx="6384925" cy="532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A99BDC1C-D34D-3E4E-81F5-D7B080E72A8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723900"/>
            <a:ext cx="87153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3988" y="1485900"/>
            <a:ext cx="4281487"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7875" y="1485900"/>
            <a:ext cx="4281488"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fld id="{CCEFF324-3075-6241-9859-FD80943138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ACDF6120-F1F0-4C60-9FE9-39AC71A9C79D}" type="datetimeFigureOut">
              <a:rPr lang="en-US" smtClean="0"/>
              <a:pPr/>
              <a:t>2/8/17</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379CE46-C31D-2941-B375-BDBBF7D41C78}"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2/8/17</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61A4DFCD-5940-BE48-B9EB-FEDA8D565177}"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CDF6120-F1F0-4C60-9FE9-39AC71A9C79D}" type="datetimeFigureOut">
              <a:rPr lang="en-US" smtClean="0"/>
              <a:pPr/>
              <a:t>2/8/17</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0E016F2C-55E0-CC41-9F57-4E249F9EC8BE}"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CDF6120-F1F0-4C60-9FE9-39AC71A9C79D}" type="datetimeFigureOut">
              <a:rPr lang="en-US" smtClean="0"/>
              <a:pPr/>
              <a:t>2/8/17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BA0E72F2-D475-7E4D-9437-18A51790CD65}"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DF6120-F1F0-4C60-9FE9-39AC71A9C79D}" type="datetimeFigureOut">
              <a:rPr lang="en-US" smtClean="0"/>
              <a:pPr/>
              <a:t>2/8/17</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defRPr/>
            </a:pPr>
            <a:fld id="{C78AB2D4-7DA1-0848-A796-82F1AE223FF4}"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CDF6120-F1F0-4C60-9FE9-39AC71A9C79D}" type="datetimeFigureOut">
              <a:rPr lang="en-US" smtClean="0"/>
              <a:pPr/>
              <a:t>2/8/17</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pPr>
              <a:defRPr/>
            </a:pPr>
            <a:fld id="{11F01FDF-9A09-4140-B7F3-593EE46CD27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F6120-F1F0-4C60-9FE9-39AC71A9C79D}" type="datetimeFigureOut">
              <a:rPr lang="en-US" smtClean="0"/>
              <a:pPr/>
              <a:t>2/8/17</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a:defRPr/>
            </a:pPr>
            <a:fld id="{DD1E20CF-AA67-C449-BBFB-20B7E1942089}"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6"/>
          <p:cNvSpPr>
            <a:spLocks noGrp="1" noChangeArrowheads="1"/>
          </p:cNvSpPr>
          <p:nvPr>
            <p:ph type="sldNum" sz="quarter" idx="10"/>
          </p:nvPr>
        </p:nvSpPr>
        <p:spPr>
          <a:ln/>
        </p:spPr>
        <p:txBody>
          <a:bodyPr/>
          <a:lstStyle>
            <a:lvl1pPr>
              <a:defRPr/>
            </a:lvl1pPr>
          </a:lstStyle>
          <a:p>
            <a:pPr>
              <a:defRPr/>
            </a:pPr>
            <a:fld id="{61A4DFCD-5940-BE48-B9EB-FEDA8D565177}"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2/8/17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48A0BF13-6B0D-7D40-9F7C-8ED928BABA52}"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CDF6120-F1F0-4C60-9FE9-39AC71A9C79D}" type="datetimeFigureOut">
              <a:rPr lang="en-US" smtClean="0"/>
              <a:pPr/>
              <a:t>2/8/17</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defRPr/>
            </a:pPr>
            <a:fld id="{89938EE6-0170-D942-B272-533C376C7037}"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2/8/17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99FD2F9C-314D-4943-9ED8-020160EE3DE9}"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CDF6120-F1F0-4C60-9FE9-39AC71A9C79D}" type="datetimeFigureOut">
              <a:rPr lang="en-US" smtClean="0"/>
              <a:pPr/>
              <a:t>2/8/17</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A99BDC1C-D34D-3E4E-81F5-D7B080E72A8C}"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988" y="723900"/>
            <a:ext cx="8715375" cy="4984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3988" y="1485900"/>
            <a:ext cx="4281487"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7875" y="1485900"/>
            <a:ext cx="4281488" cy="4559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fld id="{CCEFF324-3075-6241-9859-FD809431383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6"/>
          <p:cNvSpPr>
            <a:spLocks noGrp="1" noChangeArrowheads="1"/>
          </p:cNvSpPr>
          <p:nvPr>
            <p:ph type="sldNum" sz="quarter" idx="10"/>
          </p:nvPr>
        </p:nvSpPr>
        <p:spPr>
          <a:ln/>
        </p:spPr>
        <p:txBody>
          <a:bodyPr/>
          <a:lstStyle>
            <a:lvl1pPr>
              <a:defRPr/>
            </a:lvl1pPr>
          </a:lstStyle>
          <a:p>
            <a:pPr>
              <a:defRPr/>
            </a:pPr>
            <a:fld id="{0E016F2C-55E0-CC41-9F57-4E249F9EC8B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3988" y="1485900"/>
            <a:ext cx="4281487" cy="4559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87875" y="1485900"/>
            <a:ext cx="4281488" cy="4559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6"/>
          <p:cNvSpPr>
            <a:spLocks noGrp="1" noChangeArrowheads="1"/>
          </p:cNvSpPr>
          <p:nvPr>
            <p:ph type="sldNum" sz="quarter" idx="10"/>
          </p:nvPr>
        </p:nvSpPr>
        <p:spPr>
          <a:ln/>
        </p:spPr>
        <p:txBody>
          <a:bodyPr/>
          <a:lstStyle>
            <a:lvl1pPr>
              <a:defRPr/>
            </a:lvl1pPr>
          </a:lstStyle>
          <a:p>
            <a:pPr>
              <a:defRPr/>
            </a:pPr>
            <a:fld id="{BA0E72F2-D475-7E4D-9437-18A51790CD6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6"/>
          <p:cNvSpPr>
            <a:spLocks noGrp="1" noChangeArrowheads="1"/>
          </p:cNvSpPr>
          <p:nvPr>
            <p:ph type="sldNum" sz="quarter" idx="10"/>
          </p:nvPr>
        </p:nvSpPr>
        <p:spPr>
          <a:ln/>
        </p:spPr>
        <p:txBody>
          <a:bodyPr/>
          <a:lstStyle>
            <a:lvl1pPr>
              <a:defRPr/>
            </a:lvl1pPr>
          </a:lstStyle>
          <a:p>
            <a:pPr>
              <a:defRPr/>
            </a:pPr>
            <a:fld id="{C78AB2D4-7DA1-0848-A796-82F1AE223FF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6"/>
          <p:cNvSpPr>
            <a:spLocks noGrp="1" noChangeArrowheads="1"/>
          </p:cNvSpPr>
          <p:nvPr>
            <p:ph type="sldNum" sz="quarter" idx="10"/>
          </p:nvPr>
        </p:nvSpPr>
        <p:spPr>
          <a:ln/>
        </p:spPr>
        <p:txBody>
          <a:bodyPr/>
          <a:lstStyle>
            <a:lvl1pPr>
              <a:defRPr/>
            </a:lvl1pPr>
          </a:lstStyle>
          <a:p>
            <a:pPr>
              <a:defRPr/>
            </a:pPr>
            <a:fld id="{11F01FDF-9A09-4140-B7F3-593EE46CD272}"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p:cNvSpPr>
            <a:spLocks noGrp="1" noChangeArrowheads="1"/>
          </p:cNvSpPr>
          <p:nvPr>
            <p:ph type="sldNum" sz="quarter" idx="10"/>
          </p:nvPr>
        </p:nvSpPr>
        <p:spPr>
          <a:ln/>
        </p:spPr>
        <p:txBody>
          <a:bodyPr/>
          <a:lstStyle>
            <a:lvl1pPr>
              <a:defRPr/>
            </a:lvl1pPr>
          </a:lstStyle>
          <a:p>
            <a:pPr>
              <a:defRPr/>
            </a:pPr>
            <a:fld id="{DD1E20CF-AA67-C449-BBFB-20B7E194208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48A0BF13-6B0D-7D40-9F7C-8ED928BABA5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6"/>
          <p:cNvSpPr>
            <a:spLocks noGrp="1" noChangeArrowheads="1"/>
          </p:cNvSpPr>
          <p:nvPr>
            <p:ph type="sldNum" sz="quarter" idx="10"/>
          </p:nvPr>
        </p:nvSpPr>
        <p:spPr>
          <a:ln/>
        </p:spPr>
        <p:txBody>
          <a:bodyPr/>
          <a:lstStyle>
            <a:lvl1pPr>
              <a:defRPr/>
            </a:lvl1pPr>
          </a:lstStyle>
          <a:p>
            <a:pPr>
              <a:defRPr/>
            </a:pPr>
            <a:fld id="{89938EE6-0170-D942-B272-533C376C703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jpeg"/><Relationship Id="rId21" Type="http://schemas.openxmlformats.org/officeDocument/2006/relationships/image" Target="../media/image2.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tags" Target="../tags/tag2.xml"/><Relationship Id="rId15" Type="http://schemas.openxmlformats.org/officeDocument/2006/relationships/tags" Target="../tags/tag3.xml"/><Relationship Id="rId16" Type="http://schemas.openxmlformats.org/officeDocument/2006/relationships/tags" Target="../tags/tag4.xml"/><Relationship Id="rId17" Type="http://schemas.openxmlformats.org/officeDocument/2006/relationships/tags" Target="../tags/tag5.xml"/><Relationship Id="rId18" Type="http://schemas.openxmlformats.org/officeDocument/2006/relationships/tags" Target="../tags/tag6.xml"/><Relationship Id="rId19" Type="http://schemas.openxmlformats.org/officeDocument/2006/relationships/tags" Target="../tags/tag7.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14"/>
            </p:custDataLst>
          </p:nvPr>
        </p:nvSpPr>
        <p:spPr bwMode="auto">
          <a:xfrm>
            <a:off x="153988" y="723900"/>
            <a:ext cx="8715375" cy="498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
            </a:r>
            <a:br>
              <a:rPr lang="en-US"/>
            </a:br>
            <a:r>
              <a:rPr lang="en-US"/>
              <a:t/>
            </a:r>
            <a:br>
              <a:rPr lang="en-US"/>
            </a:br>
            <a:endParaRPr lang="en-US"/>
          </a:p>
        </p:txBody>
      </p:sp>
      <p:sp>
        <p:nvSpPr>
          <p:cNvPr id="1027" name="Rectangle 3"/>
          <p:cNvSpPr>
            <a:spLocks noGrp="1" noChangeArrowheads="1"/>
          </p:cNvSpPr>
          <p:nvPr>
            <p:ph type="body" idx="1"/>
            <p:custDataLst>
              <p:tags r:id="rId15"/>
            </p:custDataLst>
          </p:nvPr>
        </p:nvSpPr>
        <p:spPr bwMode="auto">
          <a:xfrm>
            <a:off x="153988" y="1485900"/>
            <a:ext cx="8715375" cy="4559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 Fourth level</a:t>
            </a:r>
          </a:p>
          <a:p>
            <a:pPr lvl="4"/>
            <a:r>
              <a:rPr lang="en-US"/>
              <a:t> Fifth level</a:t>
            </a:r>
          </a:p>
        </p:txBody>
      </p:sp>
      <p:sp>
        <p:nvSpPr>
          <p:cNvPr id="220164" name="Text Box 4"/>
          <p:cNvSpPr txBox="1">
            <a:spLocks noChangeArrowheads="1"/>
          </p:cNvSpPr>
          <p:nvPr/>
        </p:nvSpPr>
        <p:spPr bwMode="auto">
          <a:xfrm>
            <a:off x="2273300" y="7067550"/>
            <a:ext cx="4691063" cy="844550"/>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Title/subtitle/confidentiality line: 10pt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Information separated by vertical strokes,</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with two spaces on either side</a:t>
            </a:r>
          </a:p>
        </p:txBody>
      </p:sp>
      <p:sp>
        <p:nvSpPr>
          <p:cNvPr id="220165" name="Line 5"/>
          <p:cNvSpPr>
            <a:spLocks noChangeShapeType="1"/>
          </p:cNvSpPr>
          <p:nvPr/>
        </p:nvSpPr>
        <p:spPr bwMode="auto">
          <a:xfrm flipV="1">
            <a:off x="2290763" y="6889750"/>
            <a:ext cx="1587"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6" name="Line 6"/>
          <p:cNvSpPr>
            <a:spLocks noChangeShapeType="1"/>
          </p:cNvSpPr>
          <p:nvPr/>
        </p:nvSpPr>
        <p:spPr bwMode="auto">
          <a:xfrm flipV="1">
            <a:off x="7613650" y="6889750"/>
            <a:ext cx="1588" cy="365125"/>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7" name="Line 7"/>
          <p:cNvSpPr>
            <a:spLocks noChangeShapeType="1"/>
          </p:cNvSpPr>
          <p:nvPr/>
        </p:nvSpPr>
        <p:spPr bwMode="auto">
          <a:xfrm flipH="1">
            <a:off x="-1131888" y="147638"/>
            <a:ext cx="1060450"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8" name="Line 8"/>
          <p:cNvSpPr>
            <a:spLocks noChangeShapeType="1"/>
          </p:cNvSpPr>
          <p:nvPr/>
        </p:nvSpPr>
        <p:spPr bwMode="auto">
          <a:xfrm flipH="1">
            <a:off x="-1073150" y="1139825"/>
            <a:ext cx="10017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69" name="Text Box 9"/>
          <p:cNvSpPr txBox="1">
            <a:spLocks noChangeArrowheads="1"/>
          </p:cNvSpPr>
          <p:nvPr/>
        </p:nvSpPr>
        <p:spPr bwMode="auto">
          <a:xfrm>
            <a:off x="-2335213" y="1014413"/>
            <a:ext cx="2159000" cy="979487"/>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Slide heading:</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28pt Arial Regular, light blue R204 | G204 | B255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Maximum length: 2 lines</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endParaRPr lang="en-US" sz="1200">
              <a:solidFill>
                <a:schemeClr val="accent2"/>
              </a:solidFill>
              <a:latin typeface="Lucida Sans" pitchFamily="-109" charset="0"/>
              <a:ea typeface="Arial" pitchFamily="-109" charset="0"/>
              <a:cs typeface="Arial" pitchFamily="-109" charset="0"/>
            </a:endParaRPr>
          </a:p>
          <a:p>
            <a:pPr marL="122238" indent="-122238">
              <a:lnSpc>
                <a:spcPct val="90000"/>
              </a:lnSpc>
              <a:spcAft>
                <a:spcPct val="25000"/>
              </a:spcAft>
              <a:buFontTx/>
              <a:buChar char="•"/>
              <a:defRPr/>
            </a:pPr>
            <a:r>
              <a:rPr lang="en-US" sz="1200">
                <a:solidFill>
                  <a:schemeClr val="accent2"/>
                </a:solidFill>
                <a:latin typeface="Lucida Sans" pitchFamily="-109" charset="0"/>
                <a:ea typeface="Arial" pitchFamily="-109" charset="0"/>
                <a:cs typeface="Arial" pitchFamily="-109" charset="0"/>
              </a:rPr>
              <a:t>Slide body:</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18pt Arial Regular, white</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Square bullet color:</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green R223 | G255 | B102</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
            </a:r>
            <a:br>
              <a:rPr lang="en-US" sz="1200">
                <a:solidFill>
                  <a:schemeClr val="accent2"/>
                </a:solidFill>
                <a:latin typeface="Lucida Sans" pitchFamily="-109" charset="0"/>
                <a:ea typeface="Arial" pitchFamily="-109" charset="0"/>
                <a:cs typeface="Arial" pitchFamily="-109" charset="0"/>
              </a:rPr>
            </a:br>
            <a:r>
              <a:rPr lang="en-US" sz="1200">
                <a:solidFill>
                  <a:schemeClr val="accent2"/>
                </a:solidFill>
                <a:latin typeface="Lucida Sans" pitchFamily="-109" charset="0"/>
                <a:ea typeface="Arial" pitchFamily="-109" charset="0"/>
                <a:cs typeface="Arial" pitchFamily="-109" charset="0"/>
              </a:rPr>
              <a:t>Recommended maximum text length: 5 principal points</a:t>
            </a:r>
          </a:p>
        </p:txBody>
      </p:sp>
      <p:sp>
        <p:nvSpPr>
          <p:cNvPr id="220170" name="Text Box 10"/>
          <p:cNvSpPr txBox="1">
            <a:spLocks noChangeArrowheads="1"/>
          </p:cNvSpPr>
          <p:nvPr/>
        </p:nvSpPr>
        <p:spPr bwMode="auto">
          <a:xfrm>
            <a:off x="-2335213" y="15875"/>
            <a:ext cx="2159000" cy="796925"/>
          </a:xfrm>
          <a:prstGeom prst="rect">
            <a:avLst/>
          </a:prstGeom>
          <a:noFill/>
          <a:ln w="9525">
            <a:noFill/>
            <a:miter lim="800000"/>
            <a:headEnd/>
            <a:tailEnd/>
          </a:ln>
          <a:effectLst/>
        </p:spPr>
        <p:txBody>
          <a:bodyPr>
            <a:prstTxWarp prst="textNoShape">
              <a:avLst/>
            </a:prstTxWarp>
          </a:bodyPr>
          <a:lstStyle/>
          <a:p>
            <a:pPr marL="122238" indent="-122238">
              <a:lnSpc>
                <a:spcPct val="90000"/>
              </a:lnSpc>
              <a:spcAft>
                <a:spcPct val="25000"/>
              </a:spcAft>
              <a:buFontTx/>
              <a:buChar char="•"/>
              <a:defRPr/>
            </a:pPr>
            <a:r>
              <a:rPr lang="en-US" sz="1200">
                <a:solidFill>
                  <a:schemeClr val="tx1"/>
                </a:solidFill>
                <a:latin typeface="Lucida Sans" pitchFamily="-109" charset="0"/>
                <a:ea typeface="Arial" pitchFamily="-109" charset="0"/>
                <a:cs typeface="Arial" pitchFamily="-109" charset="0"/>
              </a:rPr>
              <a:t>Group name: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18pt Arial Regular, white</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
            </a:r>
            <a:br>
              <a:rPr lang="en-US" sz="1200">
                <a:solidFill>
                  <a:schemeClr val="tx1"/>
                </a:solidFill>
                <a:latin typeface="Lucida Sans" pitchFamily="-109" charset="0"/>
                <a:ea typeface="Arial" pitchFamily="-109" charset="0"/>
                <a:cs typeface="Arial" pitchFamily="-109" charset="0"/>
              </a:rPr>
            </a:br>
            <a:r>
              <a:rPr lang="en-US" sz="1200">
                <a:solidFill>
                  <a:schemeClr val="tx1"/>
                </a:solidFill>
                <a:latin typeface="Lucida Sans" pitchFamily="-109" charset="0"/>
                <a:ea typeface="Arial" pitchFamily="-109" charset="0"/>
                <a:cs typeface="Arial" pitchFamily="-109" charset="0"/>
              </a:rPr>
              <a:t>Maximum length: 1 line</a:t>
            </a:r>
          </a:p>
        </p:txBody>
      </p:sp>
      <p:sp>
        <p:nvSpPr>
          <p:cNvPr id="220171" name="Line 11"/>
          <p:cNvSpPr>
            <a:spLocks noChangeShapeType="1"/>
          </p:cNvSpPr>
          <p:nvPr/>
        </p:nvSpPr>
        <p:spPr bwMode="auto">
          <a:xfrm flipH="1">
            <a:off x="-1263650" y="3189288"/>
            <a:ext cx="1192212" cy="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72" name="Text Box 12"/>
          <p:cNvSpPr txBox="1">
            <a:spLocks noChangeArrowheads="1"/>
          </p:cNvSpPr>
          <p:nvPr/>
        </p:nvSpPr>
        <p:spPr bwMode="auto">
          <a:xfrm>
            <a:off x="7613650" y="7072313"/>
            <a:ext cx="1735138" cy="520700"/>
          </a:xfrm>
          <a:prstGeom prst="rect">
            <a:avLst/>
          </a:prstGeom>
          <a:noFill/>
          <a:ln w="9525">
            <a:noFill/>
            <a:miter lim="800000"/>
            <a:headEnd/>
            <a:tailEnd/>
          </a:ln>
          <a:effectLst/>
        </p:spPr>
        <p:txBody>
          <a:bodyPr>
            <a:prstTxWarp prst="textNoShape">
              <a:avLst/>
            </a:prstTxWarp>
          </a:bodyPr>
          <a:lstStyle/>
          <a:p>
            <a:pPr marL="114300" indent="-114300">
              <a:buFontTx/>
              <a:buChar char="•"/>
              <a:defRPr/>
            </a:pPr>
            <a:r>
              <a:rPr lang="en-US" sz="1200">
                <a:latin typeface="Lucida Sans" pitchFamily="-109" charset="0"/>
                <a:ea typeface="Arial" pitchFamily="-109" charset="0"/>
                <a:cs typeface="Arial" pitchFamily="-109" charset="0"/>
              </a:rPr>
              <a:t>Copyright: 10pt Arial</a:t>
            </a:r>
            <a:br>
              <a:rPr lang="en-US" sz="1200">
                <a:latin typeface="Lucida Sans" pitchFamily="-109" charset="0"/>
                <a:ea typeface="Arial" pitchFamily="-109" charset="0"/>
                <a:cs typeface="Arial" pitchFamily="-109" charset="0"/>
              </a:rPr>
            </a:br>
            <a:r>
              <a:rPr lang="en-US" sz="1200">
                <a:latin typeface="Lucida Sans" pitchFamily="-109" charset="0"/>
                <a:ea typeface="Arial" pitchFamily="-109" charset="0"/>
                <a:cs typeface="Arial" pitchFamily="-109" charset="0"/>
              </a:rPr>
              <a:t>Regular, white</a:t>
            </a:r>
          </a:p>
        </p:txBody>
      </p:sp>
      <p:pic>
        <p:nvPicPr>
          <p:cNvPr id="1037" name="Picture 13" descr="crop_of_DM04_12_2_blue"/>
          <p:cNvPicPr>
            <a:picLocks noChangeAspect="1" noChangeArrowheads="1"/>
          </p:cNvPicPr>
          <p:nvPr>
            <p:custDataLst>
              <p:tags r:id="rId16"/>
            </p:custDataLst>
          </p:nvPr>
        </p:nvPicPr>
        <p:blipFill>
          <a:blip r:embed="rId20"/>
          <a:srcRect t="54021" b="23769"/>
          <a:stretch>
            <a:fillRect/>
          </a:stretch>
        </p:blipFill>
        <p:spPr bwMode="blackWhite">
          <a:xfrm>
            <a:off x="0" y="6475413"/>
            <a:ext cx="9175750" cy="376237"/>
          </a:xfrm>
          <a:prstGeom prst="rect">
            <a:avLst/>
          </a:prstGeom>
          <a:noFill/>
          <a:ln w="3175">
            <a:solidFill>
              <a:schemeClr val="bg1"/>
            </a:solidFill>
            <a:miter lim="800000"/>
            <a:headEnd/>
            <a:tailEnd/>
          </a:ln>
        </p:spPr>
      </p:pic>
      <p:sp>
        <p:nvSpPr>
          <p:cNvPr id="220174" name="Rectangle 14"/>
          <p:cNvSpPr>
            <a:spLocks noChangeArrowheads="1"/>
          </p:cNvSpPr>
          <p:nvPr>
            <p:custDataLst>
              <p:tags r:id="rId17"/>
            </p:custDataLst>
          </p:nvPr>
        </p:nvSpPr>
        <p:spPr bwMode="black">
          <a:xfrm>
            <a:off x="1447800" y="6502400"/>
            <a:ext cx="5940425" cy="244475"/>
          </a:xfrm>
          <a:prstGeom prst="rect">
            <a:avLst/>
          </a:prstGeom>
          <a:noFill/>
          <a:ln w="9525">
            <a:noFill/>
            <a:miter lim="800000"/>
            <a:headEnd/>
            <a:tailEnd/>
          </a:ln>
          <a:effectLst/>
        </p:spPr>
        <p:txBody>
          <a:bodyPr>
            <a:prstTxWarp prst="textNoShape">
              <a:avLst/>
            </a:prstTxWarp>
            <a:spAutoFit/>
          </a:bodyPr>
          <a:lstStyle/>
          <a:p>
            <a:pPr eaLnBrk="0" hangingPunct="0">
              <a:defRPr/>
            </a:pPr>
            <a:r>
              <a:rPr lang="en-US" sz="1000" b="1" dirty="0" smtClean="0">
                <a:solidFill>
                  <a:schemeClr val="tx1"/>
                </a:solidFill>
                <a:latin typeface="Lucida Sans" pitchFamily="-109" charset="0"/>
                <a:ea typeface="Arial" pitchFamily="-109" charset="0"/>
                <a:cs typeface="Arial" pitchFamily="-109" charset="0"/>
              </a:rPr>
              <a:t>Spring, 2010</a:t>
            </a:r>
            <a:endParaRPr lang="en-US" sz="1000" dirty="0">
              <a:solidFill>
                <a:schemeClr val="tx1"/>
              </a:solidFill>
              <a:latin typeface="Lucida Sans" pitchFamily="-109" charset="0"/>
              <a:ea typeface="Arial" pitchFamily="-109" charset="0"/>
              <a:cs typeface="Arial" pitchFamily="-109" charset="0"/>
            </a:endParaRPr>
          </a:p>
        </p:txBody>
      </p:sp>
      <p:sp>
        <p:nvSpPr>
          <p:cNvPr id="220175" name="Line 15"/>
          <p:cNvSpPr>
            <a:spLocks noChangeShapeType="1"/>
          </p:cNvSpPr>
          <p:nvPr/>
        </p:nvSpPr>
        <p:spPr bwMode="black">
          <a:xfrm>
            <a:off x="1447800" y="147638"/>
            <a:ext cx="0" cy="234950"/>
          </a:xfrm>
          <a:prstGeom prst="line">
            <a:avLst/>
          </a:prstGeom>
          <a:noFill/>
          <a:ln w="9525">
            <a:solidFill>
              <a:schemeClr val="tx1"/>
            </a:solidFill>
            <a:round/>
            <a:headEnd/>
            <a:tailEnd/>
          </a:ln>
          <a:effectLst/>
        </p:spPr>
        <p:txBody>
          <a:bodyPr wrap="none" anchor="ctr">
            <a:prstTxWarp prst="textNoShape">
              <a:avLst/>
            </a:prstTxWarp>
          </a:bodyPr>
          <a:lstStyle/>
          <a:p>
            <a:pPr>
              <a:defRPr/>
            </a:pPr>
            <a:endParaRPr lang="en-US">
              <a:latin typeface="Lucida Sans" pitchFamily="-109" charset="0"/>
              <a:ea typeface="Arial" pitchFamily="-109" charset="0"/>
              <a:cs typeface="Arial" pitchFamily="-109" charset="0"/>
            </a:endParaRPr>
          </a:p>
        </p:txBody>
      </p:sp>
      <p:sp>
        <p:nvSpPr>
          <p:cNvPr id="220176" name="Rectangle 16"/>
          <p:cNvSpPr>
            <a:spLocks noGrp="1" noChangeArrowheads="1"/>
          </p:cNvSpPr>
          <p:nvPr>
            <p:ph type="sldNum" sz="quarter" idx="4"/>
          </p:nvPr>
        </p:nvSpPr>
        <p:spPr bwMode="black">
          <a:xfrm>
            <a:off x="153988" y="6500813"/>
            <a:ext cx="1006475"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50000"/>
              </a:spcBef>
              <a:defRPr sz="1000" b="1">
                <a:solidFill>
                  <a:schemeClr val="tx1"/>
                </a:solidFill>
                <a:latin typeface="Lucida Sans" pitchFamily="-109" charset="0"/>
                <a:ea typeface="Arial" pitchFamily="-109" charset="0"/>
                <a:cs typeface="Arial" pitchFamily="-109" charset="0"/>
              </a:defRPr>
            </a:lvl1pPr>
          </a:lstStyle>
          <a:p>
            <a:pPr>
              <a:defRPr/>
            </a:pPr>
            <a:fld id="{6379CE46-C31D-2941-B375-BDBBF7D41C78}" type="slidenum">
              <a:rPr lang="en-US"/>
              <a:pPr>
                <a:defRPr/>
              </a:pPr>
              <a:t>‹#›</a:t>
            </a:fld>
            <a:endParaRPr lang="en-US"/>
          </a:p>
        </p:txBody>
      </p:sp>
      <p:grpSp>
        <p:nvGrpSpPr>
          <p:cNvPr id="1041" name="Group 18"/>
          <p:cNvGrpSpPr>
            <a:grpSpLocks/>
          </p:cNvGrpSpPr>
          <p:nvPr/>
        </p:nvGrpSpPr>
        <p:grpSpPr bwMode="auto">
          <a:xfrm>
            <a:off x="311150" y="6889750"/>
            <a:ext cx="2119313" cy="671513"/>
            <a:chOff x="26" y="4340"/>
            <a:chExt cx="1335" cy="423"/>
          </a:xfrm>
        </p:grpSpPr>
        <p:sp>
          <p:nvSpPr>
            <p:cNvPr id="220179" name="Text Box 19"/>
            <p:cNvSpPr txBox="1">
              <a:spLocks noChangeArrowheads="1"/>
            </p:cNvSpPr>
            <p:nvPr userDrawn="1"/>
          </p:nvSpPr>
          <p:spPr bwMode="auto">
            <a:xfrm>
              <a:off x="26" y="4452"/>
              <a:ext cx="1335" cy="311"/>
            </a:xfrm>
            <a:prstGeom prst="rect">
              <a:avLst/>
            </a:prstGeom>
            <a:noFill/>
            <a:ln w="9525">
              <a:noFill/>
              <a:miter lim="800000"/>
              <a:headEnd/>
              <a:tailEnd/>
            </a:ln>
            <a:effectLst/>
          </p:spPr>
          <p:txBody>
            <a:bodyPr>
              <a:prstTxWarp prst="textNoShape">
                <a:avLst/>
              </a:prstTxWarp>
            </a:bodyPr>
            <a:lstStyle/>
            <a:p>
              <a:pPr>
                <a:defRPr/>
              </a:pPr>
              <a:r>
                <a:rPr lang="en-US" sz="1200">
                  <a:solidFill>
                    <a:schemeClr val="bg1"/>
                  </a:solidFill>
                  <a:latin typeface="Lucida Sans" pitchFamily="-109" charset="0"/>
                  <a:ea typeface="Arial" pitchFamily="-109" charset="0"/>
                  <a:cs typeface="Arial" pitchFamily="-109" charset="0"/>
                </a:rPr>
                <a:t>Optional slide number: </a:t>
              </a:r>
              <a:br>
                <a:rPr lang="en-US" sz="1200">
                  <a:solidFill>
                    <a:schemeClr val="bg1"/>
                  </a:solidFill>
                  <a:latin typeface="Lucida Sans" pitchFamily="-109" charset="0"/>
                  <a:ea typeface="Arial" pitchFamily="-109" charset="0"/>
                  <a:cs typeface="Arial" pitchFamily="-109" charset="0"/>
                </a:rPr>
              </a:br>
              <a:r>
                <a:rPr lang="en-US" sz="1200">
                  <a:solidFill>
                    <a:schemeClr val="bg1"/>
                  </a:solidFill>
                  <a:latin typeface="Lucida Sans" pitchFamily="-109" charset="0"/>
                  <a:ea typeface="Arial" pitchFamily="-109" charset="0"/>
                  <a:cs typeface="Arial" pitchFamily="-109" charset="0"/>
                </a:rPr>
                <a:t>10pt Arial Bold, white</a:t>
              </a:r>
            </a:p>
          </p:txBody>
        </p:sp>
        <p:sp>
          <p:nvSpPr>
            <p:cNvPr id="220180" name="Line 20"/>
            <p:cNvSpPr>
              <a:spLocks noChangeShapeType="1"/>
            </p:cNvSpPr>
            <p:nvPr userDrawn="1"/>
          </p:nvSpPr>
          <p:spPr bwMode="auto">
            <a:xfrm flipV="1">
              <a:off x="36" y="4340"/>
              <a:ext cx="1" cy="230"/>
            </a:xfrm>
            <a:prstGeom prst="line">
              <a:avLst/>
            </a:prstGeom>
            <a:noFill/>
            <a:ln w="9525">
              <a:solidFill>
                <a:schemeClr val="tx1"/>
              </a:solidFill>
              <a:prstDash val="dash"/>
              <a:round/>
              <a:headEnd/>
              <a:tailEnd/>
            </a:ln>
            <a:effectLst/>
          </p:spPr>
          <p:txBody>
            <a:bodyPr>
              <a:prstTxWarp prst="textNoShape">
                <a:avLst/>
              </a:prstTxWarp>
            </a:bodyPr>
            <a:lstStyle/>
            <a:p>
              <a:pPr>
                <a:defRPr/>
              </a:pPr>
              <a:endParaRPr lang="en-US">
                <a:latin typeface="Lucida Sans" pitchFamily="-109" charset="0"/>
                <a:ea typeface="Arial" pitchFamily="-109" charset="0"/>
                <a:cs typeface="Arial" pitchFamily="-109" charset="0"/>
              </a:endParaRPr>
            </a:p>
          </p:txBody>
        </p:sp>
      </p:grpSp>
      <p:sp>
        <p:nvSpPr>
          <p:cNvPr id="220181" name="Text Box 21"/>
          <p:cNvSpPr txBox="1">
            <a:spLocks noChangeArrowheads="1"/>
          </p:cNvSpPr>
          <p:nvPr/>
        </p:nvSpPr>
        <p:spPr bwMode="auto">
          <a:xfrm>
            <a:off x="6113463" y="-1327150"/>
            <a:ext cx="3016250" cy="1139825"/>
          </a:xfrm>
          <a:prstGeom prst="rect">
            <a:avLst/>
          </a:prstGeom>
          <a:noFill/>
          <a:ln w="9525">
            <a:solidFill>
              <a:srgbClr val="5A7070"/>
            </a:solidFill>
            <a:miter lim="800000"/>
            <a:headEnd/>
            <a:tailEnd/>
          </a:ln>
          <a:effectLst/>
        </p:spPr>
        <p:txBody>
          <a:bodyPr anchor="b">
            <a:prstTxWarp prst="textNoShape">
              <a:avLst/>
            </a:prstTxWarp>
          </a:bodyPr>
          <a:lstStyle/>
          <a:p>
            <a:pPr>
              <a:lnSpc>
                <a:spcPct val="150000"/>
              </a:lnSpc>
              <a:defRPr/>
            </a:pPr>
            <a:r>
              <a:rPr lang="en-US" sz="1200">
                <a:solidFill>
                  <a:schemeClr val="accent2"/>
                </a:solidFill>
                <a:latin typeface="Lucida Sans" pitchFamily="-109" charset="0"/>
                <a:ea typeface="Arial" pitchFamily="-109" charset="0"/>
                <a:cs typeface="Arial" pitchFamily="-109" charset="0"/>
              </a:rPr>
              <a:t>Indications in green = Live content</a:t>
            </a:r>
            <a:r>
              <a:rPr lang="en-US" sz="1200">
                <a:solidFill>
                  <a:srgbClr val="FFFF00"/>
                </a:solidFill>
                <a:latin typeface="Lucida Sans" pitchFamily="-109" charset="0"/>
                <a:ea typeface="Arial" pitchFamily="-109" charset="0"/>
                <a:cs typeface="Arial" pitchFamily="-109" charset="0"/>
              </a:rPr>
              <a:t> </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solidFill>
                  <a:schemeClr val="tx1"/>
                </a:solidFill>
                <a:latin typeface="Lucida Sans" pitchFamily="-109" charset="0"/>
                <a:ea typeface="Arial" pitchFamily="-109" charset="0"/>
                <a:cs typeface="Arial" pitchFamily="-109" charset="0"/>
              </a:rPr>
              <a:t>Indications in white  = Edit  in master</a:t>
            </a:r>
            <a:endParaRPr lang="en-US" sz="1200">
              <a:solidFill>
                <a:schemeClr val="tx2"/>
              </a:solidFill>
              <a:latin typeface="Lucida Sans" pitchFamily="-109" charset="0"/>
              <a:ea typeface="Arial" pitchFamily="-109" charset="0"/>
              <a:cs typeface="Arial" pitchFamily="-109" charset="0"/>
            </a:endParaRPr>
          </a:p>
          <a:p>
            <a:pPr>
              <a:lnSpc>
                <a:spcPct val="150000"/>
              </a:lnSpc>
              <a:defRPr/>
            </a:pPr>
            <a:r>
              <a:rPr lang="en-US" sz="1200">
                <a:latin typeface="Lucida Sans" pitchFamily="-109" charset="0"/>
                <a:ea typeface="Arial" pitchFamily="-109" charset="0"/>
                <a:cs typeface="Arial" pitchFamily="-109" charset="0"/>
              </a:rPr>
              <a:t>Indications in blue    = Locked elements</a:t>
            </a:r>
          </a:p>
          <a:p>
            <a:pPr>
              <a:lnSpc>
                <a:spcPct val="150000"/>
              </a:lnSpc>
              <a:defRPr/>
            </a:pPr>
            <a:r>
              <a:rPr lang="en-US" sz="1200">
                <a:solidFill>
                  <a:schemeClr val="bg1"/>
                </a:solidFill>
                <a:latin typeface="Lucida Sans" pitchFamily="-109" charset="0"/>
                <a:ea typeface="Arial" pitchFamily="-109" charset="0"/>
                <a:cs typeface="Arial" pitchFamily="-109" charset="0"/>
              </a:rPr>
              <a:t>Indications in black   = Optional elements</a:t>
            </a:r>
          </a:p>
        </p:txBody>
      </p:sp>
      <p:pic>
        <p:nvPicPr>
          <p:cNvPr id="1043" name="Picture 22" descr="TopBanner"/>
          <p:cNvPicPr>
            <a:picLocks noChangeAspect="1" noChangeArrowheads="1"/>
          </p:cNvPicPr>
          <p:nvPr>
            <p:custDataLst>
              <p:tags r:id="rId18"/>
            </p:custDataLst>
          </p:nvPr>
        </p:nvPicPr>
        <p:blipFill>
          <a:blip r:embed="rId21"/>
          <a:srcRect/>
          <a:stretch>
            <a:fillRect/>
          </a:stretch>
        </p:blipFill>
        <p:spPr bwMode="auto">
          <a:xfrm>
            <a:off x="0" y="19050"/>
            <a:ext cx="9175750" cy="384175"/>
          </a:xfrm>
          <a:prstGeom prst="rect">
            <a:avLst/>
          </a:prstGeom>
          <a:noFill/>
          <a:ln w="9525">
            <a:noFill/>
            <a:miter lim="800000"/>
            <a:headEnd/>
            <a:tailEnd/>
          </a:ln>
        </p:spPr>
      </p:pic>
      <p:sp>
        <p:nvSpPr>
          <p:cNvPr id="220183" name="Text Box 23"/>
          <p:cNvSpPr txBox="1">
            <a:spLocks noChangeArrowheads="1"/>
          </p:cNvSpPr>
          <p:nvPr>
            <p:custDataLst>
              <p:tags r:id="rId19"/>
            </p:custDataLst>
          </p:nvPr>
        </p:nvSpPr>
        <p:spPr bwMode="auto">
          <a:xfrm>
            <a:off x="61913" y="14288"/>
            <a:ext cx="4586287" cy="369887"/>
          </a:xfrm>
          <a:prstGeom prst="rect">
            <a:avLst/>
          </a:prstGeom>
          <a:noFill/>
          <a:ln w="9525">
            <a:noFill/>
            <a:miter lim="800000"/>
            <a:headEnd/>
            <a:tailEnd/>
          </a:ln>
          <a:effectLst/>
        </p:spPr>
        <p:txBody>
          <a:bodyPr wrap="none">
            <a:prstTxWarp prst="textNoShape">
              <a:avLst/>
            </a:prstTxWarp>
            <a:spAutoFit/>
          </a:bodyPr>
          <a:lstStyle/>
          <a:p>
            <a:pPr>
              <a:defRPr/>
            </a:pPr>
            <a:r>
              <a:rPr lang="en-US" sz="1800">
                <a:solidFill>
                  <a:schemeClr val="tx1"/>
                </a:solidFill>
                <a:latin typeface="Lucida Sans" pitchFamily="-109" charset="0"/>
                <a:ea typeface="Arial" pitchFamily="-109" charset="0"/>
                <a:cs typeface="Arial" pitchFamily="-109" charset="0"/>
              </a:rPr>
              <a:t>CS 4630 Defense Against the Dark Arts</a:t>
            </a:r>
          </a:p>
        </p:txBody>
      </p:sp>
    </p:spTree>
  </p:cSld>
  <p:clrMap bg1="dk2" tx1="lt1" bg2="dk1" tx2="lt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l" rtl="0" eaLnBrk="0" fontAlgn="base" hangingPunct="0">
        <a:lnSpc>
          <a:spcPct val="90000"/>
        </a:lnSpc>
        <a:spcBef>
          <a:spcPct val="0"/>
        </a:spcBef>
        <a:spcAft>
          <a:spcPct val="0"/>
        </a:spcAft>
        <a:defRPr sz="3600">
          <a:solidFill>
            <a:schemeClr val="bg2"/>
          </a:solidFill>
          <a:latin typeface="+mj-lt"/>
          <a:ea typeface="+mj-ea"/>
          <a:cs typeface="+mj-cs"/>
        </a:defRPr>
      </a:lvl1pPr>
      <a:lvl2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2pPr>
      <a:lvl3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3pPr>
      <a:lvl4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4pPr>
      <a:lvl5pPr algn="l" rtl="0" eaLnBrk="0" fontAlgn="base" hangingPunct="0">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5pPr>
      <a:lvl6pPr marL="4572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6pPr>
      <a:lvl7pPr marL="9144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7pPr>
      <a:lvl8pPr marL="13716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8pPr>
      <a:lvl9pPr marL="1828800" algn="l" rtl="0" fontAlgn="base">
        <a:lnSpc>
          <a:spcPct val="90000"/>
        </a:lnSpc>
        <a:spcBef>
          <a:spcPct val="0"/>
        </a:spcBef>
        <a:spcAft>
          <a:spcPct val="0"/>
        </a:spcAft>
        <a:defRPr sz="3600">
          <a:solidFill>
            <a:schemeClr val="bg2"/>
          </a:solidFill>
          <a:latin typeface="Lucida Sans" pitchFamily="-109" charset="0"/>
          <a:ea typeface="Arial" pitchFamily="-109" charset="0"/>
          <a:cs typeface="Arial" pitchFamily="-109" charset="0"/>
        </a:defRPr>
      </a:lvl9pPr>
    </p:titleStyle>
    <p:bodyStyle>
      <a:lvl1pPr marL="228600" indent="-228600" algn="l" rtl="0" eaLnBrk="0" fontAlgn="base" hangingPunct="0">
        <a:spcBef>
          <a:spcPct val="25000"/>
        </a:spcBef>
        <a:spcAft>
          <a:spcPct val="0"/>
        </a:spcAft>
        <a:buClr>
          <a:schemeClr val="accent2"/>
        </a:buClr>
        <a:buFont typeface="Wingdings" charset="2"/>
        <a:buChar char="§"/>
        <a:defRPr sz="3200">
          <a:solidFill>
            <a:schemeClr val="tx1"/>
          </a:solidFill>
          <a:latin typeface="+mn-lt"/>
          <a:ea typeface="+mn-ea"/>
          <a:cs typeface="+mn-cs"/>
        </a:defRPr>
      </a:lvl1pPr>
      <a:lvl2pPr marL="750888" indent="-285750" algn="l" rtl="0" eaLnBrk="0" fontAlgn="base" hangingPunct="0">
        <a:lnSpc>
          <a:spcPct val="120000"/>
        </a:lnSpc>
        <a:spcBef>
          <a:spcPct val="0"/>
        </a:spcBef>
        <a:spcAft>
          <a:spcPct val="0"/>
        </a:spcAft>
        <a:buClr>
          <a:schemeClr val="accent2"/>
        </a:buClr>
        <a:buFont typeface="Lucida Sans" charset="0"/>
        <a:buChar char="–"/>
        <a:defRPr sz="2400">
          <a:solidFill>
            <a:schemeClr val="tx1"/>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2"/>
        </a:buClr>
        <a:buChar char="•"/>
        <a:defRPr sz="2400">
          <a:solidFill>
            <a:schemeClr val="tx1"/>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Char char="–"/>
        <a:defRPr sz="2400">
          <a:solidFill>
            <a:schemeClr val="tx1"/>
          </a:solidFill>
          <a:latin typeface="+mn-lt"/>
          <a:ea typeface="+mn-ea"/>
          <a:cs typeface="+mn-cs"/>
        </a:defRPr>
      </a:lvl4pPr>
      <a:lvl5pPr marL="2057400" indent="-228600" algn="l" rtl="0" eaLnBrk="0" fontAlgn="base" hangingPunct="0">
        <a:lnSpc>
          <a:spcPct val="120000"/>
        </a:lnSpc>
        <a:spcBef>
          <a:spcPct val="0"/>
        </a:spcBef>
        <a:spcAft>
          <a:spcPct val="0"/>
        </a:spcAft>
        <a:buClr>
          <a:schemeClr val="accent2"/>
        </a:buClr>
        <a:buFont typeface="Wingdings" charset="2"/>
        <a:buChar char="v"/>
        <a:defRPr sz="2400">
          <a:solidFill>
            <a:schemeClr val="tx1"/>
          </a:solidFill>
          <a:latin typeface="+mn-lt"/>
          <a:ea typeface="+mn-ea"/>
          <a:cs typeface="+mn-cs"/>
        </a:defRPr>
      </a:lvl5pPr>
      <a:lvl6pPr marL="25146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6pPr>
      <a:lvl7pPr marL="29718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7pPr>
      <a:lvl8pPr marL="34290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8pPr>
      <a:lvl9pPr marL="3886200" indent="-228600" algn="l" rtl="0" fontAlgn="base">
        <a:lnSpc>
          <a:spcPct val="120000"/>
        </a:lnSpc>
        <a:spcBef>
          <a:spcPct val="0"/>
        </a:spcBef>
        <a:spcAft>
          <a:spcPct val="0"/>
        </a:spcAft>
        <a:buClr>
          <a:schemeClr val="accent2"/>
        </a:buClr>
        <a:buFont typeface="Wingdings" pitchFamily="-109" charset="2"/>
        <a:buChar char="v"/>
        <a:defRPr sz="24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ACDF6120-F1F0-4C60-9FE9-39AC71A9C79D}" type="datetimeFigureOut">
              <a:rPr lang="en-US" smtClean="0"/>
              <a:pPr/>
              <a:t>2/8/17</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6379CE46-C31D-2941-B375-BDBBF7D41C78}"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4"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0.xml"/><Relationship Id="rId1" Type="http://schemas.openxmlformats.org/officeDocument/2006/relationships/tags" Target="../tags/tag31.xml"/><Relationship Id="rId2" Type="http://schemas.openxmlformats.org/officeDocument/2006/relationships/tags" Target="../tags/tag3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1.xml"/><Relationship Id="rId1" Type="http://schemas.openxmlformats.org/officeDocument/2006/relationships/tags" Target="../tags/tag33.xml"/><Relationship Id="rId2" Type="http://schemas.openxmlformats.org/officeDocument/2006/relationships/tags" Target="../tags/tag34.xml"/></Relationships>
</file>

<file path=ppt/slides/_rels/slide12.xml.rels><?xml version="1.0" encoding="UTF-8" standalone="yes"?>
<Relationships xmlns="http://schemas.openxmlformats.org/package/2006/relationships"><Relationship Id="rId3" Type="http://schemas.openxmlformats.org/officeDocument/2006/relationships/tags" Target="../tags/tag36.xml"/><Relationship Id="rId4" Type="http://schemas.openxmlformats.org/officeDocument/2006/relationships/tags" Target="../tags/tag37.xml"/><Relationship Id="rId5" Type="http://schemas.openxmlformats.org/officeDocument/2006/relationships/slideLayout" Target="../slideLayouts/slideLayout14.xml"/><Relationship Id="rId6" Type="http://schemas.openxmlformats.org/officeDocument/2006/relationships/notesSlide" Target="../notesSlides/notesSlide12.xml"/><Relationship Id="rId7" Type="http://schemas.openxmlformats.org/officeDocument/2006/relationships/oleObject" Target="../embeddings/oleObject3.bin"/><Relationship Id="rId8" Type="http://schemas.openxmlformats.org/officeDocument/2006/relationships/image" Target="../media/image8.emf"/><Relationship Id="rId1" Type="http://schemas.openxmlformats.org/officeDocument/2006/relationships/vmlDrawing" Target="../drawings/vmlDrawing3.vml"/><Relationship Id="rId2" Type="http://schemas.openxmlformats.org/officeDocument/2006/relationships/tags" Target="../tags/tag35.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4" Type="http://schemas.openxmlformats.org/officeDocument/2006/relationships/tags" Target="../tags/tag40.xml"/><Relationship Id="rId5" Type="http://schemas.openxmlformats.org/officeDocument/2006/relationships/slideLayout" Target="../slideLayouts/slideLayout14.xml"/><Relationship Id="rId6" Type="http://schemas.openxmlformats.org/officeDocument/2006/relationships/notesSlide" Target="../notesSlides/notesSlide13.xml"/><Relationship Id="rId7" Type="http://schemas.openxmlformats.org/officeDocument/2006/relationships/oleObject" Target="../embeddings/oleObject4.bin"/><Relationship Id="rId8" Type="http://schemas.openxmlformats.org/officeDocument/2006/relationships/image" Target="../media/image9.emf"/><Relationship Id="rId1" Type="http://schemas.openxmlformats.org/officeDocument/2006/relationships/vmlDrawing" Target="../drawings/vmlDrawing4.vml"/><Relationship Id="rId2"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tags" Target="../tags/tag42.xml"/><Relationship Id="rId4" Type="http://schemas.openxmlformats.org/officeDocument/2006/relationships/tags" Target="../tags/tag43.xml"/><Relationship Id="rId5" Type="http://schemas.openxmlformats.org/officeDocument/2006/relationships/slideLayout" Target="../slideLayouts/slideLayout14.xml"/><Relationship Id="rId6" Type="http://schemas.openxmlformats.org/officeDocument/2006/relationships/notesSlide" Target="../notesSlides/notesSlide14.xml"/><Relationship Id="rId7" Type="http://schemas.openxmlformats.org/officeDocument/2006/relationships/oleObject" Target="../embeddings/oleObject5.bin"/><Relationship Id="rId8" Type="http://schemas.openxmlformats.org/officeDocument/2006/relationships/image" Target="../media/image10.emf"/><Relationship Id="rId1" Type="http://schemas.openxmlformats.org/officeDocument/2006/relationships/vmlDrawing" Target="../drawings/vmlDrawing5.vml"/><Relationship Id="rId2" Type="http://schemas.openxmlformats.org/officeDocument/2006/relationships/tags" Target="../tags/tag41.xml"/></Relationships>
</file>

<file path=ppt/slides/_rels/slide15.xml.rels><?xml version="1.0" encoding="UTF-8" standalone="yes"?>
<Relationships xmlns="http://schemas.openxmlformats.org/package/2006/relationships"><Relationship Id="rId3" Type="http://schemas.openxmlformats.org/officeDocument/2006/relationships/tags" Target="../tags/tag45.xml"/><Relationship Id="rId4" Type="http://schemas.openxmlformats.org/officeDocument/2006/relationships/tags" Target="../tags/tag46.xml"/><Relationship Id="rId5" Type="http://schemas.openxmlformats.org/officeDocument/2006/relationships/slideLayout" Target="../slideLayouts/slideLayout14.xml"/><Relationship Id="rId6" Type="http://schemas.openxmlformats.org/officeDocument/2006/relationships/notesSlide" Target="../notesSlides/notesSlide15.xml"/><Relationship Id="rId7" Type="http://schemas.openxmlformats.org/officeDocument/2006/relationships/oleObject" Target="../embeddings/oleObject6.bin"/><Relationship Id="rId8" Type="http://schemas.openxmlformats.org/officeDocument/2006/relationships/image" Target="../media/image11.emf"/><Relationship Id="rId1" Type="http://schemas.openxmlformats.org/officeDocument/2006/relationships/vmlDrawing" Target="../drawings/vmlDrawing6.vml"/><Relationship Id="rId2" Type="http://schemas.openxmlformats.org/officeDocument/2006/relationships/tags" Target="../tags/tag4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16.xml"/><Relationship Id="rId1" Type="http://schemas.openxmlformats.org/officeDocument/2006/relationships/tags" Target="../tags/tag47.xml"/><Relationship Id="rId2" Type="http://schemas.openxmlformats.org/officeDocument/2006/relationships/tags" Target="../tags/tag4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17.xml"/><Relationship Id="rId1" Type="http://schemas.openxmlformats.org/officeDocument/2006/relationships/tags" Target="../tags/tag49.xml"/><Relationship Id="rId2" Type="http://schemas.openxmlformats.org/officeDocument/2006/relationships/tags" Target="../tags/tag5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18.xml"/><Relationship Id="rId1" Type="http://schemas.openxmlformats.org/officeDocument/2006/relationships/tags" Target="../tags/tag51.xml"/><Relationship Id="rId2" Type="http://schemas.openxmlformats.org/officeDocument/2006/relationships/tags" Target="../tags/tag5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19.xml"/><Relationship Id="rId1" Type="http://schemas.openxmlformats.org/officeDocument/2006/relationships/tags" Target="../tags/tag53.xml"/><Relationship Id="rId2" Type="http://schemas.openxmlformats.org/officeDocument/2006/relationships/tags" Target="../tags/tag5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2.xml"/><Relationship Id="rId1" Type="http://schemas.openxmlformats.org/officeDocument/2006/relationships/tags" Target="../tags/tag13.xml"/><Relationship Id="rId2" Type="http://schemas.openxmlformats.org/officeDocument/2006/relationships/tags" Target="../tags/tag14.xml"/></Relationships>
</file>

<file path=ppt/slides/_rels/slide20.xml.rels><?xml version="1.0" encoding="UTF-8" standalone="yes"?>
<Relationships xmlns="http://schemas.openxmlformats.org/package/2006/relationships"><Relationship Id="rId3" Type="http://schemas.openxmlformats.org/officeDocument/2006/relationships/tags" Target="../tags/tag56.xml"/><Relationship Id="rId4" Type="http://schemas.openxmlformats.org/officeDocument/2006/relationships/tags" Target="../tags/tag57.xml"/><Relationship Id="rId5" Type="http://schemas.openxmlformats.org/officeDocument/2006/relationships/slideLayout" Target="../slideLayouts/slideLayout14.xml"/><Relationship Id="rId6" Type="http://schemas.openxmlformats.org/officeDocument/2006/relationships/notesSlide" Target="../notesSlides/notesSlide20.xml"/><Relationship Id="rId7" Type="http://schemas.openxmlformats.org/officeDocument/2006/relationships/oleObject" Target="../embeddings/oleObject7.bin"/><Relationship Id="rId8" Type="http://schemas.openxmlformats.org/officeDocument/2006/relationships/image" Target="../media/image12.emf"/><Relationship Id="rId1" Type="http://schemas.openxmlformats.org/officeDocument/2006/relationships/vmlDrawing" Target="../drawings/vmlDrawing7.vml"/><Relationship Id="rId2" Type="http://schemas.openxmlformats.org/officeDocument/2006/relationships/tags" Target="../tags/tag55.xml"/></Relationships>
</file>

<file path=ppt/slides/_rels/slide21.xml.rels><?xml version="1.0" encoding="UTF-8" standalone="yes"?>
<Relationships xmlns="http://schemas.openxmlformats.org/package/2006/relationships"><Relationship Id="rId3" Type="http://schemas.openxmlformats.org/officeDocument/2006/relationships/tags" Target="../tags/tag59.xml"/><Relationship Id="rId4" Type="http://schemas.openxmlformats.org/officeDocument/2006/relationships/tags" Target="../tags/tag60.xml"/><Relationship Id="rId5" Type="http://schemas.openxmlformats.org/officeDocument/2006/relationships/slideLayout" Target="../slideLayouts/slideLayout14.xml"/><Relationship Id="rId6" Type="http://schemas.openxmlformats.org/officeDocument/2006/relationships/notesSlide" Target="../notesSlides/notesSlide21.xml"/><Relationship Id="rId7" Type="http://schemas.openxmlformats.org/officeDocument/2006/relationships/oleObject" Target="../embeddings/oleObject8.bin"/><Relationship Id="rId8" Type="http://schemas.openxmlformats.org/officeDocument/2006/relationships/image" Target="../media/image13.emf"/><Relationship Id="rId1" Type="http://schemas.openxmlformats.org/officeDocument/2006/relationships/vmlDrawing" Target="../drawings/vmlDrawing8.vml"/><Relationship Id="rId2" Type="http://schemas.openxmlformats.org/officeDocument/2006/relationships/tags" Target="../tags/tag5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2.xml"/><Relationship Id="rId1" Type="http://schemas.openxmlformats.org/officeDocument/2006/relationships/tags" Target="../tags/tag61.xml"/><Relationship Id="rId2" Type="http://schemas.openxmlformats.org/officeDocument/2006/relationships/tags" Target="../tags/tag6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3.xml"/><Relationship Id="rId1" Type="http://schemas.openxmlformats.org/officeDocument/2006/relationships/tags" Target="../tags/tag63.xml"/><Relationship Id="rId2" Type="http://schemas.openxmlformats.org/officeDocument/2006/relationships/tags" Target="../tags/tag6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4.xml"/><Relationship Id="rId1" Type="http://schemas.openxmlformats.org/officeDocument/2006/relationships/tags" Target="../tags/tag65.xml"/><Relationship Id="rId2" Type="http://schemas.openxmlformats.org/officeDocument/2006/relationships/tags" Target="../tags/tag66.xml"/></Relationships>
</file>

<file path=ppt/slides/_rels/slide25.xml.rels><?xml version="1.0" encoding="UTF-8" standalone="yes"?>
<Relationships xmlns="http://schemas.openxmlformats.org/package/2006/relationships"><Relationship Id="rId3" Type="http://schemas.openxmlformats.org/officeDocument/2006/relationships/tags" Target="../tags/tag68.xml"/><Relationship Id="rId4" Type="http://schemas.openxmlformats.org/officeDocument/2006/relationships/tags" Target="../tags/tag69.xml"/><Relationship Id="rId5" Type="http://schemas.openxmlformats.org/officeDocument/2006/relationships/slideLayout" Target="../slideLayouts/slideLayout14.xml"/><Relationship Id="rId6" Type="http://schemas.openxmlformats.org/officeDocument/2006/relationships/notesSlide" Target="../notesSlides/notesSlide25.xml"/><Relationship Id="rId7" Type="http://schemas.openxmlformats.org/officeDocument/2006/relationships/oleObject" Target="../embeddings/oleObject9.bin"/><Relationship Id="rId8" Type="http://schemas.openxmlformats.org/officeDocument/2006/relationships/image" Target="../media/image14.emf"/><Relationship Id="rId1" Type="http://schemas.openxmlformats.org/officeDocument/2006/relationships/vmlDrawing" Target="../drawings/vmlDrawing9.vml"/><Relationship Id="rId2" Type="http://schemas.openxmlformats.org/officeDocument/2006/relationships/tags" Target="../tags/tag6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6.xml"/><Relationship Id="rId1" Type="http://schemas.openxmlformats.org/officeDocument/2006/relationships/tags" Target="../tags/tag70.xml"/><Relationship Id="rId2" Type="http://schemas.openxmlformats.org/officeDocument/2006/relationships/tags" Target="../tags/tag71.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7.xml"/><Relationship Id="rId1" Type="http://schemas.openxmlformats.org/officeDocument/2006/relationships/tags" Target="../tags/tag72.xml"/><Relationship Id="rId2" Type="http://schemas.openxmlformats.org/officeDocument/2006/relationships/tags" Target="../tags/tag7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28.xml"/><Relationship Id="rId1" Type="http://schemas.openxmlformats.org/officeDocument/2006/relationships/tags" Target="../tags/tag74.xml"/><Relationship Id="rId2" Type="http://schemas.openxmlformats.org/officeDocument/2006/relationships/tags" Target="../tags/tag75.xml"/></Relationships>
</file>

<file path=ppt/slides/_rels/slide29.xml.rels><?xml version="1.0" encoding="UTF-8" standalone="yes"?>
<Relationships xmlns="http://schemas.openxmlformats.org/package/2006/relationships"><Relationship Id="rId3" Type="http://schemas.openxmlformats.org/officeDocument/2006/relationships/tags" Target="../tags/tag77.xml"/><Relationship Id="rId4" Type="http://schemas.openxmlformats.org/officeDocument/2006/relationships/tags" Target="../tags/tag78.xml"/><Relationship Id="rId5" Type="http://schemas.openxmlformats.org/officeDocument/2006/relationships/slideLayout" Target="../slideLayouts/slideLayout14.xml"/><Relationship Id="rId6" Type="http://schemas.openxmlformats.org/officeDocument/2006/relationships/notesSlide" Target="../notesSlides/notesSlide29.xml"/><Relationship Id="rId7" Type="http://schemas.openxmlformats.org/officeDocument/2006/relationships/oleObject" Target="../embeddings/oleObject10.bin"/><Relationship Id="rId8" Type="http://schemas.openxmlformats.org/officeDocument/2006/relationships/image" Target="../media/image15.emf"/><Relationship Id="rId1" Type="http://schemas.openxmlformats.org/officeDocument/2006/relationships/vmlDrawing" Target="../drawings/vmlDrawing10.vml"/><Relationship Id="rId2" Type="http://schemas.openxmlformats.org/officeDocument/2006/relationships/tags" Target="../tags/tag7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3.xml"/><Relationship Id="rId1" Type="http://schemas.openxmlformats.org/officeDocument/2006/relationships/tags" Target="../tags/tag15.xml"/><Relationship Id="rId2" Type="http://schemas.openxmlformats.org/officeDocument/2006/relationships/tags" Target="../tags/tag1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xml"/><Relationship Id="rId4" Type="http://schemas.openxmlformats.org/officeDocument/2006/relationships/notesSlide" Target="../notesSlides/notesSlide30.xml"/><Relationship Id="rId1" Type="http://schemas.openxmlformats.org/officeDocument/2006/relationships/tags" Target="../tags/tag79.xml"/><Relationship Id="rId2" Type="http://schemas.openxmlformats.org/officeDocument/2006/relationships/tags" Target="../tags/tag80.xml"/></Relationships>
</file>

<file path=ppt/slides/_rels/slide31.xml.rels><?xml version="1.0" encoding="UTF-8" standalone="yes"?>
<Relationships xmlns="http://schemas.openxmlformats.org/package/2006/relationships"><Relationship Id="rId3" Type="http://schemas.openxmlformats.org/officeDocument/2006/relationships/tags" Target="../tags/tag82.xml"/><Relationship Id="rId4" Type="http://schemas.openxmlformats.org/officeDocument/2006/relationships/tags" Target="../tags/tag83.xml"/><Relationship Id="rId5" Type="http://schemas.openxmlformats.org/officeDocument/2006/relationships/slideLayout" Target="../slideLayouts/slideLayout14.xml"/><Relationship Id="rId6" Type="http://schemas.openxmlformats.org/officeDocument/2006/relationships/notesSlide" Target="../notesSlides/notesSlide31.xml"/><Relationship Id="rId7" Type="http://schemas.openxmlformats.org/officeDocument/2006/relationships/oleObject" Target="../embeddings/oleObject11.bin"/><Relationship Id="rId8" Type="http://schemas.openxmlformats.org/officeDocument/2006/relationships/image" Target="../media/image16.emf"/><Relationship Id="rId1" Type="http://schemas.openxmlformats.org/officeDocument/2006/relationships/vmlDrawing" Target="../drawings/vmlDrawing11.vml"/><Relationship Id="rId2" Type="http://schemas.openxmlformats.org/officeDocument/2006/relationships/tags" Target="../tags/tag8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32.xml"/><Relationship Id="rId1" Type="http://schemas.openxmlformats.org/officeDocument/2006/relationships/tags" Target="../tags/tag84.xml"/><Relationship Id="rId2" Type="http://schemas.openxmlformats.org/officeDocument/2006/relationships/tags" Target="../tags/tag85.xml"/></Relationships>
</file>

<file path=ppt/slides/_rels/slide33.xml.rels><?xml version="1.0" encoding="UTF-8" standalone="yes"?>
<Relationships xmlns="http://schemas.openxmlformats.org/package/2006/relationships"><Relationship Id="rId3" Type="http://schemas.openxmlformats.org/officeDocument/2006/relationships/tags" Target="../tags/tag87.xml"/><Relationship Id="rId4" Type="http://schemas.openxmlformats.org/officeDocument/2006/relationships/tags" Target="../tags/tag88.xml"/><Relationship Id="rId5" Type="http://schemas.openxmlformats.org/officeDocument/2006/relationships/slideLayout" Target="../slideLayouts/slideLayout24.xml"/><Relationship Id="rId6" Type="http://schemas.openxmlformats.org/officeDocument/2006/relationships/notesSlide" Target="../notesSlides/notesSlide33.xml"/><Relationship Id="rId7" Type="http://schemas.openxmlformats.org/officeDocument/2006/relationships/oleObject" Target="../embeddings/oleObject12.bin"/><Relationship Id="rId8" Type="http://schemas.openxmlformats.org/officeDocument/2006/relationships/image" Target="../media/image17.emf"/><Relationship Id="rId1" Type="http://schemas.openxmlformats.org/officeDocument/2006/relationships/vmlDrawing" Target="../drawings/vmlDrawing12.vml"/><Relationship Id="rId2" Type="http://schemas.openxmlformats.org/officeDocument/2006/relationships/tags" Target="../tags/tag8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4.xml"/><Relationship Id="rId1" Type="http://schemas.openxmlformats.org/officeDocument/2006/relationships/tags" Target="../tags/tag89.xml"/><Relationship Id="rId2" Type="http://schemas.openxmlformats.org/officeDocument/2006/relationships/tags" Target="../tags/tag9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tags" Target="../tags/tag92.xml"/><Relationship Id="rId4" Type="http://schemas.openxmlformats.org/officeDocument/2006/relationships/tags" Target="../tags/tag93.xml"/><Relationship Id="rId5" Type="http://schemas.openxmlformats.org/officeDocument/2006/relationships/slideLayout" Target="../slideLayouts/slideLayout24.xml"/><Relationship Id="rId6" Type="http://schemas.openxmlformats.org/officeDocument/2006/relationships/notesSlide" Target="../notesSlides/notesSlide35.xml"/><Relationship Id="rId7" Type="http://schemas.openxmlformats.org/officeDocument/2006/relationships/oleObject" Target="../embeddings/oleObject13.bin"/><Relationship Id="rId8" Type="http://schemas.openxmlformats.org/officeDocument/2006/relationships/image" Target="../media/image18.emf"/><Relationship Id="rId1" Type="http://schemas.openxmlformats.org/officeDocument/2006/relationships/vmlDrawing" Target="../drawings/vmlDrawing13.vml"/><Relationship Id="rId2" Type="http://schemas.openxmlformats.org/officeDocument/2006/relationships/tags" Target="../tags/tag91.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6.xml"/><Relationship Id="rId1" Type="http://schemas.openxmlformats.org/officeDocument/2006/relationships/tags" Target="../tags/tag94.xml"/><Relationship Id="rId2" Type="http://schemas.openxmlformats.org/officeDocument/2006/relationships/tags" Target="../tags/tag95.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7.xml"/><Relationship Id="rId1" Type="http://schemas.openxmlformats.org/officeDocument/2006/relationships/tags" Target="../tags/tag96.xml"/><Relationship Id="rId2" Type="http://schemas.openxmlformats.org/officeDocument/2006/relationships/tags" Target="../tags/tag9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38.xml"/><Relationship Id="rId1" Type="http://schemas.openxmlformats.org/officeDocument/2006/relationships/tags" Target="../tags/tag98.xml"/><Relationship Id="rId2" Type="http://schemas.openxmlformats.org/officeDocument/2006/relationships/tags" Target="../tags/tag9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4.xml"/><Relationship Id="rId1" Type="http://schemas.openxmlformats.org/officeDocument/2006/relationships/tags" Target="../tags/tag17.xml"/><Relationship Id="rId2" Type="http://schemas.openxmlformats.org/officeDocument/2006/relationships/tags" Target="../tags/tag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tags" Target="../tags/tag101.xml"/><Relationship Id="rId4" Type="http://schemas.openxmlformats.org/officeDocument/2006/relationships/tags" Target="../tags/tag102.xml"/><Relationship Id="rId5" Type="http://schemas.openxmlformats.org/officeDocument/2006/relationships/slideLayout" Target="../slideLayouts/slideLayout24.xml"/><Relationship Id="rId6" Type="http://schemas.openxmlformats.org/officeDocument/2006/relationships/notesSlide" Target="../notesSlides/notesSlide39.xml"/><Relationship Id="rId7" Type="http://schemas.openxmlformats.org/officeDocument/2006/relationships/oleObject" Target="../embeddings/oleObject14.bin"/><Relationship Id="rId8" Type="http://schemas.openxmlformats.org/officeDocument/2006/relationships/image" Target="../media/image20.emf"/><Relationship Id="rId1" Type="http://schemas.openxmlformats.org/officeDocument/2006/relationships/vmlDrawing" Target="../drawings/vmlDrawing14.vml"/><Relationship Id="rId2" Type="http://schemas.openxmlformats.org/officeDocument/2006/relationships/tags" Target="../tags/tag100.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0.xml"/><Relationship Id="rId1" Type="http://schemas.openxmlformats.org/officeDocument/2006/relationships/tags" Target="../tags/tag103.xml"/><Relationship Id="rId2" Type="http://schemas.openxmlformats.org/officeDocument/2006/relationships/tags" Target="../tags/tag104.xml"/></Relationships>
</file>

<file path=ppt/slides/_rels/slide44.xml.rels><?xml version="1.0" encoding="UTF-8" standalone="yes"?>
<Relationships xmlns="http://schemas.openxmlformats.org/package/2006/relationships"><Relationship Id="rId3" Type="http://schemas.openxmlformats.org/officeDocument/2006/relationships/tags" Target="../tags/tag106.xml"/><Relationship Id="rId4" Type="http://schemas.openxmlformats.org/officeDocument/2006/relationships/tags" Target="../tags/tag107.xml"/><Relationship Id="rId5" Type="http://schemas.openxmlformats.org/officeDocument/2006/relationships/slideLayout" Target="../slideLayouts/slideLayout24.xml"/><Relationship Id="rId6" Type="http://schemas.openxmlformats.org/officeDocument/2006/relationships/notesSlide" Target="../notesSlides/notesSlide41.xml"/><Relationship Id="rId7" Type="http://schemas.openxmlformats.org/officeDocument/2006/relationships/oleObject" Target="../embeddings/oleObject15.bin"/><Relationship Id="rId8" Type="http://schemas.openxmlformats.org/officeDocument/2006/relationships/image" Target="../media/image21.emf"/><Relationship Id="rId1" Type="http://schemas.openxmlformats.org/officeDocument/2006/relationships/vmlDrawing" Target="../drawings/vmlDrawing15.vml"/><Relationship Id="rId2" Type="http://schemas.openxmlformats.org/officeDocument/2006/relationships/tags" Target="../tags/tag10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2.xml"/><Relationship Id="rId1" Type="http://schemas.openxmlformats.org/officeDocument/2006/relationships/tags" Target="../tags/tag108.xml"/><Relationship Id="rId2" Type="http://schemas.openxmlformats.org/officeDocument/2006/relationships/tags" Target="../tags/tag10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3.xml"/><Relationship Id="rId1" Type="http://schemas.openxmlformats.org/officeDocument/2006/relationships/tags" Target="../tags/tag110.xml"/><Relationship Id="rId2" Type="http://schemas.openxmlformats.org/officeDocument/2006/relationships/tags" Target="../tags/tag111.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4.xml"/><Relationship Id="rId1" Type="http://schemas.openxmlformats.org/officeDocument/2006/relationships/tags" Target="../tags/tag112.xml"/><Relationship Id="rId2" Type="http://schemas.openxmlformats.org/officeDocument/2006/relationships/tags" Target="../tags/tag11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5.xml"/><Relationship Id="rId1" Type="http://schemas.openxmlformats.org/officeDocument/2006/relationships/tags" Target="../tags/tag114.xml"/><Relationship Id="rId2" Type="http://schemas.openxmlformats.org/officeDocument/2006/relationships/tags" Target="../tags/tag115.xml"/></Relationships>
</file>

<file path=ppt/slides/_rels/slide5.xml.rels><?xml version="1.0" encoding="UTF-8" standalone="yes"?>
<Relationships xmlns="http://schemas.openxmlformats.org/package/2006/relationships"><Relationship Id="rId3" Type="http://schemas.openxmlformats.org/officeDocument/2006/relationships/tags" Target="../tags/tag20.xml"/><Relationship Id="rId4" Type="http://schemas.openxmlformats.org/officeDocument/2006/relationships/tags" Target="../tags/tag21.xml"/><Relationship Id="rId5" Type="http://schemas.openxmlformats.org/officeDocument/2006/relationships/slideLayout" Target="../slideLayouts/slideLayout24.xml"/><Relationship Id="rId6" Type="http://schemas.openxmlformats.org/officeDocument/2006/relationships/notesSlide" Target="../notesSlides/notesSlide5.xml"/><Relationship Id="rId7" Type="http://schemas.openxmlformats.org/officeDocument/2006/relationships/oleObject" Target="../embeddings/oleObject1.bin"/><Relationship Id="rId8"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tags" Target="../tags/tag19.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6.xml"/><Relationship Id="rId1" Type="http://schemas.openxmlformats.org/officeDocument/2006/relationships/tags" Target="../tags/tag116.xml"/><Relationship Id="rId2" Type="http://schemas.openxmlformats.org/officeDocument/2006/relationships/tags" Target="../tags/tag11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47.xml"/><Relationship Id="rId1" Type="http://schemas.openxmlformats.org/officeDocument/2006/relationships/tags" Target="../tags/tag118.xml"/><Relationship Id="rId2" Type="http://schemas.openxmlformats.org/officeDocument/2006/relationships/tags" Target="../tags/tag1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0.xml"/><Relationship Id="rId1" Type="http://schemas.openxmlformats.org/officeDocument/2006/relationships/tags" Target="../tags/tag120.xml"/><Relationship Id="rId2" Type="http://schemas.openxmlformats.org/officeDocument/2006/relationships/tags" Target="../tags/tag121.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1.xml"/><Relationship Id="rId1" Type="http://schemas.openxmlformats.org/officeDocument/2006/relationships/tags" Target="../tags/tag122.xml"/><Relationship Id="rId2" Type="http://schemas.openxmlformats.org/officeDocument/2006/relationships/tags" Target="../tags/tag123.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2.xml"/><Relationship Id="rId1" Type="http://schemas.openxmlformats.org/officeDocument/2006/relationships/tags" Target="../tags/tag124.xml"/><Relationship Id="rId2" Type="http://schemas.openxmlformats.org/officeDocument/2006/relationships/tags" Target="../tags/tag125.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3.xml"/><Relationship Id="rId1" Type="http://schemas.openxmlformats.org/officeDocument/2006/relationships/tags" Target="../tags/tag126.xml"/><Relationship Id="rId2" Type="http://schemas.openxmlformats.org/officeDocument/2006/relationships/tags" Target="../tags/tag12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4.xml"/><Relationship Id="rId4" Type="http://schemas.openxmlformats.org/officeDocument/2006/relationships/notesSlide" Target="../notesSlides/notesSlide54.xml"/><Relationship Id="rId1" Type="http://schemas.openxmlformats.org/officeDocument/2006/relationships/tags" Target="../tags/tag128.xml"/><Relationship Id="rId2" Type="http://schemas.openxmlformats.org/officeDocument/2006/relationships/tags" Target="../tags/tag129.xml"/></Relationships>
</file>

<file path=ppt/slides/_rels/slide6.xml.rels><?xml version="1.0" encoding="UTF-8" standalone="yes"?>
<Relationships xmlns="http://schemas.openxmlformats.org/package/2006/relationships"><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slideLayout" Target="../slideLayouts/slideLayout24.xml"/><Relationship Id="rId6" Type="http://schemas.openxmlformats.org/officeDocument/2006/relationships/notesSlide" Target="../notesSlides/notesSlide6.xml"/><Relationship Id="rId7" Type="http://schemas.openxmlformats.org/officeDocument/2006/relationships/oleObject" Target="../embeddings/oleObject2.bin"/><Relationship Id="rId8" Type="http://schemas.openxmlformats.org/officeDocument/2006/relationships/image" Target="../media/image7.emf"/><Relationship Id="rId1" Type="http://schemas.openxmlformats.org/officeDocument/2006/relationships/vmlDrawing" Target="../drawings/vmlDrawing2.vml"/><Relationship Id="rId2"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7.xml"/><Relationship Id="rId1" Type="http://schemas.openxmlformats.org/officeDocument/2006/relationships/tags" Target="../tags/tag25.xml"/><Relationship Id="rId2"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8.xml"/><Relationship Id="rId1" Type="http://schemas.openxmlformats.org/officeDocument/2006/relationships/tags" Target="../tags/tag27.xml"/><Relationship Id="rId2" Type="http://schemas.openxmlformats.org/officeDocument/2006/relationships/tags" Target="../tags/tag2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notesSlide" Target="../notesSlides/notesSlide9.xml"/><Relationship Id="rId1" Type="http://schemas.openxmlformats.org/officeDocument/2006/relationships/tags" Target="../tags/tag29.xml"/><Relationship Id="rId2" Type="http://schemas.openxmlformats.org/officeDocument/2006/relationships/tags" Target="../tags/tag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886200"/>
            <a:ext cx="6858000" cy="990600"/>
          </a:xfrm>
        </p:spPr>
        <p:txBody>
          <a:bodyPr/>
          <a:lstStyle/>
          <a:p>
            <a:r>
              <a:rPr lang="en-US" dirty="0" smtClean="0"/>
              <a:t>IA-32 Architecture</a:t>
            </a:r>
            <a:endParaRPr lang="en-US" dirty="0"/>
          </a:p>
        </p:txBody>
      </p:sp>
      <p:sp>
        <p:nvSpPr>
          <p:cNvPr id="3" name="Subtitle 2"/>
          <p:cNvSpPr>
            <a:spLocks noGrp="1"/>
          </p:cNvSpPr>
          <p:nvPr>
            <p:ph type="subTitle" idx="1"/>
          </p:nvPr>
        </p:nvSpPr>
        <p:spPr>
          <a:xfrm>
            <a:off x="1219200" y="5124450"/>
            <a:ext cx="6858000" cy="533400"/>
          </a:xfrm>
        </p:spPr>
        <p:txBody>
          <a:bodyPr>
            <a:normAutofit/>
          </a:bodyPr>
          <a:lstStyle/>
          <a:p>
            <a:r>
              <a:rPr lang="en-US" dirty="0" smtClean="0"/>
              <a:t>CS 4440/7440 Malware Analysis and Defense</a:t>
            </a:r>
            <a:endParaRPr lang="en-US" dirty="0"/>
          </a:p>
        </p:txBody>
      </p:sp>
      <p:pic>
        <p:nvPicPr>
          <p:cNvPr id="5" name="Picture 3" descr="Hazardous.png"/>
          <p:cNvPicPr>
            <a:picLocks noChangeAspect="1"/>
          </p:cNvPicPr>
          <p:nvPr/>
        </p:nvPicPr>
        <p:blipFill>
          <a:blip r:embed="rId3"/>
          <a:srcRect/>
          <a:stretch>
            <a:fillRect/>
          </a:stretch>
        </p:blipFill>
        <p:spPr bwMode="auto">
          <a:xfrm>
            <a:off x="3276600" y="1130300"/>
            <a:ext cx="2627313" cy="22987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Stack Operations</a:t>
            </a:r>
          </a:p>
        </p:txBody>
      </p:sp>
      <p:sp>
        <p:nvSpPr>
          <p:cNvPr id="34818" name="Slide Number Placeholder 3"/>
          <p:cNvSpPr>
            <a:spLocks noGrp="1"/>
          </p:cNvSpPr>
          <p:nvPr>
            <p:ph type="sldNum" sz="quarter" idx="12"/>
          </p:nvPr>
        </p:nvSpPr>
        <p:spPr>
          <a:noFill/>
        </p:spPr>
        <p:txBody>
          <a:bodyPr/>
          <a:lstStyle/>
          <a:p>
            <a:fld id="{BFB30549-0DC2-C643-B293-E6B520D617CF}" type="slidenum">
              <a:rPr lang="en-US" smtClean="0">
                <a:latin typeface="Lucida Sans" charset="0"/>
                <a:ea typeface="Arial" charset="0"/>
                <a:cs typeface="Arial" charset="0"/>
              </a:rPr>
              <a:pPr/>
              <a:t>10</a:t>
            </a:fld>
            <a:endParaRPr lang="en-US" smtClean="0">
              <a:latin typeface="Lucida Sans" charset="0"/>
              <a:ea typeface="Arial" charset="0"/>
              <a:cs typeface="Arial" charset="0"/>
            </a:endParaRPr>
          </a:p>
        </p:txBody>
      </p:sp>
      <p:sp>
        <p:nvSpPr>
          <p:cNvPr id="34820" name="Rectangle 3"/>
          <p:cNvSpPr>
            <a:spLocks noGrp="1" noChangeArrowheads="1"/>
          </p:cNvSpPr>
          <p:nvPr>
            <p:ph sz="quarter" idx="1"/>
            <p:custDataLst>
              <p:tags r:id="rId2"/>
            </p:custDataLst>
          </p:nvPr>
        </p:nvSpPr>
        <p:spPr>
          <a:noFill/>
        </p:spPr>
        <p:txBody>
          <a:bodyPr lIns="92075" tIns="46038" rIns="92075" bIns="46038"/>
          <a:lstStyle/>
          <a:p>
            <a:pPr marL="533400" indent="-533400" eaLnBrk="1" hangingPunct="1">
              <a:lnSpc>
                <a:spcPct val="80000"/>
              </a:lnSpc>
            </a:pPr>
            <a:r>
              <a:rPr lang="en-US" sz="2400" dirty="0"/>
              <a:t>The x86 stack is managed using the ESP (stack pointer) register, and specific stack instructions:</a:t>
            </a:r>
          </a:p>
          <a:p>
            <a:pPr marL="533400" indent="-533400" eaLnBrk="1" hangingPunct="1">
              <a:lnSpc>
                <a:spcPct val="80000"/>
              </a:lnSpc>
              <a:buFont typeface="Wingdings" charset="2"/>
              <a:buAutoNum type="arabicPeriod"/>
            </a:pPr>
            <a:r>
              <a:rPr lang="en-US" sz="2000" b="1" dirty="0">
                <a:latin typeface="Courier New" charset="0"/>
              </a:rPr>
              <a:t>push </a:t>
            </a:r>
            <a:r>
              <a:rPr lang="en-US" sz="2000" b="1" dirty="0" err="1">
                <a:latin typeface="Courier New" charset="0"/>
              </a:rPr>
              <a:t>ecx</a:t>
            </a:r>
            <a:r>
              <a:rPr lang="en-US" sz="2000" b="1" dirty="0">
                <a:latin typeface="Courier New" charset="0"/>
              </a:rPr>
              <a:t>  ; push </a:t>
            </a:r>
            <a:r>
              <a:rPr lang="en-US" sz="2000" b="1" dirty="0" err="1">
                <a:latin typeface="Courier New" charset="0"/>
              </a:rPr>
              <a:t>ecx</a:t>
            </a:r>
            <a:r>
              <a:rPr lang="en-US" sz="2000" b="1" dirty="0">
                <a:latin typeface="Courier New" charset="0"/>
              </a:rPr>
              <a:t> onto stack</a:t>
            </a:r>
          </a:p>
          <a:p>
            <a:pPr marL="533400" indent="-533400" eaLnBrk="1" hangingPunct="1">
              <a:lnSpc>
                <a:spcPct val="80000"/>
              </a:lnSpc>
              <a:buFont typeface="Wingdings" charset="2"/>
              <a:buAutoNum type="arabicPeriod"/>
            </a:pPr>
            <a:r>
              <a:rPr lang="en-US" sz="2000" b="1" dirty="0">
                <a:latin typeface="Courier New" charset="0"/>
              </a:rPr>
              <a:t>pop </a:t>
            </a:r>
            <a:r>
              <a:rPr lang="en-US" sz="2000" b="1" dirty="0" err="1">
                <a:latin typeface="Courier New" charset="0"/>
              </a:rPr>
              <a:t>ebx</a:t>
            </a:r>
            <a:r>
              <a:rPr lang="en-US" sz="2000" b="1" dirty="0">
                <a:latin typeface="Courier New" charset="0"/>
              </a:rPr>
              <a:t>   ; pop top of stack into register </a:t>
            </a:r>
            <a:r>
              <a:rPr lang="en-US" sz="2000" b="1" dirty="0" err="1">
                <a:latin typeface="Courier New" charset="0"/>
              </a:rPr>
              <a:t>ebx</a:t>
            </a:r>
            <a:endParaRPr lang="en-US" sz="2000" b="1" dirty="0">
              <a:latin typeface="Courier New" charset="0"/>
            </a:endParaRPr>
          </a:p>
          <a:p>
            <a:pPr marL="533400" indent="-533400" eaLnBrk="1" hangingPunct="1">
              <a:lnSpc>
                <a:spcPct val="80000"/>
              </a:lnSpc>
              <a:buFont typeface="Wingdings" charset="2"/>
              <a:buAutoNum type="arabicPeriod"/>
            </a:pPr>
            <a:r>
              <a:rPr lang="en-US" sz="2000" b="1" dirty="0">
                <a:latin typeface="Courier New" charset="0"/>
              </a:rPr>
              <a:t>call foo  ; push address of next instruction on 	   </a:t>
            </a:r>
            <a:r>
              <a:rPr lang="en-US" sz="2000" b="1" dirty="0" smtClean="0">
                <a:latin typeface="Courier New" charset="0"/>
              </a:rPr>
              <a:t>     ; </a:t>
            </a:r>
            <a:r>
              <a:rPr lang="en-US" sz="2000" b="1" dirty="0">
                <a:latin typeface="Courier New" charset="0"/>
              </a:rPr>
              <a:t>stack, then jump to label foo</a:t>
            </a:r>
          </a:p>
          <a:p>
            <a:pPr marL="533400" indent="-533400" eaLnBrk="1" hangingPunct="1">
              <a:lnSpc>
                <a:spcPct val="80000"/>
              </a:lnSpc>
              <a:buFont typeface="Wingdings" charset="2"/>
              <a:buAutoNum type="arabicPeriod"/>
            </a:pPr>
            <a:r>
              <a:rPr lang="en-US" sz="2000" b="1" dirty="0">
                <a:latin typeface="Courier New" charset="0"/>
              </a:rPr>
              <a:t>ret       ; pop return address off stack, then 	</a:t>
            </a:r>
            <a:r>
              <a:rPr lang="en-US" sz="2000" b="1" dirty="0">
                <a:latin typeface="Courier New" charset="0"/>
              </a:rPr>
              <a:t> </a:t>
            </a:r>
            <a:r>
              <a:rPr lang="en-US" sz="2000" b="1" dirty="0" smtClean="0">
                <a:latin typeface="Courier New" charset="0"/>
              </a:rPr>
              <a:t>       </a:t>
            </a:r>
            <a:r>
              <a:rPr lang="en-US" sz="2000" b="1" dirty="0" smtClean="0">
                <a:latin typeface="Courier New" charset="0"/>
              </a:rPr>
              <a:t>; </a:t>
            </a:r>
            <a:r>
              <a:rPr lang="en-US" sz="2000" b="1" dirty="0">
                <a:latin typeface="Courier New" charset="0"/>
              </a:rPr>
              <a:t>jump to it</a:t>
            </a:r>
          </a:p>
          <a:p>
            <a:pPr marL="846138" lvl="1" indent="-381000">
              <a:lnSpc>
                <a:spcPct val="100000"/>
              </a:lnSpc>
              <a:buClrTx/>
              <a:buFontTx/>
              <a:buAutoNum type="arabicPeriod"/>
            </a:pPr>
            <a:endParaRPr lang="en-US" sz="2000" dirty="0">
              <a:latin typeface="Courier New" charset="0"/>
            </a:endParaRPr>
          </a:p>
          <a:p>
            <a:pPr marL="533400" indent="-533400" eaLnBrk="1" hangingPunct="1">
              <a:lnSpc>
                <a:spcPct val="80000"/>
              </a:lnSpc>
              <a:buFont typeface="Wingdings" charset="2"/>
              <a:buNone/>
            </a:pPr>
            <a:endParaRPr lang="en-US" sz="2400" dirty="0"/>
          </a:p>
          <a:p>
            <a:pPr marL="533400" indent="-533400" eaLnBrk="1" hangingPunct="1">
              <a:lnSpc>
                <a:spcPct val="80000"/>
              </a:lnSpc>
              <a:buFont typeface="Wingdings" charset="2"/>
              <a:buNone/>
            </a:pPr>
            <a:r>
              <a:rPr lang="en-US" sz="2400"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Hardware Stack</a:t>
            </a:r>
          </a:p>
        </p:txBody>
      </p:sp>
      <p:sp>
        <p:nvSpPr>
          <p:cNvPr id="36866" name="Slide Number Placeholder 3"/>
          <p:cNvSpPr>
            <a:spLocks noGrp="1"/>
          </p:cNvSpPr>
          <p:nvPr>
            <p:ph type="sldNum" sz="quarter" idx="12"/>
          </p:nvPr>
        </p:nvSpPr>
        <p:spPr>
          <a:noFill/>
        </p:spPr>
        <p:txBody>
          <a:bodyPr/>
          <a:lstStyle/>
          <a:p>
            <a:fld id="{6BABA94A-352F-FC41-A32A-EB450C30B57E}" type="slidenum">
              <a:rPr lang="en-US" smtClean="0">
                <a:latin typeface="Lucida Sans" charset="0"/>
                <a:ea typeface="Arial" charset="0"/>
                <a:cs typeface="Arial" charset="0"/>
              </a:rPr>
              <a:pPr/>
              <a:t>11</a:t>
            </a:fld>
            <a:endParaRPr lang="en-US" smtClean="0">
              <a:latin typeface="Lucida Sans" charset="0"/>
              <a:ea typeface="Arial" charset="0"/>
              <a:cs typeface="Arial" charset="0"/>
            </a:endParaRPr>
          </a:p>
        </p:txBody>
      </p:sp>
      <p:sp>
        <p:nvSpPr>
          <p:cNvPr id="36868" name="Rectangle 3"/>
          <p:cNvSpPr>
            <a:spLocks noGrp="1" noChangeArrowheads="1"/>
          </p:cNvSpPr>
          <p:nvPr>
            <p:ph sz="quarter" idx="1"/>
            <p:custDataLst>
              <p:tags r:id="rId2"/>
            </p:custDataLst>
          </p:nvPr>
        </p:nvSpPr>
        <p:spPr>
          <a:noFill/>
        </p:spPr>
        <p:txBody>
          <a:bodyPr lIns="92075" tIns="46038" rIns="92075" bIns="46038"/>
          <a:lstStyle/>
          <a:p>
            <a:pPr marL="533400" indent="-533400" eaLnBrk="1" hangingPunct="1">
              <a:lnSpc>
                <a:spcPct val="90000"/>
              </a:lnSpc>
            </a:pPr>
            <a:r>
              <a:rPr lang="en-US" dirty="0"/>
              <a:t>The x86 stack grows downward in memory addresses </a:t>
            </a:r>
          </a:p>
          <a:p>
            <a:pPr marL="533400" indent="-533400" eaLnBrk="1" hangingPunct="1">
              <a:lnSpc>
                <a:spcPct val="90000"/>
              </a:lnSpc>
            </a:pPr>
            <a:r>
              <a:rPr lang="en-US" dirty="0"/>
              <a:t>Decrementing ESP increases stack size; </a:t>
            </a:r>
            <a:endParaRPr lang="en-US" dirty="0" smtClean="0"/>
          </a:p>
          <a:p>
            <a:pPr marL="807720" lvl="1" indent="-533400">
              <a:lnSpc>
                <a:spcPct val="90000"/>
              </a:lnSpc>
            </a:pPr>
            <a:r>
              <a:rPr lang="en-US" dirty="0" smtClean="0"/>
              <a:t>incrementing </a:t>
            </a:r>
            <a:r>
              <a:rPr lang="en-US" dirty="0"/>
              <a:t>ESP reduces it</a:t>
            </a:r>
            <a:endParaRPr lang="en-US" sz="3300" dirty="0"/>
          </a:p>
          <a:p>
            <a:pPr marL="533400" indent="-533400" eaLnBrk="1" hangingPunct="1">
              <a:lnSpc>
                <a:spcPct val="90000"/>
              </a:lnSpc>
              <a:buFont typeface="Wingdings" charset="2"/>
              <a:buNone/>
            </a:pPr>
            <a:endParaRPr lang="en-US" b="1" dirty="0">
              <a:latin typeface="Courier New" charset="0"/>
            </a:endParaRPr>
          </a:p>
          <a:p>
            <a:pPr marL="846138" lvl="1" indent="-381000">
              <a:lnSpc>
                <a:spcPct val="100000"/>
              </a:lnSpc>
              <a:buClrTx/>
              <a:buFontTx/>
              <a:buChar char="•"/>
            </a:pPr>
            <a:endParaRPr lang="en-US" sz="3200" dirty="0">
              <a:latin typeface="Courier New" charset="0"/>
            </a:endParaRPr>
          </a:p>
          <a:p>
            <a:pPr marL="533400" indent="-533400" eaLnBrk="1" hangingPunct="1">
              <a:lnSpc>
                <a:spcPct val="90000"/>
              </a:lnSpc>
              <a:buFont typeface="Wingdings" charset="2"/>
              <a:buNone/>
            </a:pPr>
            <a:endParaRPr lang="en-US" sz="3600" dirty="0"/>
          </a:p>
          <a:p>
            <a:pPr marL="533400" indent="-533400" eaLnBrk="1" hangingPunct="1">
              <a:lnSpc>
                <a:spcPct val="90000"/>
              </a:lnSpc>
              <a:buFont typeface="Wingdings" charset="2"/>
              <a:buNone/>
            </a:pPr>
            <a:r>
              <a:rPr lang="en-US" sz="3600"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Hardware Stack</a:t>
            </a:r>
          </a:p>
        </p:txBody>
      </p:sp>
      <p:sp>
        <p:nvSpPr>
          <p:cNvPr id="38915" name="Slide Number Placeholder 3"/>
          <p:cNvSpPr>
            <a:spLocks noGrp="1"/>
          </p:cNvSpPr>
          <p:nvPr>
            <p:ph type="sldNum" sz="quarter" idx="12"/>
          </p:nvPr>
        </p:nvSpPr>
        <p:spPr>
          <a:noFill/>
        </p:spPr>
        <p:txBody>
          <a:bodyPr/>
          <a:lstStyle/>
          <a:p>
            <a:fld id="{0F4C06E1-8F67-CA44-87B4-1B9E53022013}" type="slidenum">
              <a:rPr lang="en-US" smtClean="0">
                <a:latin typeface="Lucida Sans" charset="0"/>
                <a:ea typeface="Arial" charset="0"/>
                <a:cs typeface="Arial" charset="0"/>
              </a:rPr>
              <a:pPr/>
              <a:t>12</a:t>
            </a:fld>
            <a:endParaRPr lang="en-US" smtClean="0">
              <a:latin typeface="Lucida Sans" charset="0"/>
              <a:ea typeface="Arial" charset="0"/>
              <a:cs typeface="Arial" charset="0"/>
            </a:endParaRPr>
          </a:p>
        </p:txBody>
      </p:sp>
      <p:graphicFrame>
        <p:nvGraphicFramePr>
          <p:cNvPr id="38914" name="Object 2"/>
          <p:cNvGraphicFramePr>
            <a:graphicFrameLocks noGrp="1" noChangeAspect="1"/>
          </p:cNvGraphicFramePr>
          <p:nvPr>
            <p:ph sz="quarter" idx="1"/>
            <p:custDataLst>
              <p:tags r:id="rId3"/>
            </p:custDataLst>
          </p:nvPr>
        </p:nvGraphicFramePr>
        <p:xfrm>
          <a:off x="3122613" y="1785938"/>
          <a:ext cx="2898775" cy="3802062"/>
        </p:xfrm>
        <a:graphic>
          <a:graphicData uri="http://schemas.openxmlformats.org/presentationml/2006/ole">
            <mc:AlternateContent xmlns:mc="http://schemas.openxmlformats.org/markup-compatibility/2006">
              <mc:Choice xmlns:v="urn:schemas-microsoft-com:vml" Requires="v">
                <p:oleObj spid="_x0000_s38943" name="Visio" r:id="rId7" imgW="2898648" imgH="3802075" progId="">
                  <p:embed/>
                </p:oleObj>
              </mc:Choice>
              <mc:Fallback>
                <p:oleObj name="Visio" r:id="rId7" imgW="2898648" imgH="38020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613" y="1785938"/>
                        <a:ext cx="2898775" cy="38020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38917"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Stack after </a:t>
            </a:r>
            <a:r>
              <a:rPr lang="en-US">
                <a:latin typeface="Courier New" charset="0"/>
              </a:rPr>
              <a:t>“push ESI”</a:t>
            </a:r>
          </a:p>
        </p:txBody>
      </p:sp>
      <p:sp>
        <p:nvSpPr>
          <p:cNvPr id="40963" name="Slide Number Placeholder 3"/>
          <p:cNvSpPr>
            <a:spLocks noGrp="1"/>
          </p:cNvSpPr>
          <p:nvPr>
            <p:ph type="sldNum" sz="quarter" idx="12"/>
          </p:nvPr>
        </p:nvSpPr>
        <p:spPr>
          <a:noFill/>
        </p:spPr>
        <p:txBody>
          <a:bodyPr/>
          <a:lstStyle/>
          <a:p>
            <a:fld id="{FA3ABFA6-A79E-0846-B803-522E8803E87E}" type="slidenum">
              <a:rPr lang="en-US" smtClean="0">
                <a:latin typeface="Lucida Sans" charset="0"/>
                <a:ea typeface="Arial" charset="0"/>
                <a:cs typeface="Arial" charset="0"/>
              </a:rPr>
              <a:pPr/>
              <a:t>13</a:t>
            </a:fld>
            <a:endParaRPr lang="en-US" smtClean="0">
              <a:latin typeface="Lucida Sans" charset="0"/>
              <a:ea typeface="Arial" charset="0"/>
              <a:cs typeface="Arial" charset="0"/>
            </a:endParaRPr>
          </a:p>
        </p:txBody>
      </p:sp>
      <p:graphicFrame>
        <p:nvGraphicFramePr>
          <p:cNvPr id="40962" name="Object 2"/>
          <p:cNvGraphicFramePr>
            <a:graphicFrameLocks noGrp="1" noChangeAspect="1"/>
          </p:cNvGraphicFramePr>
          <p:nvPr>
            <p:ph sz="quarter" idx="1"/>
            <p:custDataLst>
              <p:tags r:id="rId3"/>
            </p:custDataLst>
          </p:nvPr>
        </p:nvGraphicFramePr>
        <p:xfrm>
          <a:off x="3122613" y="1671638"/>
          <a:ext cx="2898775" cy="4030662"/>
        </p:xfrm>
        <a:graphic>
          <a:graphicData uri="http://schemas.openxmlformats.org/presentationml/2006/ole">
            <mc:AlternateContent xmlns:mc="http://schemas.openxmlformats.org/markup-compatibility/2006">
              <mc:Choice xmlns:v="urn:schemas-microsoft-com:vml" Requires="v">
                <p:oleObj spid="_x0000_s40991" name="Visio" r:id="rId7" imgW="2898648" imgH="4030675" progId="">
                  <p:embed/>
                </p:oleObj>
              </mc:Choice>
              <mc:Fallback>
                <p:oleObj name="Visio" r:id="rId7" imgW="2898648" imgH="40306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613" y="1671638"/>
                        <a:ext cx="2898775" cy="40306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40965"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Stack after </a:t>
            </a:r>
            <a:r>
              <a:rPr lang="en-US">
                <a:latin typeface="Courier New" charset="0"/>
              </a:rPr>
              <a:t>call</a:t>
            </a:r>
          </a:p>
        </p:txBody>
      </p:sp>
      <p:sp>
        <p:nvSpPr>
          <p:cNvPr id="43011" name="Slide Number Placeholder 3"/>
          <p:cNvSpPr>
            <a:spLocks noGrp="1"/>
          </p:cNvSpPr>
          <p:nvPr>
            <p:ph type="sldNum" sz="quarter" idx="12"/>
          </p:nvPr>
        </p:nvSpPr>
        <p:spPr>
          <a:noFill/>
        </p:spPr>
        <p:txBody>
          <a:bodyPr/>
          <a:lstStyle/>
          <a:p>
            <a:fld id="{9C42BCC3-F3C1-0A4C-88B8-CFF7AAA6BC3B}" type="slidenum">
              <a:rPr lang="en-US" smtClean="0">
                <a:latin typeface="Lucida Sans" charset="0"/>
                <a:ea typeface="Arial" charset="0"/>
                <a:cs typeface="Arial" charset="0"/>
              </a:rPr>
              <a:pPr/>
              <a:t>14</a:t>
            </a:fld>
            <a:endParaRPr lang="en-US" smtClean="0">
              <a:latin typeface="Lucida Sans" charset="0"/>
              <a:ea typeface="Arial" charset="0"/>
              <a:cs typeface="Arial" charset="0"/>
            </a:endParaRPr>
          </a:p>
        </p:txBody>
      </p:sp>
      <p:graphicFrame>
        <p:nvGraphicFramePr>
          <p:cNvPr id="43010" name="Object 2"/>
          <p:cNvGraphicFramePr>
            <a:graphicFrameLocks noGrp="1" noChangeAspect="1"/>
          </p:cNvGraphicFramePr>
          <p:nvPr>
            <p:ph sz="quarter" idx="1"/>
            <p:custDataLst>
              <p:tags r:id="rId3"/>
            </p:custDataLst>
          </p:nvPr>
        </p:nvGraphicFramePr>
        <p:xfrm>
          <a:off x="3122613" y="1557338"/>
          <a:ext cx="2898775" cy="4259262"/>
        </p:xfrm>
        <a:graphic>
          <a:graphicData uri="http://schemas.openxmlformats.org/presentationml/2006/ole">
            <mc:AlternateContent xmlns:mc="http://schemas.openxmlformats.org/markup-compatibility/2006">
              <mc:Choice xmlns:v="urn:schemas-microsoft-com:vml" Requires="v">
                <p:oleObj spid="_x0000_s43039" name="Visio" r:id="rId7" imgW="2898648" imgH="4259275" progId="">
                  <p:embed/>
                </p:oleObj>
              </mc:Choice>
              <mc:Fallback>
                <p:oleObj name="Visio" r:id="rId7" imgW="2898648" imgH="42592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613" y="1557338"/>
                        <a:ext cx="2898775" cy="42592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43013"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x86 Stack after </a:t>
            </a:r>
            <a:r>
              <a:rPr lang="en-US">
                <a:latin typeface="Courier New" charset="0"/>
              </a:rPr>
              <a:t>ret</a:t>
            </a:r>
          </a:p>
        </p:txBody>
      </p:sp>
      <p:sp>
        <p:nvSpPr>
          <p:cNvPr id="45059" name="Slide Number Placeholder 3"/>
          <p:cNvSpPr>
            <a:spLocks noGrp="1"/>
          </p:cNvSpPr>
          <p:nvPr>
            <p:ph type="sldNum" sz="quarter" idx="12"/>
          </p:nvPr>
        </p:nvSpPr>
        <p:spPr>
          <a:noFill/>
        </p:spPr>
        <p:txBody>
          <a:bodyPr/>
          <a:lstStyle/>
          <a:p>
            <a:fld id="{BB3148B7-BCD1-BB47-945C-B587BE083A6E}" type="slidenum">
              <a:rPr lang="en-US" smtClean="0">
                <a:latin typeface="Lucida Sans" charset="0"/>
                <a:ea typeface="Arial" charset="0"/>
                <a:cs typeface="Arial" charset="0"/>
              </a:rPr>
              <a:pPr/>
              <a:t>15</a:t>
            </a:fld>
            <a:endParaRPr lang="en-US" smtClean="0">
              <a:latin typeface="Lucida Sans" charset="0"/>
              <a:ea typeface="Arial" charset="0"/>
              <a:cs typeface="Arial" charset="0"/>
            </a:endParaRPr>
          </a:p>
        </p:txBody>
      </p:sp>
      <p:graphicFrame>
        <p:nvGraphicFramePr>
          <p:cNvPr id="45058" name="Object 2"/>
          <p:cNvGraphicFramePr>
            <a:graphicFrameLocks noGrp="1" noChangeAspect="1"/>
          </p:cNvGraphicFramePr>
          <p:nvPr>
            <p:ph sz="quarter" idx="1"/>
            <p:custDataLst>
              <p:tags r:id="rId3"/>
            </p:custDataLst>
          </p:nvPr>
        </p:nvGraphicFramePr>
        <p:xfrm>
          <a:off x="3008313" y="1500188"/>
          <a:ext cx="3127375" cy="4373562"/>
        </p:xfrm>
        <a:graphic>
          <a:graphicData uri="http://schemas.openxmlformats.org/presentationml/2006/ole">
            <mc:AlternateContent xmlns:mc="http://schemas.openxmlformats.org/markup-compatibility/2006">
              <mc:Choice xmlns:v="urn:schemas-microsoft-com:vml" Requires="v">
                <p:oleObj spid="_x0000_s45087" name="Visio" r:id="rId7" imgW="3127248" imgH="4373575" progId="">
                  <p:embed/>
                </p:oleObj>
              </mc:Choice>
              <mc:Fallback>
                <p:oleObj name="Visio" r:id="rId7" imgW="3127248" imgH="43735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8313" y="1500188"/>
                        <a:ext cx="3127375" cy="43735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45061" name="Text Box 3"/>
          <p:cNvSpPr txBox="1">
            <a:spLocks noChangeArrowheads="1"/>
          </p:cNvSpPr>
          <p:nvPr>
            <p:custDataLst>
              <p:tags r:id="rId4"/>
            </p:custDataLst>
          </p:nvPr>
        </p:nvSpPr>
        <p:spPr bwMode="auto">
          <a:xfrm>
            <a:off x="990600" y="1600200"/>
            <a:ext cx="6858000" cy="884238"/>
          </a:xfrm>
          <a:prstGeom prst="rect">
            <a:avLst/>
          </a:prstGeom>
          <a:noFill/>
          <a:ln w="9525">
            <a:noFill/>
            <a:miter lim="800000"/>
            <a:headEnd/>
            <a:tailEnd/>
          </a:ln>
        </p:spPr>
        <p:txBody>
          <a:bodyPr>
            <a:prstTxWarp prst="textNoShape">
              <a:avLst/>
            </a:prstTxWarp>
            <a:spAutoFit/>
          </a:bodyPr>
          <a:lstStyle/>
          <a:p>
            <a:pPr marL="457200" indent="-457200" eaLnBrk="0" hangingPunct="0"/>
            <a:endParaRPr lang="en-US" sz="2400" b="1">
              <a:solidFill>
                <a:schemeClr val="tx1"/>
              </a:solidFill>
              <a:latin typeface="Courier New" charset="0"/>
            </a:endParaRPr>
          </a:p>
          <a:p>
            <a:pPr marL="914400" lvl="1" indent="-457200" eaLnBrk="0" hangingPunct="0"/>
            <a:endParaRPr lang="en-US" sz="2800" b="1">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C Calling Convention</a:t>
            </a:r>
          </a:p>
        </p:txBody>
      </p:sp>
      <p:sp>
        <p:nvSpPr>
          <p:cNvPr id="47106" name="Slide Number Placeholder 3"/>
          <p:cNvSpPr>
            <a:spLocks noGrp="1"/>
          </p:cNvSpPr>
          <p:nvPr>
            <p:ph type="sldNum" sz="quarter" idx="12"/>
          </p:nvPr>
        </p:nvSpPr>
        <p:spPr>
          <a:noFill/>
        </p:spPr>
        <p:txBody>
          <a:bodyPr/>
          <a:lstStyle/>
          <a:p>
            <a:fld id="{59119EE7-71C9-2744-9886-BE82F701D135}" type="slidenum">
              <a:rPr lang="en-US" smtClean="0">
                <a:latin typeface="Lucida Sans" charset="0"/>
                <a:ea typeface="Arial" charset="0"/>
                <a:cs typeface="Arial" charset="0"/>
              </a:rPr>
              <a:pPr/>
              <a:t>16</a:t>
            </a:fld>
            <a:endParaRPr lang="en-US" smtClean="0">
              <a:latin typeface="Lucida Sans" charset="0"/>
              <a:ea typeface="Arial" charset="0"/>
              <a:cs typeface="Arial" charset="0"/>
            </a:endParaRPr>
          </a:p>
        </p:txBody>
      </p:sp>
      <p:sp>
        <p:nvSpPr>
          <p:cNvPr id="47108" name="Rectangle 3"/>
          <p:cNvSpPr>
            <a:spLocks noGrp="1" noChangeArrowheads="1"/>
          </p:cNvSpPr>
          <p:nvPr>
            <p:ph sz="quarter" idx="1"/>
            <p:custDataLst>
              <p:tags r:id="rId2"/>
            </p:custDataLst>
          </p:nvPr>
        </p:nvSpPr>
        <p:spPr>
          <a:noFill/>
        </p:spPr>
        <p:txBody>
          <a:bodyPr lIns="92075" tIns="46038" rIns="92075" bIns="46038">
            <a:noAutofit/>
          </a:bodyPr>
          <a:lstStyle/>
          <a:p>
            <a:pPr marL="533400" indent="-533400" eaLnBrk="1" hangingPunct="1">
              <a:lnSpc>
                <a:spcPct val="80000"/>
              </a:lnSpc>
            </a:pPr>
            <a:r>
              <a:rPr lang="en-US" sz="2800" dirty="0">
                <a:latin typeface="Lucida Sans" pitchFamily="34" charset="0"/>
              </a:rPr>
              <a:t>A </a:t>
            </a:r>
            <a:r>
              <a:rPr lang="en-US" sz="2800" b="1" dirty="0">
                <a:latin typeface="Lucida Sans" pitchFamily="34" charset="0"/>
              </a:rPr>
              <a:t>calling convention </a:t>
            </a:r>
            <a:r>
              <a:rPr lang="en-US" sz="2800" dirty="0">
                <a:latin typeface="Lucida Sans" pitchFamily="34" charset="0"/>
              </a:rPr>
              <a:t>is an </a:t>
            </a:r>
            <a:r>
              <a:rPr lang="en-US" sz="2800" i="1" dirty="0">
                <a:latin typeface="Lucida Sans" pitchFamily="34" charset="0"/>
              </a:rPr>
              <a:t>agreement</a:t>
            </a:r>
            <a:r>
              <a:rPr lang="en-US" sz="2800" dirty="0">
                <a:latin typeface="Lucida Sans" pitchFamily="34" charset="0"/>
              </a:rPr>
              <a:t> among software designers </a:t>
            </a:r>
            <a:endParaRPr lang="en-US" sz="2800" dirty="0" smtClean="0">
              <a:latin typeface="Lucida Sans" pitchFamily="34" charset="0"/>
            </a:endParaRPr>
          </a:p>
          <a:p>
            <a:pPr marL="807720" lvl="1" indent="-533400">
              <a:lnSpc>
                <a:spcPct val="80000"/>
              </a:lnSpc>
            </a:pPr>
            <a:r>
              <a:rPr lang="en-US" sz="2500" dirty="0" smtClean="0">
                <a:latin typeface="Lucida Sans" pitchFamily="34" charset="0"/>
              </a:rPr>
              <a:t>(</a:t>
            </a:r>
            <a:r>
              <a:rPr lang="en-US" sz="2500" dirty="0">
                <a:latin typeface="Lucida Sans" pitchFamily="34" charset="0"/>
              </a:rPr>
              <a:t>e.g. of compilers, compiler libraries, assembly language programmers) on how to use registers and memory in subroutines</a:t>
            </a:r>
          </a:p>
          <a:p>
            <a:pPr marL="807720" lvl="1" indent="-533400">
              <a:lnSpc>
                <a:spcPct val="80000"/>
              </a:lnSpc>
            </a:pPr>
            <a:r>
              <a:rPr lang="en-US" sz="2800" dirty="0">
                <a:latin typeface="Lucida Sans" pitchFamily="34" charset="0"/>
              </a:rPr>
              <a:t>NOT enforced by </a:t>
            </a:r>
            <a:r>
              <a:rPr lang="en-US" sz="2800" dirty="0" smtClean="0">
                <a:latin typeface="Lucida Sans" pitchFamily="34" charset="0"/>
              </a:rPr>
              <a:t>hardware!</a:t>
            </a:r>
            <a:endParaRPr lang="en-US" sz="2800" dirty="0">
              <a:latin typeface="Lucida Sans" pitchFamily="34" charset="0"/>
            </a:endParaRPr>
          </a:p>
          <a:p>
            <a:pPr marL="533400" indent="-533400" eaLnBrk="1" hangingPunct="1">
              <a:lnSpc>
                <a:spcPct val="80000"/>
              </a:lnSpc>
            </a:pPr>
            <a:r>
              <a:rPr lang="en-US" sz="2800" dirty="0">
                <a:latin typeface="Lucida Sans" pitchFamily="34" charset="0"/>
              </a:rPr>
              <a:t>Allows software pieces to interact compatibly, </a:t>
            </a:r>
            <a:endParaRPr lang="en-US" sz="2800" dirty="0" smtClean="0">
              <a:latin typeface="Lucida Sans" pitchFamily="34" charset="0"/>
            </a:endParaRPr>
          </a:p>
          <a:p>
            <a:pPr marL="807720" lvl="1" indent="-533400">
              <a:lnSpc>
                <a:spcPct val="80000"/>
              </a:lnSpc>
            </a:pPr>
            <a:r>
              <a:rPr lang="en-US" sz="2800" dirty="0" smtClean="0">
                <a:latin typeface="Lucida Sans" pitchFamily="34" charset="0"/>
              </a:rPr>
              <a:t>e.g</a:t>
            </a:r>
            <a:r>
              <a:rPr lang="en-US" sz="2800" dirty="0">
                <a:latin typeface="Lucida Sans" pitchFamily="34" charset="0"/>
              </a:rPr>
              <a:t>. a C function can call an ASM function, and vice versa</a:t>
            </a:r>
          </a:p>
          <a:p>
            <a:pPr marL="533400" indent="-533400" eaLnBrk="1" hangingPunct="1">
              <a:lnSpc>
                <a:spcPct val="80000"/>
              </a:lnSpc>
              <a:buFont typeface="Wingdings" charset="2"/>
              <a:buNone/>
            </a:pPr>
            <a:endParaRPr lang="en-US" sz="2800" b="1" dirty="0">
              <a:latin typeface="Lucida Sans" pitchFamily="34" charset="0"/>
            </a:endParaRPr>
          </a:p>
          <a:p>
            <a:pPr marL="846138" lvl="1" indent="-381000">
              <a:lnSpc>
                <a:spcPct val="100000"/>
              </a:lnSpc>
              <a:buClrTx/>
              <a:buFontTx/>
              <a:buChar char="•"/>
            </a:pPr>
            <a:endParaRPr lang="en-US" sz="2800" dirty="0">
              <a:latin typeface="Lucida Sans" pitchFamily="34" charset="0"/>
            </a:endParaRPr>
          </a:p>
          <a:p>
            <a:pPr marL="533400" indent="-533400" eaLnBrk="1" hangingPunct="1">
              <a:lnSpc>
                <a:spcPct val="80000"/>
              </a:lnSpc>
              <a:buFont typeface="Wingdings" charset="2"/>
              <a:buNone/>
            </a:pPr>
            <a:endParaRPr lang="en-US" sz="2800" dirty="0">
              <a:latin typeface="Lucida Sans" pitchFamily="34" charset="0"/>
            </a:endParaRPr>
          </a:p>
          <a:p>
            <a:pPr marL="533400" indent="-533400" eaLnBrk="1" hangingPunct="1">
              <a:lnSpc>
                <a:spcPct val="80000"/>
              </a:lnSpc>
              <a:buFont typeface="Wingdings" charset="2"/>
              <a:buNone/>
            </a:pPr>
            <a:r>
              <a:rPr lang="en-US" sz="2800" dirty="0">
                <a:latin typeface="Lucida Sans" pitchFamily="34" charset="0"/>
              </a:rPr>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49154" name="Slide Number Placeholder 2"/>
          <p:cNvSpPr>
            <a:spLocks noGrp="1"/>
          </p:cNvSpPr>
          <p:nvPr>
            <p:ph type="sldNum" sz="quarter" idx="12"/>
          </p:nvPr>
        </p:nvSpPr>
        <p:spPr>
          <a:noFill/>
        </p:spPr>
        <p:txBody>
          <a:bodyPr/>
          <a:lstStyle/>
          <a:p>
            <a:fld id="{CCE125EE-4ED6-3745-900E-E08B170B79F0}" type="slidenum">
              <a:rPr lang="en-US" smtClean="0">
                <a:latin typeface="Lucida Sans" charset="0"/>
                <a:ea typeface="Arial" charset="0"/>
                <a:cs typeface="Arial" charset="0"/>
              </a:rPr>
              <a:pPr/>
              <a:t>17</a:t>
            </a:fld>
            <a:endParaRPr lang="en-US" smtClean="0">
              <a:latin typeface="Lucida Sans" charset="0"/>
              <a:ea typeface="Arial" charset="0"/>
              <a:cs typeface="Arial" charset="0"/>
            </a:endParaRPr>
          </a:p>
        </p:txBody>
      </p:sp>
      <p:sp>
        <p:nvSpPr>
          <p:cNvPr id="49156" name="Text Box 3"/>
          <p:cNvSpPr txBox="1">
            <a:spLocks noChangeArrowheads="1"/>
          </p:cNvSpPr>
          <p:nvPr>
            <p:custDataLst>
              <p:tags r:id="rId2"/>
            </p:custDataLst>
          </p:nvPr>
        </p:nvSpPr>
        <p:spPr bwMode="auto">
          <a:xfrm>
            <a:off x="304800" y="1752600"/>
            <a:ext cx="8534400" cy="308133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Questions answered by a calling convention:</a:t>
            </a:r>
          </a:p>
          <a:p>
            <a:pPr marL="914400" lvl="1" indent="-457200" eaLnBrk="0" hangingPunct="0">
              <a:buFontTx/>
              <a:buAutoNum type="arabicPeriod"/>
            </a:pPr>
            <a:r>
              <a:rPr lang="en-US" sz="2800" dirty="0">
                <a:solidFill>
                  <a:srgbClr val="FF3300"/>
                </a:solidFill>
              </a:rPr>
              <a:t>How are parameters passed?</a:t>
            </a:r>
          </a:p>
          <a:p>
            <a:pPr marL="914400" lvl="1" indent="-457200" eaLnBrk="0" hangingPunct="0">
              <a:buFontTx/>
              <a:buAutoNum type="arabicPeriod"/>
            </a:pPr>
            <a:r>
              <a:rPr lang="en-US" sz="2800" dirty="0">
                <a:solidFill>
                  <a:schemeClr val="tx1"/>
                </a:solidFill>
              </a:rPr>
              <a:t>How are values returned?</a:t>
            </a:r>
          </a:p>
          <a:p>
            <a:pPr marL="914400" lvl="1" indent="-457200" eaLnBrk="0" hangingPunct="0">
              <a:buFontTx/>
              <a:buAutoNum type="arabicPeriod"/>
            </a:pPr>
            <a:r>
              <a:rPr lang="en-US" sz="2800" dirty="0">
                <a:solidFill>
                  <a:schemeClr val="tx1"/>
                </a:solidFill>
              </a:rPr>
              <a:t>Where are local variables stored?</a:t>
            </a:r>
          </a:p>
          <a:p>
            <a:pPr marL="914400" lvl="1" indent="-457200" eaLnBrk="0" hangingPunct="0">
              <a:buFontTx/>
              <a:buAutoNum type="arabicPeriod"/>
            </a:pPr>
            <a:r>
              <a:rPr lang="en-US" sz="2800" dirty="0">
                <a:solidFill>
                  <a:schemeClr val="tx1"/>
                </a:solidFill>
              </a:rPr>
              <a:t>Which registers must the caller save before a call, and which registers must the </a:t>
            </a:r>
            <a:r>
              <a:rPr lang="en-US" sz="2800" dirty="0" err="1">
                <a:solidFill>
                  <a:schemeClr val="tx1"/>
                </a:solidFill>
              </a:rPr>
              <a:t>callee</a:t>
            </a:r>
            <a:r>
              <a:rPr lang="en-US" sz="2800" dirty="0">
                <a:solidFill>
                  <a:schemeClr val="tx1"/>
                </a:solidFill>
              </a:rPr>
              <a:t> save if it uses them?</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sz="3200"/>
              <a:t>How Are Parameters Passed?</a:t>
            </a:r>
          </a:p>
        </p:txBody>
      </p:sp>
      <p:sp>
        <p:nvSpPr>
          <p:cNvPr id="51202" name="Slide Number Placeholder 2"/>
          <p:cNvSpPr>
            <a:spLocks noGrp="1"/>
          </p:cNvSpPr>
          <p:nvPr>
            <p:ph type="sldNum" sz="quarter" idx="12"/>
          </p:nvPr>
        </p:nvSpPr>
        <p:spPr>
          <a:noFill/>
        </p:spPr>
        <p:txBody>
          <a:bodyPr/>
          <a:lstStyle/>
          <a:p>
            <a:fld id="{3AAB13B8-81F4-1847-85E3-FFDC6A6292B6}" type="slidenum">
              <a:rPr lang="en-US" smtClean="0">
                <a:latin typeface="Lucida Sans" charset="0"/>
                <a:ea typeface="Arial" charset="0"/>
                <a:cs typeface="Arial" charset="0"/>
              </a:rPr>
              <a:pPr/>
              <a:t>18</a:t>
            </a:fld>
            <a:endParaRPr lang="en-US" smtClean="0">
              <a:latin typeface="Lucida Sans" charset="0"/>
              <a:ea typeface="Arial" charset="0"/>
              <a:cs typeface="Arial" charset="0"/>
            </a:endParaRPr>
          </a:p>
        </p:txBody>
      </p:sp>
      <p:sp>
        <p:nvSpPr>
          <p:cNvPr id="51204" name="Text Box 3"/>
          <p:cNvSpPr txBox="1">
            <a:spLocks noChangeArrowheads="1"/>
          </p:cNvSpPr>
          <p:nvPr>
            <p:custDataLst>
              <p:tags r:id="rId2"/>
            </p:custDataLst>
          </p:nvPr>
        </p:nvSpPr>
        <p:spPr bwMode="auto">
          <a:xfrm>
            <a:off x="304800" y="1752600"/>
            <a:ext cx="8534400" cy="308133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Most machines use registers, because they are faster than memory</a:t>
            </a:r>
          </a:p>
          <a:p>
            <a:pPr marL="914400" lvl="1" indent="-457200" eaLnBrk="0" hangingPunct="0">
              <a:buClr>
                <a:schemeClr val="accent2"/>
              </a:buClr>
              <a:buFont typeface="Wingdings" charset="2"/>
              <a:buChar char="§"/>
            </a:pPr>
            <a:r>
              <a:rPr lang="en-US" sz="2800" dirty="0">
                <a:solidFill>
                  <a:schemeClr val="tx1"/>
                </a:solidFill>
              </a:rPr>
              <a:t>x86 has too few registers to do this</a:t>
            </a:r>
          </a:p>
          <a:p>
            <a:pPr marL="457200" indent="-457200" eaLnBrk="0" hangingPunct="0">
              <a:buClr>
                <a:schemeClr val="accent2"/>
              </a:buClr>
              <a:buFont typeface="Wingdings" charset="2"/>
              <a:buChar char="§"/>
            </a:pPr>
            <a:r>
              <a:rPr lang="en-US" sz="2800" dirty="0">
                <a:solidFill>
                  <a:schemeClr val="tx1"/>
                </a:solidFill>
              </a:rPr>
              <a:t>Therefore, the stack must be used to pass parameters</a:t>
            </a:r>
          </a:p>
          <a:p>
            <a:pPr marL="457200" indent="-457200" eaLnBrk="0" hangingPunct="0">
              <a:buClr>
                <a:schemeClr val="accent2"/>
              </a:buClr>
              <a:buFont typeface="Wingdings" charset="2"/>
              <a:buChar char="§"/>
            </a:pPr>
            <a:r>
              <a:rPr lang="en-US" sz="2800" dirty="0">
                <a:solidFill>
                  <a:schemeClr val="tx1"/>
                </a:solidFill>
              </a:rPr>
              <a:t>Parameters are pushed onto the stack in reverse order</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sz="3200"/>
              <a:t>Why Pass Parameters in Reverse Order?</a:t>
            </a:r>
          </a:p>
        </p:txBody>
      </p:sp>
      <p:sp>
        <p:nvSpPr>
          <p:cNvPr id="53250" name="Slide Number Placeholder 2"/>
          <p:cNvSpPr>
            <a:spLocks noGrp="1"/>
          </p:cNvSpPr>
          <p:nvPr>
            <p:ph type="sldNum" sz="quarter" idx="12"/>
          </p:nvPr>
        </p:nvSpPr>
        <p:spPr>
          <a:noFill/>
        </p:spPr>
        <p:txBody>
          <a:bodyPr/>
          <a:lstStyle/>
          <a:p>
            <a:fld id="{4A05C9B3-64CB-E043-BB6D-C55F40C25A5C}" type="slidenum">
              <a:rPr lang="en-US" smtClean="0">
                <a:latin typeface="Lucida Sans" charset="0"/>
                <a:ea typeface="Arial" charset="0"/>
                <a:cs typeface="Arial" charset="0"/>
              </a:rPr>
              <a:pPr/>
              <a:t>19</a:t>
            </a:fld>
            <a:endParaRPr lang="en-US" smtClean="0">
              <a:latin typeface="Lucida Sans" charset="0"/>
              <a:ea typeface="Arial" charset="0"/>
              <a:cs typeface="Arial" charset="0"/>
            </a:endParaRPr>
          </a:p>
        </p:txBody>
      </p:sp>
      <p:sp>
        <p:nvSpPr>
          <p:cNvPr id="53252" name="Text Box 3"/>
          <p:cNvSpPr txBox="1">
            <a:spLocks noChangeArrowheads="1"/>
          </p:cNvSpPr>
          <p:nvPr>
            <p:custDataLst>
              <p:tags r:id="rId2"/>
            </p:custDataLst>
          </p:nvPr>
        </p:nvSpPr>
        <p:spPr bwMode="auto">
          <a:xfrm>
            <a:off x="304800" y="1447800"/>
            <a:ext cx="8458200" cy="397031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Some C functions have a variable number of parameters</a:t>
            </a:r>
          </a:p>
          <a:p>
            <a:pPr marL="914400" lvl="1" indent="-457200" eaLnBrk="0" hangingPunct="0">
              <a:buClr>
                <a:schemeClr val="accent2"/>
              </a:buClr>
              <a:buFont typeface="Wingdings" charset="2"/>
              <a:buChar char="§"/>
            </a:pPr>
            <a:r>
              <a:rPr lang="en-US" sz="2800" dirty="0">
                <a:solidFill>
                  <a:schemeClr val="tx1"/>
                </a:solidFill>
              </a:rPr>
              <a:t>First parameter determines the number of remaining </a:t>
            </a:r>
            <a:r>
              <a:rPr lang="en-US" sz="2800" dirty="0" smtClean="0">
                <a:solidFill>
                  <a:schemeClr val="tx1"/>
                </a:solidFill>
              </a:rPr>
              <a:t>parameters!</a:t>
            </a:r>
            <a:endParaRPr lang="en-US" sz="2800" dirty="0">
              <a:solidFill>
                <a:schemeClr val="tx1"/>
              </a:solidFill>
            </a:endParaRPr>
          </a:p>
          <a:p>
            <a:pPr marL="457200" indent="-457200" eaLnBrk="0" hangingPunct="0">
              <a:buClr>
                <a:schemeClr val="accent2"/>
              </a:buClr>
              <a:buFont typeface="Wingdings" charset="2"/>
              <a:buChar char="§"/>
            </a:pPr>
            <a:r>
              <a:rPr lang="en-US" sz="2800" dirty="0">
                <a:solidFill>
                  <a:schemeClr val="tx1"/>
                </a:solidFill>
              </a:rPr>
              <a:t>Example:    </a:t>
            </a:r>
            <a:r>
              <a:rPr lang="en-US" sz="2400" b="1" dirty="0" err="1">
                <a:solidFill>
                  <a:schemeClr val="tx1"/>
                </a:solidFill>
                <a:latin typeface="Courier New" charset="0"/>
              </a:rPr>
              <a:t>printf</a:t>
            </a:r>
            <a:r>
              <a:rPr lang="en-US" sz="2400" b="1" dirty="0">
                <a:solidFill>
                  <a:schemeClr val="tx1"/>
                </a:solidFill>
                <a:latin typeface="Courier New" charset="0"/>
              </a:rPr>
              <a:t>("%d %d %s\n", </a:t>
            </a:r>
            <a:r>
              <a:rPr lang="en-US" sz="2400" b="1" dirty="0" smtClean="0">
                <a:solidFill>
                  <a:schemeClr val="tx1"/>
                </a:solidFill>
                <a:latin typeface="Courier New" charset="0"/>
              </a:rPr>
              <a:t>…)</a:t>
            </a:r>
            <a:r>
              <a:rPr lang="en-US" sz="2400" b="1" dirty="0">
                <a:solidFill>
                  <a:schemeClr val="tx1"/>
                </a:solidFill>
                <a:latin typeface="Courier New" charset="0"/>
              </a:rPr>
              <a:t>;</a:t>
            </a:r>
          </a:p>
          <a:p>
            <a:pPr marL="457200" indent="-457200" eaLnBrk="0" hangingPunct="0">
              <a:buClr>
                <a:schemeClr val="accent2"/>
              </a:buClr>
              <a:buFont typeface="Wingdings" charset="2"/>
              <a:buChar char="§"/>
            </a:pPr>
            <a:r>
              <a:rPr lang="en-US" sz="2800" b="1" dirty="0" err="1">
                <a:solidFill>
                  <a:schemeClr val="tx1"/>
                </a:solidFill>
                <a:latin typeface="Courier New" charset="0"/>
              </a:rPr>
              <a:t>p</a:t>
            </a:r>
            <a:r>
              <a:rPr lang="en-US" sz="2800" b="1" dirty="0" err="1" smtClean="0">
                <a:solidFill>
                  <a:schemeClr val="tx1"/>
                </a:solidFill>
                <a:latin typeface="Courier New" charset="0"/>
              </a:rPr>
              <a:t>rintf</a:t>
            </a:r>
            <a:r>
              <a:rPr lang="en-US" sz="2800" b="1" dirty="0">
                <a:solidFill>
                  <a:schemeClr val="tx1"/>
                </a:solidFill>
                <a:latin typeface="Courier New" charset="0"/>
              </a:rPr>
              <a:t>()</a:t>
            </a:r>
            <a:r>
              <a:rPr lang="en-US" sz="2800" dirty="0">
                <a:solidFill>
                  <a:schemeClr val="tx1"/>
                </a:solidFill>
              </a:rPr>
              <a:t> library function </a:t>
            </a:r>
            <a:endParaRPr lang="en-US" sz="2800" dirty="0" smtClean="0">
              <a:solidFill>
                <a:schemeClr val="tx1"/>
              </a:solidFill>
            </a:endParaRPr>
          </a:p>
          <a:p>
            <a:pPr marL="914400" lvl="1" indent="-457200" eaLnBrk="0" hangingPunct="0">
              <a:buClr>
                <a:schemeClr val="accent2"/>
              </a:buClr>
              <a:buFont typeface="Wingdings" charset="2"/>
              <a:buChar char="§"/>
            </a:pPr>
            <a:r>
              <a:rPr lang="en-US" sz="2800" dirty="0" smtClean="0">
                <a:solidFill>
                  <a:schemeClr val="tx1"/>
                </a:solidFill>
              </a:rPr>
              <a:t>reads </a:t>
            </a:r>
            <a:r>
              <a:rPr lang="en-US" sz="2800" dirty="0">
                <a:solidFill>
                  <a:schemeClr val="tx1"/>
                </a:solidFill>
              </a:rPr>
              <a:t>first parameter, then </a:t>
            </a:r>
            <a:endParaRPr lang="en-US" sz="2800" dirty="0" smtClean="0">
              <a:solidFill>
                <a:schemeClr val="tx1"/>
              </a:solidFill>
            </a:endParaRPr>
          </a:p>
          <a:p>
            <a:pPr marL="914400" lvl="1" indent="-457200" eaLnBrk="0" hangingPunct="0">
              <a:buClr>
                <a:schemeClr val="accent2"/>
              </a:buClr>
              <a:buFont typeface="Wingdings" charset="2"/>
              <a:buChar char="§"/>
            </a:pPr>
            <a:r>
              <a:rPr lang="en-US" sz="2800" dirty="0" smtClean="0">
                <a:solidFill>
                  <a:schemeClr val="tx1"/>
                </a:solidFill>
              </a:rPr>
              <a:t>determines </a:t>
            </a:r>
            <a:r>
              <a:rPr lang="en-US" sz="2800" dirty="0">
                <a:solidFill>
                  <a:schemeClr val="tx1"/>
                </a:solidFill>
              </a:rPr>
              <a:t>that the number of remaining parameters is 3</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Intel x86 Architecture</a:t>
            </a:r>
          </a:p>
        </p:txBody>
      </p:sp>
      <p:sp>
        <p:nvSpPr>
          <p:cNvPr id="18434" name="Slide Number Placeholder 3"/>
          <p:cNvSpPr>
            <a:spLocks noGrp="1"/>
          </p:cNvSpPr>
          <p:nvPr>
            <p:ph type="sldNum" sz="quarter" idx="12"/>
          </p:nvPr>
        </p:nvSpPr>
        <p:spPr>
          <a:noFill/>
        </p:spPr>
        <p:txBody>
          <a:bodyPr/>
          <a:lstStyle/>
          <a:p>
            <a:fld id="{1E7525F8-219E-5847-AA3E-0A23DA2A7B8E}" type="slidenum">
              <a:rPr lang="en-US" smtClean="0">
                <a:latin typeface="Lucida Sans" charset="0"/>
                <a:ea typeface="Arial" charset="0"/>
                <a:cs typeface="Arial" charset="0"/>
              </a:rPr>
              <a:pPr/>
              <a:t>2</a:t>
            </a:fld>
            <a:endParaRPr lang="en-US" smtClean="0">
              <a:latin typeface="Lucida Sans" charset="0"/>
              <a:ea typeface="Arial" charset="0"/>
              <a:cs typeface="Arial" charset="0"/>
            </a:endParaRPr>
          </a:p>
        </p:txBody>
      </p:sp>
      <p:sp>
        <p:nvSpPr>
          <p:cNvPr id="18436" name="Rectangle 3"/>
          <p:cNvSpPr>
            <a:spLocks noGrp="1" noChangeArrowheads="1"/>
          </p:cNvSpPr>
          <p:nvPr>
            <p:ph sz="quarter" idx="1"/>
            <p:custDataLst>
              <p:tags r:id="rId2"/>
            </p:custDataLst>
          </p:nvPr>
        </p:nvSpPr>
        <p:spPr>
          <a:noFill/>
        </p:spPr>
        <p:txBody>
          <a:bodyPr lIns="92075" tIns="46038" rIns="92075" bIns="46038"/>
          <a:lstStyle/>
          <a:p>
            <a:pPr eaLnBrk="1" hangingPunct="1">
              <a:lnSpc>
                <a:spcPct val="90000"/>
              </a:lnSpc>
            </a:pPr>
            <a:r>
              <a:rPr lang="en-US" dirty="0" smtClean="0"/>
              <a:t>Security </a:t>
            </a:r>
            <a:r>
              <a:rPr lang="en-US" dirty="0"/>
              <a:t>professionals constantly analyze assembly language code</a:t>
            </a:r>
          </a:p>
          <a:p>
            <a:pPr eaLnBrk="1" hangingPunct="1">
              <a:lnSpc>
                <a:spcPct val="90000"/>
              </a:lnSpc>
            </a:pPr>
            <a:r>
              <a:rPr lang="en-US" dirty="0"/>
              <a:t>Many</a:t>
            </a:r>
            <a:r>
              <a:rPr lang="en-US" dirty="0" smtClean="0"/>
              <a:t> exploits are </a:t>
            </a:r>
            <a:r>
              <a:rPr lang="en-US" dirty="0"/>
              <a:t>written in assembly</a:t>
            </a:r>
          </a:p>
          <a:p>
            <a:pPr eaLnBrk="1" hangingPunct="1">
              <a:lnSpc>
                <a:spcPct val="90000"/>
              </a:lnSpc>
            </a:pPr>
            <a:r>
              <a:rPr lang="en-US" dirty="0"/>
              <a:t>Source code for applications and</a:t>
            </a:r>
            <a:r>
              <a:rPr lang="en-US" dirty="0" smtClean="0"/>
              <a:t> malware is </a:t>
            </a:r>
            <a:r>
              <a:rPr lang="en-US" dirty="0"/>
              <a:t>not available in most cases</a:t>
            </a:r>
          </a:p>
          <a:p>
            <a:pPr eaLnBrk="1" hangingPunct="1">
              <a:lnSpc>
                <a:spcPct val="90000"/>
              </a:lnSpc>
            </a:pPr>
            <a:r>
              <a:rPr lang="en-US" dirty="0"/>
              <a:t>We cover only the modern 32-bit view of the x86 </a:t>
            </a:r>
            <a:r>
              <a:rPr lang="en-US" dirty="0" smtClean="0"/>
              <a:t>architecture</a:t>
            </a:r>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sz="3200"/>
              <a:t>Reverse Order Parameters cont.</a:t>
            </a:r>
          </a:p>
        </p:txBody>
      </p:sp>
      <p:sp>
        <p:nvSpPr>
          <p:cNvPr id="55299" name="Slide Number Placeholder 3"/>
          <p:cNvSpPr>
            <a:spLocks noGrp="1"/>
          </p:cNvSpPr>
          <p:nvPr>
            <p:ph type="sldNum" sz="quarter" idx="12"/>
          </p:nvPr>
        </p:nvSpPr>
        <p:spPr>
          <a:noFill/>
        </p:spPr>
        <p:txBody>
          <a:bodyPr/>
          <a:lstStyle/>
          <a:p>
            <a:fld id="{6D9F56F8-6FCE-1D49-BE8B-A97DA76E07F2}" type="slidenum">
              <a:rPr lang="en-US" smtClean="0">
                <a:latin typeface="Lucida Sans" charset="0"/>
                <a:ea typeface="Arial" charset="0"/>
                <a:cs typeface="Arial" charset="0"/>
              </a:rPr>
              <a:pPr/>
              <a:t>20</a:t>
            </a:fld>
            <a:endParaRPr lang="en-US" smtClean="0">
              <a:latin typeface="Lucida Sans" charset="0"/>
              <a:ea typeface="Arial" charset="0"/>
              <a:cs typeface="Arial" charset="0"/>
            </a:endParaRPr>
          </a:p>
        </p:txBody>
      </p:sp>
      <p:graphicFrame>
        <p:nvGraphicFramePr>
          <p:cNvPr id="55298" name="Object 2"/>
          <p:cNvGraphicFramePr>
            <a:graphicFrameLocks noGrp="1" noChangeAspect="1"/>
          </p:cNvGraphicFramePr>
          <p:nvPr>
            <p:ph sz="quarter" idx="1"/>
            <p:custDataLst>
              <p:tags r:id="rId3"/>
            </p:custDataLst>
          </p:nvPr>
        </p:nvGraphicFramePr>
        <p:xfrm>
          <a:off x="3657600" y="1600200"/>
          <a:ext cx="5114925" cy="4267200"/>
        </p:xfrm>
        <a:graphic>
          <a:graphicData uri="http://schemas.openxmlformats.org/presentationml/2006/ole">
            <mc:AlternateContent xmlns:mc="http://schemas.openxmlformats.org/markup-compatibility/2006">
              <mc:Choice xmlns:v="urn:schemas-microsoft-com:vml" Requires="v">
                <p:oleObj spid="_x0000_s55327" name="Visio" r:id="rId7" imgW="4146499" imgH="3459175" progId="">
                  <p:embed/>
                </p:oleObj>
              </mc:Choice>
              <mc:Fallback>
                <p:oleObj name="Visio" r:id="rId7" imgW="4146499" imgH="34591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1600200"/>
                        <a:ext cx="5114925" cy="42672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55301" name="Text Box 3"/>
          <p:cNvSpPr txBox="1">
            <a:spLocks noChangeArrowheads="1"/>
          </p:cNvSpPr>
          <p:nvPr>
            <p:custDataLst>
              <p:tags r:id="rId4"/>
            </p:custDataLst>
          </p:nvPr>
        </p:nvSpPr>
        <p:spPr bwMode="auto">
          <a:xfrm>
            <a:off x="381000" y="1828800"/>
            <a:ext cx="3276600" cy="180022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b="1">
                <a:solidFill>
                  <a:schemeClr val="tx1"/>
                </a:solidFill>
                <a:latin typeface="Courier New" charset="0"/>
              </a:rPr>
              <a:t>printf()</a:t>
            </a:r>
            <a:r>
              <a:rPr lang="en-US" sz="2800">
                <a:solidFill>
                  <a:schemeClr val="tx1"/>
                </a:solidFill>
              </a:rPr>
              <a:t> will always find the first parameter at [EBP + 8]</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custDataLst>
              <p:tags r:id="rId2"/>
            </p:custDataLst>
          </p:nvPr>
        </p:nvSpPr>
        <p:spPr>
          <a:xfrm>
            <a:off x="153988" y="152400"/>
            <a:ext cx="8715375" cy="838200"/>
          </a:xfrm>
          <a:noFill/>
        </p:spPr>
        <p:txBody>
          <a:bodyPr lIns="92075" tIns="46038" rIns="92075" bIns="46038" anchor="b">
            <a:normAutofit fontScale="90000"/>
          </a:bodyPr>
          <a:lstStyle/>
          <a:p>
            <a:pPr eaLnBrk="1" hangingPunct="1"/>
            <a:r>
              <a:rPr lang="en-US" sz="3200" dirty="0"/>
              <a:t>What if Parameter Order was NOT Reversed?</a:t>
            </a:r>
          </a:p>
        </p:txBody>
      </p:sp>
      <p:sp>
        <p:nvSpPr>
          <p:cNvPr id="57347" name="Slide Number Placeholder 3"/>
          <p:cNvSpPr>
            <a:spLocks noGrp="1"/>
          </p:cNvSpPr>
          <p:nvPr>
            <p:ph type="sldNum" sz="quarter" idx="12"/>
          </p:nvPr>
        </p:nvSpPr>
        <p:spPr>
          <a:noFill/>
        </p:spPr>
        <p:txBody>
          <a:bodyPr/>
          <a:lstStyle/>
          <a:p>
            <a:fld id="{8BCC19D4-2369-854F-969C-F535522B75C5}" type="slidenum">
              <a:rPr lang="en-US" smtClean="0">
                <a:latin typeface="Lucida Sans" charset="0"/>
                <a:ea typeface="Arial" charset="0"/>
                <a:cs typeface="Arial" charset="0"/>
              </a:rPr>
              <a:pPr/>
              <a:t>21</a:t>
            </a:fld>
            <a:endParaRPr lang="en-US" smtClean="0">
              <a:latin typeface="Lucida Sans" charset="0"/>
              <a:ea typeface="Arial" charset="0"/>
              <a:cs typeface="Arial" charset="0"/>
            </a:endParaRPr>
          </a:p>
        </p:txBody>
      </p:sp>
      <p:graphicFrame>
        <p:nvGraphicFramePr>
          <p:cNvPr id="57346" name="Object 2"/>
          <p:cNvGraphicFramePr>
            <a:graphicFrameLocks noGrp="1" noChangeAspect="1"/>
          </p:cNvGraphicFramePr>
          <p:nvPr>
            <p:ph sz="quarter" idx="1"/>
            <p:custDataLst>
              <p:tags r:id="rId3"/>
            </p:custDataLst>
          </p:nvPr>
        </p:nvGraphicFramePr>
        <p:xfrm>
          <a:off x="2498725" y="2743200"/>
          <a:ext cx="4146550" cy="3459162"/>
        </p:xfrm>
        <a:graphic>
          <a:graphicData uri="http://schemas.openxmlformats.org/presentationml/2006/ole">
            <mc:AlternateContent xmlns:mc="http://schemas.openxmlformats.org/markup-compatibility/2006">
              <mc:Choice xmlns:v="urn:schemas-microsoft-com:vml" Requires="v">
                <p:oleObj spid="_x0000_s57375" name="Visio" r:id="rId7" imgW="4146499" imgH="3459175" progId="">
                  <p:embed/>
                </p:oleObj>
              </mc:Choice>
              <mc:Fallback>
                <p:oleObj name="Visio" r:id="rId7" imgW="4146499" imgH="34591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8725" y="2743200"/>
                        <a:ext cx="4146550" cy="3459162"/>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57349" name="Text Box 3"/>
          <p:cNvSpPr txBox="1">
            <a:spLocks noChangeArrowheads="1"/>
          </p:cNvSpPr>
          <p:nvPr>
            <p:custDataLst>
              <p:tags r:id="rId4"/>
            </p:custDataLst>
          </p:nvPr>
        </p:nvSpPr>
        <p:spPr bwMode="auto">
          <a:xfrm>
            <a:off x="304800" y="1600200"/>
            <a:ext cx="7940675" cy="946150"/>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b="1">
                <a:solidFill>
                  <a:schemeClr val="tx1"/>
                </a:solidFill>
                <a:latin typeface="Courier New" charset="0"/>
              </a:rPr>
              <a:t>printf()</a:t>
            </a:r>
            <a:r>
              <a:rPr lang="en-US" sz="2800">
                <a:solidFill>
                  <a:schemeClr val="tx1"/>
                </a:solidFill>
              </a:rPr>
              <a:t> will always find the LAST parameter at </a:t>
            </a:r>
            <a:r>
              <a:rPr lang="en-US" sz="2800" b="1">
                <a:solidFill>
                  <a:schemeClr val="tx1"/>
                </a:solidFill>
                <a:latin typeface="Courier New" charset="0"/>
              </a:rPr>
              <a:t>[EBP + 8];</a:t>
            </a:r>
            <a:r>
              <a:rPr lang="en-US" sz="2800">
                <a:solidFill>
                  <a:schemeClr val="tx1"/>
                </a:solidFill>
              </a:rPr>
              <a:t> not helpful</a:t>
            </a:r>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59394" name="Slide Number Placeholder 2"/>
          <p:cNvSpPr>
            <a:spLocks noGrp="1"/>
          </p:cNvSpPr>
          <p:nvPr>
            <p:ph type="sldNum" sz="quarter" idx="12"/>
          </p:nvPr>
        </p:nvSpPr>
        <p:spPr>
          <a:noFill/>
        </p:spPr>
        <p:txBody>
          <a:bodyPr/>
          <a:lstStyle/>
          <a:p>
            <a:fld id="{9460BA15-B04E-294D-9EDF-C559DC170FAD}" type="slidenum">
              <a:rPr lang="en-US" smtClean="0">
                <a:latin typeface="Lucida Sans" charset="0"/>
                <a:ea typeface="Arial" charset="0"/>
                <a:cs typeface="Arial" charset="0"/>
              </a:rPr>
              <a:pPr/>
              <a:t>22</a:t>
            </a:fld>
            <a:endParaRPr lang="en-US" smtClean="0">
              <a:latin typeface="Lucida Sans" charset="0"/>
              <a:ea typeface="Arial" charset="0"/>
              <a:cs typeface="Arial" charset="0"/>
            </a:endParaRPr>
          </a:p>
        </p:txBody>
      </p:sp>
      <p:sp>
        <p:nvSpPr>
          <p:cNvPr id="59396" name="Text Box 3"/>
          <p:cNvSpPr txBox="1">
            <a:spLocks noChangeArrowheads="1"/>
          </p:cNvSpPr>
          <p:nvPr>
            <p:custDataLst>
              <p:tags r:id="rId2"/>
            </p:custDataLst>
          </p:nvPr>
        </p:nvSpPr>
        <p:spPr bwMode="auto">
          <a:xfrm>
            <a:off x="304800" y="1752600"/>
            <a:ext cx="8534400" cy="308133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Questions answered by a calling convention:</a:t>
            </a:r>
          </a:p>
          <a:p>
            <a:pPr marL="914400" lvl="1" indent="-457200" eaLnBrk="0" hangingPunct="0">
              <a:buFontTx/>
              <a:buAutoNum type="arabicPeriod"/>
            </a:pPr>
            <a:r>
              <a:rPr lang="en-US" sz="2800">
                <a:solidFill>
                  <a:schemeClr val="tx1"/>
                </a:solidFill>
              </a:rPr>
              <a:t>How are parameters passed?</a:t>
            </a:r>
          </a:p>
          <a:p>
            <a:pPr marL="914400" lvl="1" indent="-457200" eaLnBrk="0" hangingPunct="0">
              <a:buFontTx/>
              <a:buAutoNum type="arabicPeriod"/>
            </a:pPr>
            <a:r>
              <a:rPr lang="en-US" sz="2800">
                <a:solidFill>
                  <a:srgbClr val="FF3300"/>
                </a:solidFill>
              </a:rPr>
              <a:t>How are values returned?</a:t>
            </a:r>
          </a:p>
          <a:p>
            <a:pPr marL="914400" lvl="1" indent="-457200" eaLnBrk="0" hangingPunct="0">
              <a:buFontTx/>
              <a:buAutoNum type="arabicPeriod"/>
            </a:pPr>
            <a:r>
              <a:rPr lang="en-US" sz="2800">
                <a:solidFill>
                  <a:schemeClr val="tx1"/>
                </a:solidFill>
              </a:rPr>
              <a:t>Where are local variables stored?</a:t>
            </a:r>
          </a:p>
          <a:p>
            <a:pPr marL="914400" lvl="1" indent="-457200" eaLnBrk="0" hangingPunct="0">
              <a:buFontTx/>
              <a:buAutoNum type="arabicPeriod"/>
            </a:pPr>
            <a:r>
              <a:rPr lang="en-US" sz="2800">
                <a:solidFill>
                  <a:schemeClr val="tx1"/>
                </a:solidFill>
              </a:rPr>
              <a:t>Which registers must the caller save before a call, and which registers must the callee save if it uses them?</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How are Values Returned?</a:t>
            </a:r>
          </a:p>
        </p:txBody>
      </p:sp>
      <p:sp>
        <p:nvSpPr>
          <p:cNvPr id="61442" name="Slide Number Placeholder 2"/>
          <p:cNvSpPr>
            <a:spLocks noGrp="1"/>
          </p:cNvSpPr>
          <p:nvPr>
            <p:ph type="sldNum" sz="quarter" idx="12"/>
          </p:nvPr>
        </p:nvSpPr>
        <p:spPr>
          <a:noFill/>
        </p:spPr>
        <p:txBody>
          <a:bodyPr/>
          <a:lstStyle/>
          <a:p>
            <a:fld id="{EC1452E3-58CC-4F43-9224-CD57575AC756}" type="slidenum">
              <a:rPr lang="en-US" smtClean="0">
                <a:latin typeface="Lucida Sans" charset="0"/>
                <a:ea typeface="Arial" charset="0"/>
                <a:cs typeface="Arial" charset="0"/>
              </a:rPr>
              <a:pPr/>
              <a:t>23</a:t>
            </a:fld>
            <a:endParaRPr lang="en-US" smtClean="0">
              <a:latin typeface="Lucida Sans" charset="0"/>
              <a:ea typeface="Arial" charset="0"/>
              <a:cs typeface="Arial" charset="0"/>
            </a:endParaRPr>
          </a:p>
        </p:txBody>
      </p:sp>
      <p:sp>
        <p:nvSpPr>
          <p:cNvPr id="61444" name="Text Box 3"/>
          <p:cNvSpPr txBox="1">
            <a:spLocks noChangeArrowheads="1"/>
          </p:cNvSpPr>
          <p:nvPr>
            <p:custDataLst>
              <p:tags r:id="rId2"/>
            </p:custDataLst>
          </p:nvPr>
        </p:nvSpPr>
        <p:spPr bwMode="auto">
          <a:xfrm>
            <a:off x="304800" y="1524000"/>
            <a:ext cx="8458200" cy="440120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Register </a:t>
            </a:r>
            <a:r>
              <a:rPr lang="en-US" sz="2800" dirty="0" err="1">
                <a:solidFill>
                  <a:schemeClr val="tx1"/>
                </a:solidFill>
              </a:rPr>
              <a:t>eax</a:t>
            </a:r>
            <a:r>
              <a:rPr lang="en-US" sz="2800" dirty="0">
                <a:solidFill>
                  <a:schemeClr val="tx1"/>
                </a:solidFill>
              </a:rPr>
              <a:t> contains the return value</a:t>
            </a:r>
          </a:p>
          <a:p>
            <a:pPr marL="457200" indent="-457200" eaLnBrk="0" hangingPunct="0">
              <a:buClr>
                <a:schemeClr val="accent2"/>
              </a:buClr>
              <a:buFont typeface="Wingdings" charset="2"/>
              <a:buChar char="§"/>
            </a:pPr>
            <a:r>
              <a:rPr lang="en-US" sz="2800" dirty="0">
                <a:solidFill>
                  <a:schemeClr val="tx1"/>
                </a:solidFill>
              </a:rPr>
              <a:t>This means x86 can only return a 32-bit value from a function</a:t>
            </a:r>
          </a:p>
          <a:p>
            <a:pPr marL="457200" indent="-457200" eaLnBrk="0" hangingPunct="0">
              <a:buClr>
                <a:schemeClr val="accent2"/>
              </a:buClr>
              <a:buFont typeface="Wingdings" charset="2"/>
              <a:buChar char="§"/>
            </a:pPr>
            <a:r>
              <a:rPr lang="en-US" sz="2800" dirty="0">
                <a:solidFill>
                  <a:schemeClr val="tx1"/>
                </a:solidFill>
              </a:rPr>
              <a:t>Smaller values are zero extended or sign extended to fill register </a:t>
            </a:r>
            <a:r>
              <a:rPr lang="en-US" sz="2800" dirty="0" err="1">
                <a:solidFill>
                  <a:schemeClr val="tx1"/>
                </a:solidFill>
              </a:rPr>
              <a:t>eax</a:t>
            </a:r>
            <a:endParaRPr lang="en-US" sz="2800" dirty="0">
              <a:solidFill>
                <a:schemeClr val="tx1"/>
              </a:solidFill>
            </a:endParaRPr>
          </a:p>
          <a:p>
            <a:pPr marL="457200" indent="-457200" eaLnBrk="0" hangingPunct="0">
              <a:buClr>
                <a:schemeClr val="accent2"/>
              </a:buClr>
              <a:buFont typeface="Wingdings" charset="2"/>
              <a:buChar char="§"/>
            </a:pPr>
            <a:r>
              <a:rPr lang="en-US" sz="2800" dirty="0">
                <a:solidFill>
                  <a:schemeClr val="tx1"/>
                </a:solidFill>
              </a:rPr>
              <a:t>If a programming language permits return of larger values (structures, objects, arrays, etc.), </a:t>
            </a:r>
            <a:endParaRPr lang="en-US" sz="2800" dirty="0" smtClean="0">
              <a:solidFill>
                <a:schemeClr val="tx1"/>
              </a:solidFill>
            </a:endParaRPr>
          </a:p>
          <a:p>
            <a:pPr marL="914400" lvl="1" indent="-457200" eaLnBrk="0" hangingPunct="0">
              <a:buClr>
                <a:schemeClr val="accent2"/>
              </a:buClr>
              <a:buFont typeface="Wingdings" charset="2"/>
              <a:buChar char="§"/>
            </a:pPr>
            <a:r>
              <a:rPr lang="en-US" sz="2800" dirty="0" smtClean="0">
                <a:solidFill>
                  <a:schemeClr val="tx1"/>
                </a:solidFill>
              </a:rPr>
              <a:t>a </a:t>
            </a:r>
            <a:r>
              <a:rPr lang="en-US" sz="2800" dirty="0">
                <a:solidFill>
                  <a:schemeClr val="tx1"/>
                </a:solidFill>
              </a:rPr>
              <a:t>pointer to the object is returned in register </a:t>
            </a:r>
            <a:r>
              <a:rPr lang="en-US" sz="2800" dirty="0" err="1">
                <a:solidFill>
                  <a:schemeClr val="tx1"/>
                </a:solidFill>
              </a:rPr>
              <a:t>eax</a:t>
            </a:r>
            <a:endParaRPr lang="en-US" sz="28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63490" name="Slide Number Placeholder 2"/>
          <p:cNvSpPr>
            <a:spLocks noGrp="1"/>
          </p:cNvSpPr>
          <p:nvPr>
            <p:ph type="sldNum" sz="quarter" idx="12"/>
          </p:nvPr>
        </p:nvSpPr>
        <p:spPr>
          <a:noFill/>
        </p:spPr>
        <p:txBody>
          <a:bodyPr/>
          <a:lstStyle/>
          <a:p>
            <a:fld id="{3C62077F-F08C-B240-A7B7-0635D9E5663B}" type="slidenum">
              <a:rPr lang="en-US" smtClean="0">
                <a:latin typeface="Lucida Sans" charset="0"/>
                <a:ea typeface="Arial" charset="0"/>
                <a:cs typeface="Arial" charset="0"/>
              </a:rPr>
              <a:pPr/>
              <a:t>24</a:t>
            </a:fld>
            <a:endParaRPr lang="en-US" smtClean="0">
              <a:latin typeface="Lucida Sans" charset="0"/>
              <a:ea typeface="Arial" charset="0"/>
              <a:cs typeface="Arial" charset="0"/>
            </a:endParaRPr>
          </a:p>
        </p:txBody>
      </p:sp>
      <p:sp>
        <p:nvSpPr>
          <p:cNvPr id="63492" name="Text Box 3"/>
          <p:cNvSpPr txBox="1">
            <a:spLocks noChangeArrowheads="1"/>
          </p:cNvSpPr>
          <p:nvPr>
            <p:custDataLst>
              <p:tags r:id="rId2"/>
            </p:custDataLst>
          </p:nvPr>
        </p:nvSpPr>
        <p:spPr bwMode="auto">
          <a:xfrm>
            <a:off x="304800" y="1752600"/>
            <a:ext cx="7940675" cy="350837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Questions answered by a calling convention:</a:t>
            </a:r>
          </a:p>
          <a:p>
            <a:pPr marL="914400" lvl="1" indent="-457200" eaLnBrk="0" hangingPunct="0">
              <a:buFontTx/>
              <a:buAutoNum type="arabicPeriod"/>
            </a:pPr>
            <a:r>
              <a:rPr lang="en-US" sz="2800">
                <a:solidFill>
                  <a:schemeClr val="tx1"/>
                </a:solidFill>
              </a:rPr>
              <a:t>How are parameters passed?</a:t>
            </a:r>
          </a:p>
          <a:p>
            <a:pPr marL="914400" lvl="1" indent="-457200" eaLnBrk="0" hangingPunct="0">
              <a:buFontTx/>
              <a:buAutoNum type="arabicPeriod"/>
            </a:pPr>
            <a:r>
              <a:rPr lang="en-US" sz="2800">
                <a:solidFill>
                  <a:schemeClr val="tx1"/>
                </a:solidFill>
              </a:rPr>
              <a:t>How are values returned?</a:t>
            </a:r>
          </a:p>
          <a:p>
            <a:pPr marL="914400" lvl="1" indent="-457200" eaLnBrk="0" hangingPunct="0">
              <a:buFontTx/>
              <a:buAutoNum type="arabicPeriod"/>
            </a:pPr>
            <a:r>
              <a:rPr lang="en-US" sz="2800">
                <a:solidFill>
                  <a:srgbClr val="FF3300"/>
                </a:solidFill>
              </a:rPr>
              <a:t>Where are local variables stored?</a:t>
            </a:r>
          </a:p>
          <a:p>
            <a:pPr marL="914400" lvl="1" indent="-457200" eaLnBrk="0" hangingPunct="0">
              <a:buFontTx/>
              <a:buAutoNum type="arabicPeriod"/>
            </a:pPr>
            <a:r>
              <a:rPr lang="en-US" sz="2800">
                <a:solidFill>
                  <a:schemeClr val="tx1"/>
                </a:solidFill>
              </a:rPr>
              <a:t>Which registers must the caller save before a call, and which registers must the callee save if it uses them?</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sz="3200"/>
              <a:t>Where are Local Variables Stored?</a:t>
            </a:r>
          </a:p>
        </p:txBody>
      </p:sp>
      <p:sp>
        <p:nvSpPr>
          <p:cNvPr id="65539" name="Slide Number Placeholder 3"/>
          <p:cNvSpPr>
            <a:spLocks noGrp="1"/>
          </p:cNvSpPr>
          <p:nvPr>
            <p:ph type="sldNum" sz="quarter" idx="12"/>
          </p:nvPr>
        </p:nvSpPr>
        <p:spPr>
          <a:noFill/>
        </p:spPr>
        <p:txBody>
          <a:bodyPr/>
          <a:lstStyle/>
          <a:p>
            <a:fld id="{30B2C09B-0F20-7B46-B97D-222D720AFEC7}" type="slidenum">
              <a:rPr lang="en-US" smtClean="0">
                <a:latin typeface="Lucida Sans" charset="0"/>
                <a:ea typeface="Arial" charset="0"/>
                <a:cs typeface="Arial" charset="0"/>
              </a:rPr>
              <a:pPr/>
              <a:t>25</a:t>
            </a:fld>
            <a:endParaRPr lang="en-US" smtClean="0">
              <a:latin typeface="Lucida Sans" charset="0"/>
              <a:ea typeface="Arial" charset="0"/>
              <a:cs typeface="Arial" charset="0"/>
            </a:endParaRPr>
          </a:p>
        </p:txBody>
      </p:sp>
      <p:graphicFrame>
        <p:nvGraphicFramePr>
          <p:cNvPr id="65538" name="Object 2"/>
          <p:cNvGraphicFramePr>
            <a:graphicFrameLocks noGrp="1" noChangeAspect="1"/>
          </p:cNvGraphicFramePr>
          <p:nvPr>
            <p:ph sz="quarter" idx="1"/>
            <p:custDataLst>
              <p:tags r:id="rId3"/>
            </p:custDataLst>
          </p:nvPr>
        </p:nvGraphicFramePr>
        <p:xfrm>
          <a:off x="2798763" y="2819400"/>
          <a:ext cx="3197225" cy="3382962"/>
        </p:xfrm>
        <a:graphic>
          <a:graphicData uri="http://schemas.openxmlformats.org/presentationml/2006/ole">
            <mc:AlternateContent xmlns:mc="http://schemas.openxmlformats.org/markup-compatibility/2006">
              <mc:Choice xmlns:v="urn:schemas-microsoft-com:vml" Requires="v">
                <p:oleObj spid="_x0000_s65567" name="Visio" r:id="rId7" imgW="3917899" imgH="4144975" progId="">
                  <p:embed/>
                </p:oleObj>
              </mc:Choice>
              <mc:Fallback>
                <p:oleObj name="Visio" r:id="rId7" imgW="3917899" imgH="41449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8763" y="2819400"/>
                        <a:ext cx="3197225"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5541" name="Text Box 3"/>
          <p:cNvSpPr txBox="1">
            <a:spLocks noChangeArrowheads="1"/>
          </p:cNvSpPr>
          <p:nvPr>
            <p:custDataLst>
              <p:tags r:id="rId4"/>
            </p:custDataLst>
          </p:nvPr>
        </p:nvSpPr>
        <p:spPr bwMode="auto">
          <a:xfrm>
            <a:off x="304800" y="1219200"/>
            <a:ext cx="7940675" cy="137318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b="1" dirty="0">
                <a:solidFill>
                  <a:schemeClr val="tx1"/>
                </a:solidFill>
              </a:rPr>
              <a:t>Stack frame </a:t>
            </a:r>
            <a:r>
              <a:rPr lang="en-US" sz="2800" dirty="0">
                <a:solidFill>
                  <a:schemeClr val="tx1"/>
                </a:solidFill>
              </a:rPr>
              <a:t>for the currently executing function is between where EBP and ESP point in the stack</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 Calling Convention cont.</a:t>
            </a:r>
          </a:p>
        </p:txBody>
      </p:sp>
      <p:sp>
        <p:nvSpPr>
          <p:cNvPr id="67586" name="Slide Number Placeholder 2"/>
          <p:cNvSpPr>
            <a:spLocks noGrp="1"/>
          </p:cNvSpPr>
          <p:nvPr>
            <p:ph type="sldNum" sz="quarter" idx="12"/>
          </p:nvPr>
        </p:nvSpPr>
        <p:spPr>
          <a:noFill/>
        </p:spPr>
        <p:txBody>
          <a:bodyPr/>
          <a:lstStyle/>
          <a:p>
            <a:fld id="{771DE711-A374-9444-81E6-6D6EAE965116}" type="slidenum">
              <a:rPr lang="en-US" smtClean="0">
                <a:latin typeface="Lucida Sans" charset="0"/>
                <a:ea typeface="Arial" charset="0"/>
                <a:cs typeface="Arial" charset="0"/>
              </a:rPr>
              <a:pPr/>
              <a:t>26</a:t>
            </a:fld>
            <a:endParaRPr lang="en-US" smtClean="0">
              <a:latin typeface="Lucida Sans" charset="0"/>
              <a:ea typeface="Arial" charset="0"/>
              <a:cs typeface="Arial" charset="0"/>
            </a:endParaRPr>
          </a:p>
        </p:txBody>
      </p:sp>
      <p:sp>
        <p:nvSpPr>
          <p:cNvPr id="67588" name="Text Box 3"/>
          <p:cNvSpPr txBox="1">
            <a:spLocks noChangeArrowheads="1"/>
          </p:cNvSpPr>
          <p:nvPr>
            <p:custDataLst>
              <p:tags r:id="rId2"/>
            </p:custDataLst>
          </p:nvPr>
        </p:nvSpPr>
        <p:spPr bwMode="auto">
          <a:xfrm>
            <a:off x="304800" y="1752600"/>
            <a:ext cx="7940675" cy="3508375"/>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Questions answered by a calling convention:</a:t>
            </a:r>
          </a:p>
          <a:p>
            <a:pPr marL="914400" lvl="1" indent="-457200" eaLnBrk="0" hangingPunct="0">
              <a:buFontTx/>
              <a:buAutoNum type="arabicPeriod"/>
            </a:pPr>
            <a:r>
              <a:rPr lang="en-US" sz="2800">
                <a:solidFill>
                  <a:schemeClr val="tx1"/>
                </a:solidFill>
              </a:rPr>
              <a:t>How are parameters passed?</a:t>
            </a:r>
          </a:p>
          <a:p>
            <a:pPr marL="914400" lvl="1" indent="-457200" eaLnBrk="0" hangingPunct="0">
              <a:buFontTx/>
              <a:buAutoNum type="arabicPeriod"/>
            </a:pPr>
            <a:r>
              <a:rPr lang="en-US" sz="2800">
                <a:solidFill>
                  <a:schemeClr val="tx1"/>
                </a:solidFill>
              </a:rPr>
              <a:t>How are values returned?</a:t>
            </a:r>
          </a:p>
          <a:p>
            <a:pPr marL="914400" lvl="1" indent="-457200" eaLnBrk="0" hangingPunct="0">
              <a:buFontTx/>
              <a:buAutoNum type="arabicPeriod"/>
            </a:pPr>
            <a:r>
              <a:rPr lang="en-US" sz="2800">
                <a:solidFill>
                  <a:schemeClr val="tx1"/>
                </a:solidFill>
              </a:rPr>
              <a:t>Where are local variables stored?</a:t>
            </a:r>
          </a:p>
          <a:p>
            <a:pPr marL="914400" lvl="1" indent="-457200" eaLnBrk="0" hangingPunct="0">
              <a:buFontTx/>
              <a:buAutoNum type="arabicPeriod"/>
            </a:pPr>
            <a:r>
              <a:rPr lang="en-US" sz="2800">
                <a:solidFill>
                  <a:srgbClr val="FF3300"/>
                </a:solidFill>
              </a:rPr>
              <a:t>Which registers must the caller save before a call, and which registers must the callee save if it uses them?</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Who Saves Which Registers?</a:t>
            </a:r>
          </a:p>
        </p:txBody>
      </p:sp>
      <p:sp>
        <p:nvSpPr>
          <p:cNvPr id="69634" name="Slide Number Placeholder 2"/>
          <p:cNvSpPr>
            <a:spLocks noGrp="1"/>
          </p:cNvSpPr>
          <p:nvPr>
            <p:ph type="sldNum" sz="quarter" idx="12"/>
          </p:nvPr>
        </p:nvSpPr>
        <p:spPr>
          <a:noFill/>
        </p:spPr>
        <p:txBody>
          <a:bodyPr/>
          <a:lstStyle/>
          <a:p>
            <a:fld id="{B8695A32-F8E9-FB4B-A686-04ABFBE1BA1F}" type="slidenum">
              <a:rPr lang="en-US" smtClean="0">
                <a:latin typeface="Lucida Sans" charset="0"/>
                <a:ea typeface="Arial" charset="0"/>
                <a:cs typeface="Arial" charset="0"/>
              </a:rPr>
              <a:pPr/>
              <a:t>27</a:t>
            </a:fld>
            <a:endParaRPr lang="en-US" smtClean="0">
              <a:latin typeface="Lucida Sans" charset="0"/>
              <a:ea typeface="Arial" charset="0"/>
              <a:cs typeface="Arial" charset="0"/>
            </a:endParaRPr>
          </a:p>
        </p:txBody>
      </p:sp>
      <p:sp>
        <p:nvSpPr>
          <p:cNvPr id="69636" name="Text Box 3"/>
          <p:cNvSpPr txBox="1">
            <a:spLocks noChangeArrowheads="1"/>
          </p:cNvSpPr>
          <p:nvPr>
            <p:custDataLst>
              <p:tags r:id="rId2"/>
            </p:custDataLst>
          </p:nvPr>
        </p:nvSpPr>
        <p:spPr bwMode="auto">
          <a:xfrm>
            <a:off x="441325" y="1398587"/>
            <a:ext cx="7940675" cy="3935413"/>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It is efficient to have the caller save some registers before the call, leaving others for the </a:t>
            </a:r>
            <a:r>
              <a:rPr lang="en-US" sz="2800" dirty="0" err="1">
                <a:solidFill>
                  <a:schemeClr val="tx1"/>
                </a:solidFill>
              </a:rPr>
              <a:t>callee</a:t>
            </a:r>
            <a:r>
              <a:rPr lang="en-US" sz="2800" dirty="0">
                <a:solidFill>
                  <a:schemeClr val="tx1"/>
                </a:solidFill>
              </a:rPr>
              <a:t> to save</a:t>
            </a:r>
          </a:p>
          <a:p>
            <a:pPr marL="457200" indent="-457200" eaLnBrk="0" hangingPunct="0">
              <a:buClr>
                <a:schemeClr val="accent2"/>
              </a:buClr>
              <a:buFont typeface="Wingdings" charset="2"/>
              <a:buChar char="§"/>
            </a:pPr>
            <a:r>
              <a:rPr lang="en-US" sz="2800" dirty="0">
                <a:solidFill>
                  <a:schemeClr val="tx1"/>
                </a:solidFill>
              </a:rPr>
              <a:t>x86 only has 8 general registers; 2 are used for the stack frame (ESP and EBP)</a:t>
            </a:r>
          </a:p>
          <a:p>
            <a:pPr marL="457200" indent="-457200" eaLnBrk="0" hangingPunct="0">
              <a:buClr>
                <a:schemeClr val="accent2"/>
              </a:buClr>
              <a:buFont typeface="Wingdings" charset="2"/>
              <a:buChar char="§"/>
            </a:pPr>
            <a:r>
              <a:rPr lang="en-US" sz="2800" dirty="0">
                <a:solidFill>
                  <a:schemeClr val="tx1"/>
                </a:solidFill>
              </a:rPr>
              <a:t>The other 6 are split between </a:t>
            </a:r>
            <a:r>
              <a:rPr lang="en-US" sz="2800" dirty="0" err="1">
                <a:solidFill>
                  <a:schemeClr val="tx1"/>
                </a:solidFill>
              </a:rPr>
              <a:t>callee</a:t>
            </a:r>
            <a:r>
              <a:rPr lang="en-US" sz="2800" dirty="0">
                <a:solidFill>
                  <a:schemeClr val="tx1"/>
                </a:solidFill>
              </a:rPr>
              <a:t>-saved (ESI, EDI) and caller-saved</a:t>
            </a:r>
          </a:p>
          <a:p>
            <a:pPr marL="457200" indent="-457200" eaLnBrk="0" hangingPunct="0">
              <a:buClr>
                <a:schemeClr val="accent2"/>
              </a:buClr>
              <a:buFont typeface="Wingdings" charset="2"/>
              <a:buChar char="§"/>
            </a:pPr>
            <a:r>
              <a:rPr lang="en-US" sz="2800" dirty="0">
                <a:solidFill>
                  <a:schemeClr val="tx1"/>
                </a:solidFill>
              </a:rPr>
              <a:t>Remember: Just a </a:t>
            </a:r>
            <a:r>
              <a:rPr lang="en-US" sz="2800" i="1" u="sng" dirty="0">
                <a:solidFill>
                  <a:schemeClr val="tx1"/>
                </a:solidFill>
              </a:rPr>
              <a:t>convention</a:t>
            </a:r>
            <a:r>
              <a:rPr lang="en-US" sz="2800" dirty="0">
                <a:solidFill>
                  <a:schemeClr val="tx1"/>
                </a:solidFill>
              </a:rPr>
              <a:t>, or agreement, among software designers</a:t>
            </a:r>
            <a:endParaRPr lang="en-US" sz="2800" dirty="0">
              <a:solidFill>
                <a:srgbClr val="FF3300"/>
              </a:solidFill>
            </a:endParaRP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What Does the Caller Do?</a:t>
            </a:r>
          </a:p>
        </p:txBody>
      </p:sp>
      <p:sp>
        <p:nvSpPr>
          <p:cNvPr id="71682" name="Slide Number Placeholder 2"/>
          <p:cNvSpPr>
            <a:spLocks noGrp="1"/>
          </p:cNvSpPr>
          <p:nvPr>
            <p:ph type="sldNum" sz="quarter" idx="12"/>
          </p:nvPr>
        </p:nvSpPr>
        <p:spPr>
          <a:noFill/>
        </p:spPr>
        <p:txBody>
          <a:bodyPr/>
          <a:lstStyle/>
          <a:p>
            <a:fld id="{73333209-7608-9B46-9169-0CF81B902CC9}" type="slidenum">
              <a:rPr lang="en-US" smtClean="0">
                <a:latin typeface="Lucida Sans" charset="0"/>
                <a:ea typeface="Arial" charset="0"/>
                <a:cs typeface="Arial" charset="0"/>
              </a:rPr>
              <a:pPr/>
              <a:t>28</a:t>
            </a:fld>
            <a:endParaRPr lang="en-US" smtClean="0">
              <a:latin typeface="Lucida Sans" charset="0"/>
              <a:ea typeface="Arial" charset="0"/>
              <a:cs typeface="Arial" charset="0"/>
            </a:endParaRPr>
          </a:p>
        </p:txBody>
      </p:sp>
      <p:sp>
        <p:nvSpPr>
          <p:cNvPr id="71684" name="Text Box 3"/>
          <p:cNvSpPr txBox="1">
            <a:spLocks noChangeArrowheads="1"/>
          </p:cNvSpPr>
          <p:nvPr>
            <p:custDataLst>
              <p:tags r:id="rId2"/>
            </p:custDataLst>
          </p:nvPr>
        </p:nvSpPr>
        <p:spPr bwMode="auto">
          <a:xfrm>
            <a:off x="304800" y="1752600"/>
            <a:ext cx="8534400" cy="4294188"/>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a:solidFill>
                  <a:schemeClr val="tx1"/>
                </a:solidFill>
              </a:rPr>
              <a:t>Example: Call a function and pass 3 integer parameters to it</a:t>
            </a:r>
            <a:endParaRPr lang="en-US" sz="2400">
              <a:solidFill>
                <a:schemeClr val="tx1"/>
              </a:solidFill>
              <a:latin typeface="Courier New" charset="0"/>
            </a:endParaRPr>
          </a:p>
          <a:p>
            <a:pPr marL="457200" indent="-457200" eaLnBrk="0" hangingPunct="0">
              <a:buClr>
                <a:schemeClr val="accent2"/>
              </a:buClr>
              <a:buFont typeface="Wingdings" charset="2"/>
              <a:buNone/>
            </a:pPr>
            <a:r>
              <a:rPr lang="en-US" sz="2400" b="1">
                <a:solidFill>
                  <a:schemeClr val="tx1"/>
                </a:solidFill>
                <a:latin typeface="Courier New" charset="0"/>
              </a:rPr>
              <a:t>    push edx    ; caller-saved register</a:t>
            </a:r>
          </a:p>
          <a:p>
            <a:pPr marL="457200" indent="-457200" eaLnBrk="0" hangingPunct="0">
              <a:buClr>
                <a:schemeClr val="accent2"/>
              </a:buClr>
              <a:buFont typeface="Wingdings" charset="2"/>
              <a:buNone/>
            </a:pPr>
            <a:r>
              <a:rPr lang="en-US" sz="2400" b="1">
                <a:solidFill>
                  <a:schemeClr val="tx1"/>
                </a:solidFill>
                <a:latin typeface="Courier New" charset="0"/>
              </a:rPr>
              <a:t>    push [foo]  ; Var foo is last parameter</a:t>
            </a:r>
          </a:p>
          <a:p>
            <a:pPr marL="457200" indent="-457200" eaLnBrk="0" hangingPunct="0">
              <a:buClr>
                <a:schemeClr val="accent2"/>
              </a:buClr>
              <a:buFont typeface="Wingdings" charset="2"/>
              <a:buNone/>
            </a:pPr>
            <a:r>
              <a:rPr lang="en-US" sz="2400" b="1">
                <a:solidFill>
                  <a:schemeClr val="tx1"/>
                </a:solidFill>
                <a:latin typeface="Courier New" charset="0"/>
              </a:rPr>
              <a:t>    push ebx    ; ebx is second parameter</a:t>
            </a:r>
          </a:p>
          <a:p>
            <a:pPr marL="457200" indent="-457200" eaLnBrk="0" hangingPunct="0">
              <a:buClr>
                <a:schemeClr val="accent2"/>
              </a:buClr>
              <a:buFont typeface="Wingdings" charset="2"/>
              <a:buNone/>
            </a:pPr>
            <a:r>
              <a:rPr lang="en-US" sz="2400" b="1">
                <a:solidFill>
                  <a:schemeClr val="tx1"/>
                </a:solidFill>
                <a:latin typeface="Courier New" charset="0"/>
              </a:rPr>
              <a:t>    push eax    ; eax is first parameter</a:t>
            </a:r>
          </a:p>
          <a:p>
            <a:pPr marL="457200" indent="-457200" eaLnBrk="0" hangingPunct="0">
              <a:buClr>
                <a:schemeClr val="accent2"/>
              </a:buClr>
              <a:buFont typeface="Wingdings" charset="2"/>
              <a:buNone/>
            </a:pPr>
            <a:r>
              <a:rPr lang="en-US" sz="2400" b="1">
                <a:solidFill>
                  <a:schemeClr val="tx1"/>
                </a:solidFill>
                <a:latin typeface="Courier New" charset="0"/>
              </a:rPr>
              <a:t>    call baz    ; push return address, jump</a:t>
            </a:r>
          </a:p>
          <a:p>
            <a:pPr marL="457200" indent="-457200" eaLnBrk="0" hangingPunct="0">
              <a:buClr>
                <a:schemeClr val="accent2"/>
              </a:buClr>
              <a:buFont typeface="Wingdings" charset="2"/>
              <a:buNone/>
            </a:pPr>
            <a:r>
              <a:rPr lang="en-US" sz="2400" b="1">
                <a:solidFill>
                  <a:schemeClr val="tx1"/>
                </a:solidFill>
                <a:latin typeface="Courier New" charset="0"/>
              </a:rPr>
              <a:t>    add esp,12  ; toss old parameters</a:t>
            </a:r>
          </a:p>
          <a:p>
            <a:pPr marL="457200" indent="-457200" eaLnBrk="0" hangingPunct="0">
              <a:buClr>
                <a:schemeClr val="accent2"/>
              </a:buClr>
              <a:buFont typeface="Wingdings" charset="2"/>
              <a:buNone/>
            </a:pPr>
            <a:r>
              <a:rPr lang="en-US" sz="2400" b="1">
                <a:solidFill>
                  <a:schemeClr val="tx1"/>
                </a:solidFill>
                <a:latin typeface="Courier New" charset="0"/>
              </a:rPr>
              <a:t>    pop edx     ; restore caller-saved edx</a:t>
            </a:r>
          </a:p>
          <a:p>
            <a:pPr marL="457200" indent="-457200" eaLnBrk="0" hangingPunct="0">
              <a:buClr>
                <a:schemeClr val="accent2"/>
              </a:buClr>
              <a:buFont typeface="Wingdings" charset="2"/>
              <a:buNone/>
            </a:pPr>
            <a:r>
              <a:rPr lang="en-US" sz="2400" b="1">
                <a:solidFill>
                  <a:schemeClr val="tx1"/>
                </a:solidFill>
                <a:latin typeface="Courier New" charset="0"/>
              </a:rPr>
              <a:t>                ; eax holds return value</a:t>
            </a:r>
          </a:p>
          <a:p>
            <a:pPr marL="457200" indent="-457200" eaLnBrk="0" hangingPunct="0">
              <a:buClr>
                <a:schemeClr val="accent2"/>
              </a:buClr>
              <a:buFont typeface="Wingdings" charset="2"/>
              <a:buChar char="§"/>
            </a:pPr>
            <a:r>
              <a:rPr lang="en-US" sz="2800">
                <a:solidFill>
                  <a:schemeClr val="tx1"/>
                </a:solidFill>
              </a:rPr>
              <a:t>eax, ebx did not need to be saved here</a:t>
            </a:r>
            <a:endParaRPr lang="en-US" sz="2800">
              <a:solidFill>
                <a:srgbClr val="FF3300"/>
              </a:solidFill>
            </a:endParaRP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custDataLst>
              <p:tags r:id="rId2"/>
            </p:custDataLst>
          </p:nvPr>
        </p:nvSpPr>
        <p:spPr>
          <a:xfrm>
            <a:off x="457200" y="0"/>
            <a:ext cx="8229600" cy="990600"/>
          </a:xfrm>
          <a:noFill/>
        </p:spPr>
        <p:txBody>
          <a:bodyPr lIns="92075" tIns="46038" rIns="92075" bIns="46038" anchor="b"/>
          <a:lstStyle/>
          <a:p>
            <a:pPr eaLnBrk="1" hangingPunct="1"/>
            <a:r>
              <a:rPr lang="en-US" dirty="0"/>
              <a:t>Stack after Call</a:t>
            </a:r>
          </a:p>
        </p:txBody>
      </p:sp>
      <p:sp>
        <p:nvSpPr>
          <p:cNvPr id="73731" name="Slide Number Placeholder 3"/>
          <p:cNvSpPr>
            <a:spLocks noGrp="1"/>
          </p:cNvSpPr>
          <p:nvPr>
            <p:ph type="sldNum" sz="quarter" idx="12"/>
          </p:nvPr>
        </p:nvSpPr>
        <p:spPr>
          <a:noFill/>
        </p:spPr>
        <p:txBody>
          <a:bodyPr/>
          <a:lstStyle/>
          <a:p>
            <a:fld id="{F87AAC69-8037-D24B-84E4-F76C537F24C8}" type="slidenum">
              <a:rPr lang="en-US" smtClean="0">
                <a:latin typeface="Lucida Sans" charset="0"/>
                <a:ea typeface="Arial" charset="0"/>
                <a:cs typeface="Arial" charset="0"/>
              </a:rPr>
              <a:pPr/>
              <a:t>29</a:t>
            </a:fld>
            <a:endParaRPr lang="en-US" smtClean="0">
              <a:latin typeface="Lucida Sans" charset="0"/>
              <a:ea typeface="Arial" charset="0"/>
              <a:cs typeface="Arial" charset="0"/>
            </a:endParaRPr>
          </a:p>
        </p:txBody>
      </p:sp>
      <p:graphicFrame>
        <p:nvGraphicFramePr>
          <p:cNvPr id="73730" name="Object 2"/>
          <p:cNvGraphicFramePr>
            <a:graphicFrameLocks noGrp="1" noChangeAspect="1"/>
          </p:cNvGraphicFramePr>
          <p:nvPr>
            <p:ph sz="quarter" idx="1"/>
            <p:custDataLst>
              <p:tags r:id="rId3"/>
            </p:custDataLst>
          </p:nvPr>
        </p:nvGraphicFramePr>
        <p:xfrm>
          <a:off x="2009775" y="2255838"/>
          <a:ext cx="5124450" cy="3916362"/>
        </p:xfrm>
        <a:graphic>
          <a:graphicData uri="http://schemas.openxmlformats.org/presentationml/2006/ole">
            <mc:AlternateContent xmlns:mc="http://schemas.openxmlformats.org/markup-compatibility/2006">
              <mc:Choice xmlns:v="urn:schemas-microsoft-com:vml" Requires="v">
                <p:oleObj spid="_x0000_s73759" name="Visio" r:id="rId7" imgW="5124298" imgH="3916375" progId="">
                  <p:embed/>
                </p:oleObj>
              </mc:Choice>
              <mc:Fallback>
                <p:oleObj name="Visio" r:id="rId7" imgW="5124298" imgH="39163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9775" y="2255838"/>
                        <a:ext cx="5124450" cy="391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3733" name="Text Box 3"/>
          <p:cNvSpPr txBox="1">
            <a:spLocks noChangeArrowheads="1"/>
          </p:cNvSpPr>
          <p:nvPr>
            <p:custDataLst>
              <p:tags r:id="rId4"/>
            </p:custDataLst>
          </p:nvPr>
        </p:nvSpPr>
        <p:spPr bwMode="auto">
          <a:xfrm>
            <a:off x="381000" y="1371600"/>
            <a:ext cx="7864475" cy="519113"/>
          </a:xfrm>
          <a:prstGeom prst="rect">
            <a:avLst/>
          </a:prstGeom>
          <a:noFill/>
          <a:ln w="9525">
            <a:noFill/>
            <a:miter lim="800000"/>
            <a:headEnd/>
            <a:tailEnd/>
          </a:ln>
        </p:spPr>
        <p:txBody>
          <a:bodyPr>
            <a:prstTxWarp prst="textNoShape">
              <a:avLst/>
            </a:prstTxWarp>
            <a:spAutoFit/>
          </a:bodyPr>
          <a:lstStyle/>
          <a:p>
            <a:pPr marL="457200" indent="-457200" eaLnBrk="0" hangingPunct="0">
              <a:buClr>
                <a:schemeClr val="accent2"/>
              </a:buClr>
              <a:buFont typeface="Wingdings" charset="2"/>
              <a:buChar char="§"/>
            </a:pPr>
            <a:r>
              <a:rPr lang="en-US" sz="2800" dirty="0">
                <a:solidFill>
                  <a:schemeClr val="tx1"/>
                </a:solidFill>
              </a:rPr>
              <a:t>x86 stack immediately after </a:t>
            </a:r>
            <a:r>
              <a:rPr lang="en-US" sz="2400" b="1" dirty="0">
                <a:solidFill>
                  <a:schemeClr val="tx1"/>
                </a:solidFill>
                <a:latin typeface="Courier New" charset="0"/>
              </a:rPr>
              <a:t>call </a:t>
            </a:r>
            <a:r>
              <a:rPr lang="en-US" sz="2400" b="1" dirty="0" err="1">
                <a:solidFill>
                  <a:schemeClr val="tx1"/>
                </a:solidFill>
                <a:latin typeface="Courier New" charset="0"/>
              </a:rPr>
              <a:t>baz</a:t>
            </a:r>
            <a:endParaRPr lang="en-US" sz="2400" b="1" dirty="0">
              <a:solidFill>
                <a:schemeClr val="tx1"/>
              </a:solidFill>
              <a:latin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custDataLst>
              <p:tags r:id="rId1"/>
            </p:custDataLst>
          </p:nvPr>
        </p:nvSpPr>
        <p:spPr/>
        <p:txBody>
          <a:bodyPr/>
          <a:lstStyle/>
          <a:p>
            <a:pPr eaLnBrk="1" hangingPunct="1"/>
            <a:r>
              <a:rPr lang="en-US"/>
              <a:t>x86 Primer</a:t>
            </a:r>
          </a:p>
        </p:txBody>
      </p:sp>
      <p:sp>
        <p:nvSpPr>
          <p:cNvPr id="20482" name="Slide Number Placeholder 3"/>
          <p:cNvSpPr>
            <a:spLocks noGrp="1"/>
          </p:cNvSpPr>
          <p:nvPr>
            <p:ph type="sldNum" sz="quarter" idx="12"/>
          </p:nvPr>
        </p:nvSpPr>
        <p:spPr>
          <a:noFill/>
        </p:spPr>
        <p:txBody>
          <a:bodyPr/>
          <a:lstStyle/>
          <a:p>
            <a:fld id="{3ACD02EB-58BC-A243-A68B-B45F0E08D464}" type="slidenum">
              <a:rPr lang="en-US" smtClean="0">
                <a:latin typeface="Lucida Sans" charset="0"/>
                <a:ea typeface="Arial" charset="0"/>
                <a:cs typeface="Arial" charset="0"/>
              </a:rPr>
              <a:pPr/>
              <a:t>3</a:t>
            </a:fld>
            <a:endParaRPr lang="en-US" smtClean="0">
              <a:latin typeface="Lucida Sans" charset="0"/>
              <a:ea typeface="Arial" charset="0"/>
              <a:cs typeface="Arial" charset="0"/>
            </a:endParaRPr>
          </a:p>
        </p:txBody>
      </p:sp>
      <p:sp>
        <p:nvSpPr>
          <p:cNvPr id="20484" name="Rectangle 3"/>
          <p:cNvSpPr>
            <a:spLocks noGrp="1" noChangeArrowheads="1"/>
          </p:cNvSpPr>
          <p:nvPr>
            <p:ph sz="quarter" idx="1"/>
            <p:custDataLst>
              <p:tags r:id="rId2"/>
            </p:custDataLst>
          </p:nvPr>
        </p:nvSpPr>
        <p:spPr/>
        <p:txBody>
          <a:bodyPr/>
          <a:lstStyle/>
          <a:p>
            <a:pPr eaLnBrk="1" hangingPunct="1"/>
            <a:r>
              <a:rPr lang="en-US"/>
              <a:t>CISC architecture</a:t>
            </a:r>
          </a:p>
          <a:p>
            <a:pPr lvl="1" eaLnBrk="1" hangingPunct="1"/>
            <a:r>
              <a:rPr lang="en-US"/>
              <a:t>Lots of instructions and addressing modes</a:t>
            </a:r>
          </a:p>
          <a:p>
            <a:pPr lvl="1" eaLnBrk="1" hangingPunct="1"/>
            <a:r>
              <a:rPr lang="en-US"/>
              <a:t>Operands can be taken from memory</a:t>
            </a:r>
          </a:p>
          <a:p>
            <a:pPr lvl="1" eaLnBrk="1" hangingPunct="1"/>
            <a:r>
              <a:rPr lang="en-US"/>
              <a:t>Instructions are variable length</a:t>
            </a:r>
          </a:p>
          <a:p>
            <a:pPr lvl="2" eaLnBrk="1" hangingPunct="1"/>
            <a:r>
              <a:rPr lang="en-US"/>
              <a:t>Depends on operation</a:t>
            </a:r>
          </a:p>
          <a:p>
            <a:pPr lvl="2" eaLnBrk="1" hangingPunct="1"/>
            <a:r>
              <a:rPr lang="en-US"/>
              <a:t>Depends on addressing modes</a:t>
            </a:r>
          </a:p>
          <a:p>
            <a:pPr eaLnBrk="1" hangingPunct="1"/>
            <a:r>
              <a:rPr lang="en-US"/>
              <a:t>Architecture manuals at:</a:t>
            </a:r>
          </a:p>
          <a:p>
            <a:pPr lvl="1" eaLnBrk="1" hangingPunct="1">
              <a:buClr>
                <a:schemeClr val="tx1"/>
              </a:buClr>
              <a:buFont typeface="Lucida Sans" charset="0"/>
              <a:buNone/>
            </a:pPr>
            <a:r>
              <a:rPr lang="en-US" sz="1800"/>
              <a:t>http://www.intel.com/products/processor/manuals/index.htm</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Callee Stack Frame Setup</a:t>
            </a:r>
          </a:p>
        </p:txBody>
      </p:sp>
      <p:sp>
        <p:nvSpPr>
          <p:cNvPr id="75778" name="Slide Number Placeholder 2"/>
          <p:cNvSpPr>
            <a:spLocks noGrp="1"/>
          </p:cNvSpPr>
          <p:nvPr>
            <p:ph type="sldNum" sz="quarter" idx="12"/>
          </p:nvPr>
        </p:nvSpPr>
        <p:spPr>
          <a:noFill/>
        </p:spPr>
        <p:txBody>
          <a:bodyPr/>
          <a:lstStyle/>
          <a:p>
            <a:fld id="{A6D37C3B-B207-0B41-85EF-8C15DE225EFD}" type="slidenum">
              <a:rPr lang="en-US" smtClean="0">
                <a:latin typeface="Lucida Sans" charset="0"/>
                <a:ea typeface="Arial" charset="0"/>
                <a:cs typeface="Arial" charset="0"/>
              </a:rPr>
              <a:pPr/>
              <a:t>30</a:t>
            </a:fld>
            <a:endParaRPr lang="en-US" smtClean="0">
              <a:latin typeface="Lucida Sans" charset="0"/>
              <a:ea typeface="Arial" charset="0"/>
              <a:cs typeface="Arial" charset="0"/>
            </a:endParaRPr>
          </a:p>
        </p:txBody>
      </p:sp>
      <p:sp>
        <p:nvSpPr>
          <p:cNvPr id="75780" name="Text Box 6"/>
          <p:cNvSpPr txBox="1">
            <a:spLocks noChangeArrowheads="1"/>
          </p:cNvSpPr>
          <p:nvPr>
            <p:custDataLst>
              <p:tags r:id="rId2"/>
            </p:custDataLst>
          </p:nvPr>
        </p:nvSpPr>
        <p:spPr bwMode="auto">
          <a:xfrm>
            <a:off x="304800" y="1600200"/>
            <a:ext cx="8534400" cy="3867150"/>
          </a:xfrm>
          <a:prstGeom prst="rect">
            <a:avLst/>
          </a:prstGeom>
          <a:noFill/>
          <a:ln w="9525">
            <a:noFill/>
            <a:miter lim="800000"/>
            <a:headEnd/>
            <a:tailEnd/>
          </a:ln>
        </p:spPr>
        <p:txBody>
          <a:bodyPr>
            <a:prstTxWarp prst="textNoShape">
              <a:avLst/>
            </a:prstTxWarp>
            <a:spAutoFit/>
          </a:bodyPr>
          <a:lstStyle/>
          <a:p>
            <a:pPr eaLnBrk="0" hangingPunct="0">
              <a:buClr>
                <a:schemeClr val="accent2"/>
              </a:buClr>
              <a:buFont typeface="Wingdings" charset="2"/>
              <a:buChar char="§"/>
            </a:pPr>
            <a:r>
              <a:rPr lang="en-US" sz="2800" b="1">
                <a:solidFill>
                  <a:schemeClr val="tx1"/>
                </a:solidFill>
              </a:rPr>
              <a:t> </a:t>
            </a:r>
            <a:r>
              <a:rPr lang="en-US" sz="2800">
                <a:solidFill>
                  <a:schemeClr val="tx1"/>
                </a:solidFill>
              </a:rPr>
              <a:t>The standard subroutine prologue code sets up the new stack frame:</a:t>
            </a:r>
          </a:p>
          <a:p>
            <a:pPr eaLnBrk="0" hangingPunct="0"/>
            <a:endParaRPr lang="en-US" sz="2400" b="1">
              <a:solidFill>
                <a:schemeClr val="tx1"/>
              </a:solidFill>
              <a:latin typeface="Courier New" charset="0"/>
            </a:endParaRPr>
          </a:p>
          <a:p>
            <a:pPr eaLnBrk="0" hangingPunct="0"/>
            <a:r>
              <a:rPr lang="en-US" sz="2400" b="1">
                <a:solidFill>
                  <a:schemeClr val="tx1"/>
                </a:solidFill>
                <a:latin typeface="Courier New" charset="0"/>
              </a:rPr>
              <a:t>   ; Prologue code at top of function</a:t>
            </a:r>
          </a:p>
          <a:p>
            <a:pPr eaLnBrk="0" hangingPunct="0"/>
            <a:r>
              <a:rPr lang="en-US" sz="2400" b="1">
                <a:solidFill>
                  <a:schemeClr val="tx1"/>
                </a:solidFill>
                <a:latin typeface="Courier New" charset="0"/>
              </a:rPr>
              <a:t>   push ebp      ; save old base pointer</a:t>
            </a:r>
          </a:p>
          <a:p>
            <a:pPr eaLnBrk="0" hangingPunct="0"/>
            <a:r>
              <a:rPr lang="en-US" sz="2400" b="1">
                <a:solidFill>
                  <a:schemeClr val="tx1"/>
                </a:solidFill>
                <a:latin typeface="Courier New" charset="0"/>
              </a:rPr>
              <a:t>   move ebp,esp  ; Set new base pointer</a:t>
            </a:r>
          </a:p>
          <a:p>
            <a:pPr eaLnBrk="0" hangingPunct="0"/>
            <a:r>
              <a:rPr lang="en-US" sz="2400" b="1">
                <a:solidFill>
                  <a:schemeClr val="tx1"/>
                </a:solidFill>
                <a:latin typeface="Courier New" charset="0"/>
              </a:rPr>
              <a:t>   sub esp,12    ; Make room for locals</a:t>
            </a:r>
          </a:p>
          <a:p>
            <a:pPr eaLnBrk="0" hangingPunct="0"/>
            <a:r>
              <a:rPr lang="en-US" sz="2400" b="1">
                <a:solidFill>
                  <a:schemeClr val="tx1"/>
                </a:solidFill>
                <a:latin typeface="Courier New" charset="0"/>
              </a:rPr>
              <a:t>   push esi      ; Func uses ESI, so save</a:t>
            </a:r>
          </a:p>
          <a:p>
            <a:pPr eaLnBrk="0" hangingPunct="0"/>
            <a:r>
              <a:rPr lang="en-US" sz="2400" b="1">
                <a:solidFill>
                  <a:schemeClr val="tx1"/>
                </a:solidFill>
                <a:latin typeface="Courier New" charset="0"/>
              </a:rPr>
              <a:t>   :</a:t>
            </a:r>
          </a:p>
          <a:p>
            <a:pPr eaLnBrk="0" hangingPunct="0"/>
            <a:r>
              <a:rPr lang="en-US" sz="2400" b="1">
                <a:solidFill>
                  <a:schemeClr val="tx1"/>
                </a:solidFill>
                <a:latin typeface="Courier New" charset="0"/>
              </a:rPr>
              <a:t>   :</a:t>
            </a:r>
          </a:p>
        </p:txBody>
      </p:sp>
      <p:sp>
        <p:nvSpPr>
          <p:cNvPr id="2" name="TextBox 1"/>
          <p:cNvSpPr txBox="1"/>
          <p:nvPr/>
        </p:nvSpPr>
        <p:spPr>
          <a:xfrm>
            <a:off x="1524000" y="6019800"/>
            <a:ext cx="5983153" cy="400110"/>
          </a:xfrm>
          <a:prstGeom prst="rect">
            <a:avLst/>
          </a:prstGeom>
          <a:solidFill>
            <a:srgbClr val="CCFFCC"/>
          </a:solidFill>
        </p:spPr>
        <p:txBody>
          <a:bodyPr wrap="none" rtlCol="0">
            <a:spAutoFit/>
          </a:bodyPr>
          <a:lstStyle/>
          <a:p>
            <a:r>
              <a:rPr lang="en-US" sz="2000" dirty="0" smtClean="0">
                <a:solidFill>
                  <a:schemeClr val="tx1"/>
                </a:solidFill>
              </a:rPr>
              <a:t>This code sets up the stack frame of the </a:t>
            </a:r>
            <a:r>
              <a:rPr lang="en-US" sz="2000" dirty="0" err="1" smtClean="0">
                <a:solidFill>
                  <a:schemeClr val="tx1"/>
                </a:solidFill>
              </a:rPr>
              <a:t>callee</a:t>
            </a:r>
            <a:endParaRPr lang="en-US" sz="2000" dirty="0">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custDataLst>
              <p:tags r:id="rId2"/>
            </p:custDataLst>
          </p:nvPr>
        </p:nvSpPr>
        <p:spPr>
          <a:noFill/>
        </p:spPr>
        <p:txBody>
          <a:bodyPr lIns="92075" tIns="46038" rIns="92075" bIns="46038" anchor="b"/>
          <a:lstStyle/>
          <a:p>
            <a:pPr eaLnBrk="1" hangingPunct="1"/>
            <a:r>
              <a:rPr lang="en-US"/>
              <a:t>Stack After Prologue Code</a:t>
            </a:r>
          </a:p>
        </p:txBody>
      </p:sp>
      <p:sp>
        <p:nvSpPr>
          <p:cNvPr id="77827" name="Slide Number Placeholder 3"/>
          <p:cNvSpPr>
            <a:spLocks noGrp="1"/>
          </p:cNvSpPr>
          <p:nvPr>
            <p:ph type="sldNum" sz="quarter" idx="12"/>
          </p:nvPr>
        </p:nvSpPr>
        <p:spPr>
          <a:noFill/>
        </p:spPr>
        <p:txBody>
          <a:bodyPr/>
          <a:lstStyle/>
          <a:p>
            <a:fld id="{8E9F9AD4-AAD8-0B42-8451-181B04C6060D}" type="slidenum">
              <a:rPr lang="en-US" smtClean="0">
                <a:latin typeface="Lucida Sans" charset="0"/>
                <a:ea typeface="Arial" charset="0"/>
                <a:cs typeface="Arial" charset="0"/>
              </a:rPr>
              <a:pPr/>
              <a:t>31</a:t>
            </a:fld>
            <a:endParaRPr lang="en-US" smtClean="0">
              <a:latin typeface="Lucida Sans" charset="0"/>
              <a:ea typeface="Arial" charset="0"/>
              <a:cs typeface="Arial" charset="0"/>
            </a:endParaRPr>
          </a:p>
        </p:txBody>
      </p:sp>
      <p:graphicFrame>
        <p:nvGraphicFramePr>
          <p:cNvPr id="77826" name="Object 2"/>
          <p:cNvGraphicFramePr>
            <a:graphicFrameLocks noGrp="1" noChangeAspect="1"/>
          </p:cNvGraphicFramePr>
          <p:nvPr>
            <p:ph sz="quarter" idx="1"/>
            <p:custDataLst>
              <p:tags r:id="rId3"/>
            </p:custDataLst>
          </p:nvPr>
        </p:nvGraphicFramePr>
        <p:xfrm>
          <a:off x="3851275" y="1219200"/>
          <a:ext cx="4987925" cy="4937125"/>
        </p:xfrm>
        <a:graphic>
          <a:graphicData uri="http://schemas.openxmlformats.org/presentationml/2006/ole">
            <mc:AlternateContent xmlns:mc="http://schemas.openxmlformats.org/markup-compatibility/2006">
              <mc:Choice xmlns:v="urn:schemas-microsoft-com:vml" Requires="v">
                <p:oleObj spid="_x0000_s77856" name="Visio" r:id="rId7" imgW="5197063" imgH="5145417" progId="">
                  <p:embed/>
                </p:oleObj>
              </mc:Choice>
              <mc:Fallback>
                <p:oleObj name="Visio" r:id="rId7" imgW="5197063" imgH="5145417"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1275" y="1219200"/>
                        <a:ext cx="4987925"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7829" name="Text Box 3"/>
          <p:cNvSpPr txBox="1">
            <a:spLocks noChangeArrowheads="1"/>
          </p:cNvSpPr>
          <p:nvPr>
            <p:custDataLst>
              <p:tags r:id="rId4"/>
            </p:custDataLst>
          </p:nvPr>
        </p:nvSpPr>
        <p:spPr bwMode="auto">
          <a:xfrm>
            <a:off x="304800" y="1600200"/>
            <a:ext cx="3581400" cy="1800225"/>
          </a:xfrm>
          <a:prstGeom prst="rect">
            <a:avLst/>
          </a:prstGeom>
          <a:noFill/>
          <a:ln w="9525">
            <a:noFill/>
            <a:miter lim="800000"/>
            <a:headEnd/>
            <a:tailEnd/>
          </a:ln>
        </p:spPr>
        <p:txBody>
          <a:bodyPr>
            <a:prstTxWarp prst="textNoShape">
              <a:avLst/>
            </a:prstTxWarp>
            <a:spAutoFit/>
          </a:bodyPr>
          <a:lstStyle/>
          <a:p>
            <a:pPr eaLnBrk="0" hangingPunct="0">
              <a:buClr>
                <a:schemeClr val="accent2"/>
              </a:buClr>
              <a:buFont typeface="Wingdings" charset="2"/>
              <a:buChar char="§"/>
            </a:pPr>
            <a:r>
              <a:rPr lang="en-US" sz="2800" b="1">
                <a:solidFill>
                  <a:schemeClr val="tx1"/>
                </a:solidFill>
              </a:rPr>
              <a:t> </a:t>
            </a:r>
            <a:r>
              <a:rPr lang="en-US" sz="2800">
                <a:solidFill>
                  <a:schemeClr val="tx1"/>
                </a:solidFill>
              </a:rPr>
              <a:t>After the prologue code sets up the new stack frame:</a:t>
            </a:r>
            <a:endParaRPr lang="en-US" sz="2400">
              <a:solidFill>
                <a:schemeClr val="tx1"/>
              </a:solidFill>
              <a:latin typeface="Courier New" charset="0"/>
            </a:endParaRP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Callee Stack Frame Cleanup</a:t>
            </a:r>
          </a:p>
        </p:txBody>
      </p:sp>
      <p:sp>
        <p:nvSpPr>
          <p:cNvPr id="79874" name="Slide Number Placeholder 3"/>
          <p:cNvSpPr>
            <a:spLocks noGrp="1"/>
          </p:cNvSpPr>
          <p:nvPr>
            <p:ph type="sldNum" sz="quarter" idx="12"/>
          </p:nvPr>
        </p:nvSpPr>
        <p:spPr>
          <a:noFill/>
        </p:spPr>
        <p:txBody>
          <a:bodyPr/>
          <a:lstStyle/>
          <a:p>
            <a:fld id="{91675DED-238E-C347-950D-CE3746447E34}" type="slidenum">
              <a:rPr lang="en-US" smtClean="0">
                <a:latin typeface="Lucida Sans" charset="0"/>
                <a:ea typeface="Arial" charset="0"/>
                <a:cs typeface="Arial" charset="0"/>
              </a:rPr>
              <a:pPr/>
              <a:t>32</a:t>
            </a:fld>
            <a:endParaRPr lang="en-US" smtClean="0">
              <a:latin typeface="Lucida Sans" charset="0"/>
              <a:ea typeface="Arial" charset="0"/>
              <a:cs typeface="Arial" charset="0"/>
            </a:endParaRPr>
          </a:p>
        </p:txBody>
      </p:sp>
      <p:sp>
        <p:nvSpPr>
          <p:cNvPr id="79876" name="Rectangle 3"/>
          <p:cNvSpPr>
            <a:spLocks noGrp="1" noChangeArrowheads="1"/>
          </p:cNvSpPr>
          <p:nvPr>
            <p:ph sz="quarter" idx="1"/>
            <p:custDataLst>
              <p:tags r:id="rId2"/>
            </p:custDataLst>
          </p:nvPr>
        </p:nvSpPr>
        <p:spPr>
          <a:xfrm>
            <a:off x="228600" y="1219200"/>
            <a:ext cx="8686800" cy="4937760"/>
          </a:xfrm>
          <a:noFill/>
        </p:spPr>
        <p:txBody>
          <a:bodyPr lIns="92075" tIns="46038" rIns="92075" bIns="46038"/>
          <a:lstStyle/>
          <a:p>
            <a:pPr defTabSz="911225" eaLnBrk="1" hangingPunct="1">
              <a:tabLst>
                <a:tab pos="623888" algn="l"/>
              </a:tabLst>
            </a:pPr>
            <a:r>
              <a:rPr lang="en-US" sz="4000" b="1" dirty="0"/>
              <a:t> </a:t>
            </a:r>
            <a:r>
              <a:rPr lang="en-US" dirty="0"/>
              <a:t>Epilogue code at end cleans up frame (mirror image of prologue):</a:t>
            </a:r>
            <a:endParaRPr lang="en-US" dirty="0">
              <a:latin typeface="Courier New" charset="0"/>
            </a:endParaRPr>
          </a:p>
          <a:p>
            <a:pPr defTabSz="911225" eaLnBrk="1" hangingPunct="1">
              <a:buFont typeface="Wingdings" charset="2"/>
              <a:buNone/>
              <a:tabLst>
                <a:tab pos="623888" algn="l"/>
              </a:tabLst>
            </a:pPr>
            <a:r>
              <a:rPr lang="en-US" sz="2400" dirty="0">
                <a:latin typeface="Courier New" charset="0"/>
              </a:rPr>
              <a:t>   </a:t>
            </a:r>
            <a:r>
              <a:rPr lang="en-US" sz="2400" b="1" dirty="0">
                <a:latin typeface="Courier New" charset="0"/>
              </a:rPr>
              <a:t>; Epilogue code at bottom of function</a:t>
            </a:r>
          </a:p>
          <a:p>
            <a:pPr defTabSz="911225" eaLnBrk="1" hangingPunct="1">
              <a:buFont typeface="Wingdings" charset="2"/>
              <a:buNone/>
              <a:tabLst>
                <a:tab pos="623888" algn="l"/>
              </a:tabLst>
            </a:pPr>
            <a:r>
              <a:rPr lang="en-US" sz="2400" b="1" dirty="0">
                <a:latin typeface="Courier New" charset="0"/>
              </a:rPr>
              <a:t>   pop </a:t>
            </a:r>
            <a:r>
              <a:rPr lang="en-US" sz="2400" b="1" dirty="0" err="1">
                <a:latin typeface="Courier New" charset="0"/>
              </a:rPr>
              <a:t>esi</a:t>
            </a:r>
            <a:r>
              <a:rPr lang="en-US" sz="2400" b="1" dirty="0">
                <a:latin typeface="Courier New" charset="0"/>
              </a:rPr>
              <a:t>         ; Restore </a:t>
            </a:r>
            <a:r>
              <a:rPr lang="en-US" sz="2400" b="1" dirty="0" err="1">
                <a:latin typeface="Courier New" charset="0"/>
              </a:rPr>
              <a:t>callee</a:t>
            </a:r>
            <a:r>
              <a:rPr lang="en-US" sz="2400" b="1" dirty="0">
                <a:latin typeface="Courier New" charset="0"/>
              </a:rPr>
              <a:t>-saved ESI</a:t>
            </a:r>
          </a:p>
          <a:p>
            <a:pPr defTabSz="911225" eaLnBrk="1" hangingPunct="1">
              <a:buFont typeface="Wingdings" charset="2"/>
              <a:buNone/>
              <a:tabLst>
                <a:tab pos="623888" algn="l"/>
              </a:tabLst>
            </a:pPr>
            <a:r>
              <a:rPr lang="en-US" sz="2400" b="1" dirty="0">
                <a:latin typeface="Courier New" charset="0"/>
              </a:rPr>
              <a:t>   move </a:t>
            </a:r>
            <a:r>
              <a:rPr lang="en-US" sz="2400" b="1" dirty="0" err="1">
                <a:latin typeface="Courier New" charset="0"/>
              </a:rPr>
              <a:t>esp,ebp</a:t>
            </a:r>
            <a:r>
              <a:rPr lang="en-US" sz="2400" b="1" dirty="0">
                <a:latin typeface="Courier New" charset="0"/>
              </a:rPr>
              <a:t>    ; </a:t>
            </a:r>
            <a:r>
              <a:rPr lang="en-US" sz="2400" b="1" dirty="0" err="1">
                <a:latin typeface="Courier New" charset="0"/>
              </a:rPr>
              <a:t>Deallocate</a:t>
            </a:r>
            <a:r>
              <a:rPr lang="en-US" sz="2400" b="1" dirty="0">
                <a:latin typeface="Courier New" charset="0"/>
              </a:rPr>
              <a:t> stack frame</a:t>
            </a:r>
          </a:p>
          <a:p>
            <a:pPr defTabSz="911225" eaLnBrk="1" hangingPunct="1">
              <a:buFont typeface="Wingdings" charset="2"/>
              <a:buNone/>
              <a:tabLst>
                <a:tab pos="623888" algn="l"/>
              </a:tabLst>
            </a:pPr>
            <a:r>
              <a:rPr lang="en-US" sz="2400" b="1" dirty="0">
                <a:latin typeface="Courier New" charset="0"/>
              </a:rPr>
              <a:t>   pop </a:t>
            </a:r>
            <a:r>
              <a:rPr lang="en-US" sz="2400" b="1" dirty="0" err="1">
                <a:latin typeface="Courier New" charset="0"/>
              </a:rPr>
              <a:t>ebp</a:t>
            </a:r>
            <a:r>
              <a:rPr lang="en-US" sz="2400" b="1" dirty="0">
                <a:latin typeface="Courier New" charset="0"/>
              </a:rPr>
              <a:t>         ; Restore caller’s EBP</a:t>
            </a:r>
          </a:p>
          <a:p>
            <a:pPr defTabSz="911225" eaLnBrk="1" hangingPunct="1">
              <a:buFont typeface="Wingdings" charset="2"/>
              <a:buNone/>
              <a:tabLst>
                <a:tab pos="623888" algn="l"/>
              </a:tabLst>
            </a:pPr>
            <a:r>
              <a:rPr lang="en-US" sz="2400" b="1" dirty="0">
                <a:latin typeface="Courier New" charset="0"/>
              </a:rPr>
              <a:t>   ret             ; return</a:t>
            </a:r>
          </a:p>
          <a:p>
            <a:pPr defTabSz="911225" eaLnBrk="1" hangingPunct="1">
              <a:buFont typeface="Wingdings" charset="2"/>
              <a:buNone/>
              <a:tabLst>
                <a:tab pos="623888" algn="l"/>
              </a:tabLst>
            </a:pPr>
            <a:endParaRPr lang="en-US" sz="2400" dirty="0">
              <a:latin typeface="Courier New"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Stack After Return</a:t>
            </a:r>
          </a:p>
        </p:txBody>
      </p:sp>
      <p:sp>
        <p:nvSpPr>
          <p:cNvPr id="81925" name="Rectangle 3"/>
          <p:cNvSpPr>
            <a:spLocks noGrp="1" noChangeArrowheads="1"/>
          </p:cNvSpPr>
          <p:nvPr>
            <p:ph type="body" sz="half" idx="1"/>
            <p:custDataLst>
              <p:tags r:id="rId3"/>
            </p:custDataLst>
          </p:nvPr>
        </p:nvSpPr>
        <p:spPr>
          <a:xfrm>
            <a:off x="153988" y="1485900"/>
            <a:ext cx="8251825" cy="895350"/>
          </a:xfrm>
          <a:noFill/>
        </p:spPr>
        <p:txBody>
          <a:bodyPr lIns="92075" tIns="46038" rIns="92075" bIns="46038"/>
          <a:lstStyle/>
          <a:p>
            <a:pPr defTabSz="911225" eaLnBrk="1" hangingPunct="1">
              <a:tabLst>
                <a:tab pos="623888" algn="l"/>
              </a:tabLst>
            </a:pPr>
            <a:r>
              <a:rPr lang="en-US" sz="3600"/>
              <a:t> After epilogue code and return:</a:t>
            </a:r>
            <a:endParaRPr lang="en-US" sz="2000">
              <a:latin typeface="Courier New" charset="0"/>
            </a:endParaRPr>
          </a:p>
        </p:txBody>
      </p:sp>
      <p:graphicFrame>
        <p:nvGraphicFramePr>
          <p:cNvPr id="81922" name="Object 2"/>
          <p:cNvGraphicFramePr>
            <a:graphicFrameLocks noGrp="1" noChangeAspect="1"/>
          </p:cNvGraphicFramePr>
          <p:nvPr>
            <p:ph sz="half" idx="2"/>
            <p:custDataLst>
              <p:tags r:id="rId4"/>
            </p:custDataLst>
          </p:nvPr>
        </p:nvGraphicFramePr>
        <p:xfrm>
          <a:off x="1752600" y="2468563"/>
          <a:ext cx="4610100" cy="3595687"/>
        </p:xfrm>
        <a:graphic>
          <a:graphicData uri="http://schemas.openxmlformats.org/presentationml/2006/ole">
            <mc:AlternateContent xmlns:mc="http://schemas.openxmlformats.org/markup-compatibility/2006">
              <mc:Choice xmlns:v="urn:schemas-microsoft-com:vml" Requires="v">
                <p:oleObj spid="_x0000_s81951" name="Visio" r:id="rId7" imgW="5197063" imgH="4054037" progId="">
                  <p:embed/>
                </p:oleObj>
              </mc:Choice>
              <mc:Fallback>
                <p:oleObj name="Visio" r:id="rId7" imgW="5197063" imgH="4054037"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2468563"/>
                        <a:ext cx="4610100" cy="359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1923" name="Slide Number Placeholder 4"/>
          <p:cNvSpPr>
            <a:spLocks noGrp="1"/>
          </p:cNvSpPr>
          <p:nvPr>
            <p:ph type="sldNum" sz="quarter" idx="10"/>
          </p:nvPr>
        </p:nvSpPr>
        <p:spPr>
          <a:noFill/>
        </p:spPr>
        <p:txBody>
          <a:bodyPr/>
          <a:lstStyle/>
          <a:p>
            <a:fld id="{7537449C-55EB-AD46-A374-DB8674029D02}" type="slidenum">
              <a:rPr lang="en-US" smtClean="0">
                <a:latin typeface="Lucida Sans" charset="0"/>
                <a:ea typeface="Arial" charset="0"/>
                <a:cs typeface="Arial" charset="0"/>
              </a:rPr>
              <a:pPr/>
              <a:t>33</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Caller Stack Cleanup</a:t>
            </a:r>
          </a:p>
        </p:txBody>
      </p:sp>
      <p:sp>
        <p:nvSpPr>
          <p:cNvPr id="83972" name="Rectangle 3"/>
          <p:cNvSpPr>
            <a:spLocks noGrp="1" noChangeArrowheads="1"/>
          </p:cNvSpPr>
          <p:nvPr>
            <p:ph type="body" sz="half" idx="1"/>
            <p:custDataLst>
              <p:tags r:id="rId2"/>
            </p:custDataLst>
          </p:nvPr>
        </p:nvSpPr>
        <p:spPr>
          <a:xfrm>
            <a:off x="153988" y="1485900"/>
            <a:ext cx="8251825" cy="2768600"/>
          </a:xfrm>
          <a:noFill/>
        </p:spPr>
        <p:txBody>
          <a:bodyPr lIns="92075" tIns="46038" rIns="92075" bIns="46038"/>
          <a:lstStyle/>
          <a:p>
            <a:pPr defTabSz="911225" eaLnBrk="1" hangingPunct="1">
              <a:tabLst>
                <a:tab pos="623888" algn="l"/>
              </a:tabLst>
            </a:pPr>
            <a:r>
              <a:rPr lang="en-US" sz="3600"/>
              <a:t>After the return, caller has a little cleanup code:</a:t>
            </a:r>
          </a:p>
          <a:p>
            <a:pPr defTabSz="911225" eaLnBrk="1" hangingPunct="1">
              <a:buFont typeface="Wingdings" charset="2"/>
              <a:buNone/>
              <a:tabLst>
                <a:tab pos="623888" algn="l"/>
              </a:tabLst>
            </a:pPr>
            <a:endParaRPr lang="en-US" sz="2400">
              <a:latin typeface="Courier New" charset="0"/>
            </a:endParaRPr>
          </a:p>
          <a:p>
            <a:pPr defTabSz="911225" eaLnBrk="1" hangingPunct="1">
              <a:buFont typeface="Wingdings" charset="2"/>
              <a:buNone/>
              <a:tabLst>
                <a:tab pos="623888" algn="l"/>
              </a:tabLst>
            </a:pPr>
            <a:r>
              <a:rPr lang="en-US" sz="2000" b="1">
                <a:latin typeface="Courier New" charset="0"/>
              </a:rPr>
              <a:t>   add esp,12   ; deallocate parameter space</a:t>
            </a:r>
          </a:p>
          <a:p>
            <a:pPr defTabSz="911225" eaLnBrk="1" hangingPunct="1">
              <a:buFont typeface="Wingdings" charset="2"/>
              <a:buNone/>
              <a:tabLst>
                <a:tab pos="623888" algn="l"/>
              </a:tabLst>
            </a:pPr>
            <a:r>
              <a:rPr lang="en-US" sz="2000" b="1">
                <a:latin typeface="Courier New" charset="0"/>
              </a:rPr>
              <a:t>   pop edx      ; restore caller-saved register</a:t>
            </a:r>
          </a:p>
        </p:txBody>
      </p:sp>
      <p:sp>
        <p:nvSpPr>
          <p:cNvPr id="83970" name="Slide Number Placeholder 4"/>
          <p:cNvSpPr>
            <a:spLocks noGrp="1"/>
          </p:cNvSpPr>
          <p:nvPr>
            <p:ph type="sldNum" sz="quarter" idx="10"/>
          </p:nvPr>
        </p:nvSpPr>
        <p:spPr>
          <a:noFill/>
        </p:spPr>
        <p:txBody>
          <a:bodyPr/>
          <a:lstStyle/>
          <a:p>
            <a:fld id="{1EA656A9-F1B2-CF42-8746-766D008F1568}" type="slidenum">
              <a:rPr lang="en-US" smtClean="0">
                <a:latin typeface="Lucida Sans" charset="0"/>
                <a:ea typeface="Arial" charset="0"/>
                <a:cs typeface="Arial" charset="0"/>
              </a:rPr>
              <a:pPr/>
              <a:t>34</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Slide Number Placeholder 2"/>
          <p:cNvSpPr>
            <a:spLocks noGrp="1"/>
          </p:cNvSpPr>
          <p:nvPr>
            <p:ph type="sldNum" sz="quarter" idx="12"/>
          </p:nvPr>
        </p:nvSpPr>
        <p:spPr/>
        <p:txBody>
          <a:bodyPr/>
          <a:lstStyle/>
          <a:p>
            <a:pPr>
              <a:defRPr/>
            </a:pPr>
            <a:fld id="{61A4DFCD-5940-BE48-B9EB-FEDA8D565177}" type="slidenum">
              <a:rPr lang="en-US" smtClean="0"/>
              <a:pPr>
                <a:defRPr/>
              </a:pPr>
              <a:t>35</a:t>
            </a:fld>
            <a:endParaRPr lang="en-US"/>
          </a:p>
        </p:txBody>
      </p:sp>
      <p:sp>
        <p:nvSpPr>
          <p:cNvPr id="4" name="Content Placeholder 3"/>
          <p:cNvSpPr>
            <a:spLocks noGrp="1"/>
          </p:cNvSpPr>
          <p:nvPr>
            <p:ph sz="quarter" idx="1"/>
          </p:nvPr>
        </p:nvSpPr>
        <p:spPr/>
        <p:txBody>
          <a:bodyPr/>
          <a:lstStyle/>
          <a:p>
            <a:r>
              <a:rPr lang="en-US" dirty="0" smtClean="0"/>
              <a:t>Finish covering x86 background</a:t>
            </a:r>
          </a:p>
          <a:p>
            <a:r>
              <a:rPr lang="en-US" dirty="0" smtClean="0"/>
              <a:t>Reading Assignment</a:t>
            </a:r>
          </a:p>
          <a:p>
            <a:pPr lvl="1"/>
            <a:r>
              <a:rPr lang="en-US" dirty="0" err="1" smtClean="0"/>
              <a:t>Szor</a:t>
            </a:r>
            <a:r>
              <a:rPr lang="en-US" dirty="0" smtClean="0"/>
              <a:t>, Chapter 2 (if you haven’t already)</a:t>
            </a:r>
          </a:p>
          <a:p>
            <a:pPr lvl="1"/>
            <a:r>
              <a:rPr lang="en-US" dirty="0" smtClean="0"/>
              <a:t>“Smashing the Stack for Fun and Profit”</a:t>
            </a:r>
            <a:endParaRPr lang="en-US" dirty="0"/>
          </a:p>
          <a:p>
            <a:r>
              <a:rPr lang="en-US" dirty="0" smtClean="0"/>
              <a:t>We will cover some details of the PE file format</a:t>
            </a:r>
          </a:p>
          <a:p>
            <a:pPr lvl="1" defTabSz="911225">
              <a:tabLst>
                <a:tab pos="623888" algn="l"/>
              </a:tabLst>
            </a:pPr>
            <a:r>
              <a:rPr lang="en-US" sz="2500" dirty="0" err="1"/>
              <a:t>Szor</a:t>
            </a:r>
            <a:r>
              <a:rPr lang="en-US" sz="2500" dirty="0"/>
              <a:t>, pp. 160-172, section 4.3.2.1, describes PE format</a:t>
            </a:r>
          </a:p>
          <a:p>
            <a:pPr lvl="1" defTabSz="911225">
              <a:tabLst>
                <a:tab pos="623888" algn="l"/>
              </a:tabLst>
            </a:pPr>
            <a:r>
              <a:rPr lang="en-US" sz="2500" dirty="0"/>
              <a:t>Pay special attention to pp. 163-165, where the fields of interest to virus creators are discussed</a:t>
            </a:r>
          </a:p>
          <a:p>
            <a:endParaRPr lang="en-US" dirty="0" smtClean="0"/>
          </a:p>
          <a:p>
            <a:pPr lvl="1"/>
            <a:endParaRPr lang="en-US" dirty="0" smtClean="0"/>
          </a:p>
        </p:txBody>
      </p:sp>
    </p:spTree>
    <p:extLst>
      <p:ext uri="{BB962C8B-B14F-4D97-AF65-F5344CB8AC3E}">
        <p14:creationId xmlns:p14="http://schemas.microsoft.com/office/powerpoint/2010/main" val="408711189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Caller Stack After Cleanup</a:t>
            </a:r>
          </a:p>
        </p:txBody>
      </p:sp>
      <p:sp>
        <p:nvSpPr>
          <p:cNvPr id="86021" name="Rectangle 3"/>
          <p:cNvSpPr>
            <a:spLocks noGrp="1" noChangeArrowheads="1"/>
          </p:cNvSpPr>
          <p:nvPr>
            <p:ph type="body" sz="half" idx="1"/>
            <p:custDataLst>
              <p:tags r:id="rId3"/>
            </p:custDataLst>
          </p:nvPr>
        </p:nvSpPr>
        <p:spPr>
          <a:xfrm>
            <a:off x="153988" y="1485900"/>
            <a:ext cx="8251825" cy="800100"/>
          </a:xfrm>
          <a:noFill/>
        </p:spPr>
        <p:txBody>
          <a:bodyPr lIns="92075" tIns="46038" rIns="92075" bIns="46038"/>
          <a:lstStyle/>
          <a:p>
            <a:pPr defTabSz="911225" eaLnBrk="1" hangingPunct="1">
              <a:tabLst>
                <a:tab pos="623888" algn="l"/>
              </a:tabLst>
            </a:pPr>
            <a:r>
              <a:rPr lang="en-US"/>
              <a:t>After the caller’s cleanup code:</a:t>
            </a:r>
            <a:endParaRPr lang="en-US">
              <a:latin typeface="Courier New" charset="0"/>
            </a:endParaRPr>
          </a:p>
        </p:txBody>
      </p:sp>
      <p:graphicFrame>
        <p:nvGraphicFramePr>
          <p:cNvPr id="86018" name="Object 2"/>
          <p:cNvGraphicFramePr>
            <a:graphicFrameLocks noGrp="1" noChangeAspect="1"/>
          </p:cNvGraphicFramePr>
          <p:nvPr>
            <p:ph sz="half" idx="2"/>
            <p:custDataLst>
              <p:tags r:id="rId4"/>
            </p:custDataLst>
          </p:nvPr>
        </p:nvGraphicFramePr>
        <p:xfrm>
          <a:off x="2159000" y="2454275"/>
          <a:ext cx="4281488" cy="3271838"/>
        </p:xfrm>
        <a:graphic>
          <a:graphicData uri="http://schemas.openxmlformats.org/presentationml/2006/ole">
            <mc:AlternateContent xmlns:mc="http://schemas.openxmlformats.org/markup-compatibility/2006">
              <mc:Choice xmlns:v="urn:schemas-microsoft-com:vml" Requires="v">
                <p:oleObj spid="_x0000_s86047" name="Visio" r:id="rId7" imgW="5124298" imgH="3916375" progId="">
                  <p:embed/>
                </p:oleObj>
              </mc:Choice>
              <mc:Fallback>
                <p:oleObj name="Visio" r:id="rId7" imgW="5124298" imgH="3916375"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9000" y="2454275"/>
                        <a:ext cx="4281488" cy="3271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6019" name="Slide Number Placeholder 4"/>
          <p:cNvSpPr>
            <a:spLocks noGrp="1"/>
          </p:cNvSpPr>
          <p:nvPr>
            <p:ph type="sldNum" sz="quarter" idx="10"/>
          </p:nvPr>
        </p:nvSpPr>
        <p:spPr>
          <a:noFill/>
        </p:spPr>
        <p:txBody>
          <a:bodyPr/>
          <a:lstStyle/>
          <a:p>
            <a:fld id="{1F942DA2-AE69-A344-B59F-B3030B4F5001}" type="slidenum">
              <a:rPr lang="en-US" smtClean="0">
                <a:latin typeface="Lucida Sans" charset="0"/>
                <a:ea typeface="Arial" charset="0"/>
                <a:cs typeface="Arial" charset="0"/>
              </a:rPr>
              <a:pPr/>
              <a:t>36</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Register Save Question</a:t>
            </a:r>
          </a:p>
        </p:txBody>
      </p:sp>
      <p:sp>
        <p:nvSpPr>
          <p:cNvPr id="88068" name="Rectangle 3"/>
          <p:cNvSpPr>
            <a:spLocks noGrp="1" noChangeArrowheads="1"/>
          </p:cNvSpPr>
          <p:nvPr>
            <p:ph type="body" sz="half" idx="1"/>
            <p:custDataLst>
              <p:tags r:id="rId2"/>
            </p:custDataLst>
          </p:nvPr>
        </p:nvSpPr>
        <p:spPr>
          <a:xfrm>
            <a:off x="228600" y="1752600"/>
            <a:ext cx="8153400" cy="4343400"/>
          </a:xfrm>
          <a:noFill/>
        </p:spPr>
        <p:txBody>
          <a:bodyPr lIns="92075" tIns="46038" rIns="92075" bIns="46038"/>
          <a:lstStyle/>
          <a:p>
            <a:pPr defTabSz="911225" eaLnBrk="1" hangingPunct="1">
              <a:tabLst>
                <a:tab pos="623888" algn="l"/>
              </a:tabLst>
            </a:pPr>
            <a:r>
              <a:rPr lang="en-US"/>
              <a:t>Why would it be less efficient to have all registers be callee-saved, rather than splitting the registers into caller-saved and callee-saved? (Just think of one example of inefficiency.)</a:t>
            </a:r>
          </a:p>
          <a:p>
            <a:pPr defTabSz="911225" eaLnBrk="1" hangingPunct="1">
              <a:buFont typeface="Wingdings" charset="2"/>
              <a:buNone/>
              <a:tabLst>
                <a:tab pos="623888" algn="l"/>
              </a:tabLst>
            </a:pPr>
            <a:endParaRPr lang="en-US" sz="2000">
              <a:latin typeface="Courier New" charset="0"/>
            </a:endParaRPr>
          </a:p>
        </p:txBody>
      </p:sp>
      <p:sp>
        <p:nvSpPr>
          <p:cNvPr id="88066" name="Slide Number Placeholder 4"/>
          <p:cNvSpPr>
            <a:spLocks noGrp="1"/>
          </p:cNvSpPr>
          <p:nvPr>
            <p:ph type="sldNum" sz="quarter" idx="10"/>
          </p:nvPr>
        </p:nvSpPr>
        <p:spPr>
          <a:noFill/>
        </p:spPr>
        <p:txBody>
          <a:bodyPr/>
          <a:lstStyle/>
          <a:p>
            <a:fld id="{B4DB9102-6475-614E-B8A2-C78B21AB9C92}" type="slidenum">
              <a:rPr lang="en-US" smtClean="0">
                <a:latin typeface="Lucida Sans" charset="0"/>
                <a:ea typeface="Arial" charset="0"/>
                <a:cs typeface="Arial" charset="0"/>
              </a:rPr>
              <a:pPr/>
              <a:t>37</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Call Stack: Virus Implications</a:t>
            </a:r>
          </a:p>
        </p:txBody>
      </p:sp>
      <p:sp>
        <p:nvSpPr>
          <p:cNvPr id="90116" name="Rectangle 3"/>
          <p:cNvSpPr>
            <a:spLocks noGrp="1" noChangeArrowheads="1"/>
          </p:cNvSpPr>
          <p:nvPr>
            <p:ph type="body" sz="half" idx="1"/>
            <p:custDataLst>
              <p:tags r:id="rId2"/>
            </p:custDataLst>
          </p:nvPr>
        </p:nvSpPr>
        <p:spPr>
          <a:xfrm>
            <a:off x="228600" y="1752600"/>
            <a:ext cx="8153400" cy="4343400"/>
          </a:xfrm>
          <a:noFill/>
        </p:spPr>
        <p:txBody>
          <a:bodyPr lIns="92075" tIns="46038" rIns="92075" bIns="46038"/>
          <a:lstStyle/>
          <a:p>
            <a:pPr defTabSz="911225" eaLnBrk="1" hangingPunct="1">
              <a:tabLst>
                <a:tab pos="623888" algn="l"/>
              </a:tabLst>
            </a:pPr>
            <a:r>
              <a:rPr lang="en-US" sz="2800" dirty="0"/>
              <a:t>The return address is a primary target of</a:t>
            </a:r>
            <a:r>
              <a:rPr lang="en-US" sz="2800" dirty="0" smtClean="0"/>
              <a:t> malware</a:t>
            </a:r>
          </a:p>
          <a:p>
            <a:pPr defTabSz="911225" eaLnBrk="1" hangingPunct="1">
              <a:tabLst>
                <a:tab pos="623888" algn="l"/>
              </a:tabLst>
            </a:pPr>
            <a:r>
              <a:rPr lang="en-US" sz="2800" dirty="0"/>
              <a:t>If the</a:t>
            </a:r>
            <a:r>
              <a:rPr lang="en-US" sz="2800" dirty="0" smtClean="0"/>
              <a:t> malware can </a:t>
            </a:r>
            <a:r>
              <a:rPr lang="en-US" sz="2800" dirty="0"/>
              <a:t>change the return address on the stack, it can cause control to pass to</a:t>
            </a:r>
            <a:r>
              <a:rPr lang="en-US" sz="2800" dirty="0" smtClean="0"/>
              <a:t> malware code</a:t>
            </a:r>
            <a:endParaRPr lang="en-US" sz="2800" dirty="0"/>
          </a:p>
          <a:p>
            <a:pPr defTabSz="911225" eaLnBrk="1" hangingPunct="1">
              <a:tabLst>
                <a:tab pos="623888" algn="l"/>
              </a:tabLst>
            </a:pPr>
            <a:r>
              <a:rPr lang="en-US" sz="2800" dirty="0"/>
              <a:t>We saw an example with buffer overflows</a:t>
            </a:r>
          </a:p>
          <a:p>
            <a:pPr defTabSz="911225" eaLnBrk="1" hangingPunct="1">
              <a:tabLst>
                <a:tab pos="623888" algn="l"/>
              </a:tabLst>
            </a:pPr>
            <a:r>
              <a:rPr lang="en-US" sz="2800" smtClean="0"/>
              <a:t>E.g</a:t>
            </a:r>
            <a:r>
              <a:rPr lang="en-US" sz="2800" dirty="0" smtClean="0"/>
              <a:t>.,  </a:t>
            </a:r>
            <a:r>
              <a:rPr lang="en-US" sz="2800" dirty="0"/>
              <a:t>“Tricky Jump” document on web page for another virus technique</a:t>
            </a:r>
            <a:endParaRPr lang="en-US" sz="1800" dirty="0">
              <a:latin typeface="Courier New" charset="0"/>
            </a:endParaRPr>
          </a:p>
        </p:txBody>
      </p:sp>
      <p:sp>
        <p:nvSpPr>
          <p:cNvPr id="90114" name="Slide Number Placeholder 4"/>
          <p:cNvSpPr>
            <a:spLocks noGrp="1"/>
          </p:cNvSpPr>
          <p:nvPr>
            <p:ph type="sldNum" sz="quarter" idx="10"/>
          </p:nvPr>
        </p:nvSpPr>
        <p:spPr>
          <a:noFill/>
        </p:spPr>
        <p:txBody>
          <a:bodyPr/>
          <a:lstStyle/>
          <a:p>
            <a:fld id="{A0687522-0DEF-A147-B3DF-DDB4AC3706B9}" type="slidenum">
              <a:rPr lang="en-US" smtClean="0">
                <a:latin typeface="Lucida Sans" charset="0"/>
                <a:ea typeface="Arial" charset="0"/>
                <a:cs typeface="Arial" charset="0"/>
              </a:rPr>
              <a:pPr/>
              <a:t>38</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x86 Executable Files</a:t>
            </a:r>
          </a:p>
        </p:txBody>
      </p:sp>
      <p:sp>
        <p:nvSpPr>
          <p:cNvPr id="92164" name="Rectangle 3"/>
          <p:cNvSpPr>
            <a:spLocks noGrp="1" noChangeArrowheads="1"/>
          </p:cNvSpPr>
          <p:nvPr>
            <p:ph type="body" sz="half" idx="1"/>
            <p:custDataLst>
              <p:tags r:id="rId2"/>
            </p:custDataLst>
          </p:nvPr>
        </p:nvSpPr>
        <p:spPr>
          <a:xfrm>
            <a:off x="228600" y="1752600"/>
            <a:ext cx="8153400" cy="4419600"/>
          </a:xfrm>
          <a:noFill/>
        </p:spPr>
        <p:txBody>
          <a:bodyPr lIns="92075" tIns="46038" rIns="92075" bIns="46038">
            <a:normAutofit/>
          </a:bodyPr>
          <a:lstStyle/>
          <a:p>
            <a:pPr defTabSz="911225" eaLnBrk="1" hangingPunct="1">
              <a:lnSpc>
                <a:spcPct val="80000"/>
              </a:lnSpc>
              <a:tabLst>
                <a:tab pos="623888" algn="l"/>
              </a:tabLst>
            </a:pPr>
            <a:r>
              <a:rPr lang="en-US" sz="2800" dirty="0">
                <a:latin typeface="Lucida Sans" pitchFamily="34" charset="0"/>
              </a:rPr>
              <a:t>The standard format of a *.exe file, produced by compiling and linking, is the PE (Portable Executable) file</a:t>
            </a:r>
          </a:p>
          <a:p>
            <a:pPr defTabSz="911225" eaLnBrk="1" hangingPunct="1">
              <a:lnSpc>
                <a:spcPct val="80000"/>
              </a:lnSpc>
              <a:tabLst>
                <a:tab pos="623888" algn="l"/>
              </a:tabLst>
            </a:pPr>
            <a:r>
              <a:rPr lang="en-US" sz="2800" dirty="0">
                <a:latin typeface="Lucida Sans" pitchFamily="34" charset="0"/>
              </a:rPr>
              <a:t>Also called PE32 (because it is 32-bit code); newer format is PE64, and PE32+ is a transitional format</a:t>
            </a:r>
          </a:p>
          <a:p>
            <a:pPr defTabSz="911225" eaLnBrk="1" hangingPunct="1">
              <a:lnSpc>
                <a:spcPct val="80000"/>
              </a:lnSpc>
              <a:tabLst>
                <a:tab pos="623888" algn="l"/>
              </a:tabLst>
            </a:pPr>
            <a:r>
              <a:rPr lang="en-US" sz="2800" dirty="0">
                <a:latin typeface="Lucida Sans" pitchFamily="34" charset="0"/>
              </a:rPr>
              <a:t>Older formats exist for 16-bit DOS and Windows 3.1</a:t>
            </a:r>
          </a:p>
          <a:p>
            <a:pPr defTabSz="911225" eaLnBrk="1" hangingPunct="1">
              <a:lnSpc>
                <a:spcPct val="80000"/>
              </a:lnSpc>
              <a:buClr>
                <a:schemeClr val="tx1"/>
              </a:buClr>
              <a:tabLst>
                <a:tab pos="623888" algn="l"/>
              </a:tabLst>
            </a:pPr>
            <a:r>
              <a:rPr lang="en-US" sz="2800" dirty="0">
                <a:latin typeface="Lucida Sans" pitchFamily="34" charset="0"/>
              </a:rPr>
              <a:t>We will stick to the PE32 format, calling it PE for brevity</a:t>
            </a:r>
          </a:p>
        </p:txBody>
      </p:sp>
      <p:sp>
        <p:nvSpPr>
          <p:cNvPr id="92162" name="Slide Number Placeholder 4"/>
          <p:cNvSpPr>
            <a:spLocks noGrp="1"/>
          </p:cNvSpPr>
          <p:nvPr>
            <p:ph type="sldNum" sz="quarter" idx="10"/>
          </p:nvPr>
        </p:nvSpPr>
        <p:spPr>
          <a:noFill/>
        </p:spPr>
        <p:txBody>
          <a:bodyPr/>
          <a:lstStyle/>
          <a:p>
            <a:fld id="{50AAD97D-1233-EA4E-A4D5-1FD5513187FA}" type="slidenum">
              <a:rPr lang="en-US" smtClean="0">
                <a:latin typeface="Lucida Sans" charset="0"/>
                <a:ea typeface="Arial" charset="0"/>
                <a:cs typeface="Arial" charset="0"/>
              </a:rPr>
              <a:pPr/>
              <a:t>39</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Registers</a:t>
            </a:r>
          </a:p>
        </p:txBody>
      </p:sp>
      <p:sp>
        <p:nvSpPr>
          <p:cNvPr id="22530" name="Slide Number Placeholder 3"/>
          <p:cNvSpPr>
            <a:spLocks noGrp="1"/>
          </p:cNvSpPr>
          <p:nvPr>
            <p:ph type="sldNum" sz="quarter" idx="12"/>
          </p:nvPr>
        </p:nvSpPr>
        <p:spPr>
          <a:noFill/>
        </p:spPr>
        <p:txBody>
          <a:bodyPr/>
          <a:lstStyle/>
          <a:p>
            <a:fld id="{F769A6BE-EA02-B240-845D-5298F27700E9}" type="slidenum">
              <a:rPr lang="en-US" smtClean="0">
                <a:latin typeface="Lucida Sans" charset="0"/>
                <a:ea typeface="Arial" charset="0"/>
                <a:cs typeface="Arial" charset="0"/>
              </a:rPr>
              <a:pPr/>
              <a:t>4</a:t>
            </a:fld>
            <a:endParaRPr lang="en-US" smtClean="0">
              <a:latin typeface="Lucida Sans" charset="0"/>
              <a:ea typeface="Arial" charset="0"/>
              <a:cs typeface="Arial" charset="0"/>
            </a:endParaRPr>
          </a:p>
        </p:txBody>
      </p:sp>
      <p:sp>
        <p:nvSpPr>
          <p:cNvPr id="22532" name="Rectangle 3"/>
          <p:cNvSpPr>
            <a:spLocks noGrp="1" noChangeArrowheads="1"/>
          </p:cNvSpPr>
          <p:nvPr>
            <p:ph sz="quarter" idx="1"/>
            <p:custDataLst>
              <p:tags r:id="rId2"/>
            </p:custDataLst>
          </p:nvPr>
        </p:nvSpPr>
        <p:spPr>
          <a:noFill/>
        </p:spPr>
        <p:txBody>
          <a:bodyPr lIns="92075" tIns="46038" rIns="92075" bIns="46038"/>
          <a:lstStyle/>
          <a:p>
            <a:pPr eaLnBrk="1" hangingPunct="1"/>
            <a:r>
              <a:rPr lang="en-US" dirty="0"/>
              <a:t>Eight 32-bit general registers: </a:t>
            </a:r>
            <a:endParaRPr lang="en-US" dirty="0" smtClean="0"/>
          </a:p>
          <a:p>
            <a:pPr lvl="1"/>
            <a:r>
              <a:rPr lang="en-US" dirty="0" smtClean="0"/>
              <a:t>EAX</a:t>
            </a:r>
            <a:r>
              <a:rPr lang="en-US" dirty="0"/>
              <a:t>, EBX, ECX, EDX, ESI, EDI, </a:t>
            </a:r>
            <a:endParaRPr lang="en-US" dirty="0" smtClean="0"/>
          </a:p>
          <a:p>
            <a:pPr lvl="1"/>
            <a:r>
              <a:rPr lang="en-US" dirty="0" smtClean="0"/>
              <a:t>ESP </a:t>
            </a:r>
            <a:r>
              <a:rPr lang="en-US" dirty="0"/>
              <a:t>(stack pointer)</a:t>
            </a:r>
            <a:r>
              <a:rPr lang="en-US" dirty="0" smtClean="0"/>
              <a:t>,</a:t>
            </a:r>
          </a:p>
          <a:p>
            <a:pPr lvl="1"/>
            <a:r>
              <a:rPr lang="en-US" dirty="0" smtClean="0"/>
              <a:t>EBP </a:t>
            </a:r>
            <a:r>
              <a:rPr lang="en-US" dirty="0"/>
              <a:t>(base pointer, a.k.a. frame pointer)</a:t>
            </a:r>
          </a:p>
          <a:p>
            <a:pPr eaLnBrk="1" hangingPunct="1"/>
            <a:r>
              <a:rPr lang="en-US" dirty="0"/>
              <a:t>Names are not case-sensitive and are usually lower-case in assembly code (e.g. </a:t>
            </a:r>
            <a:r>
              <a:rPr lang="en-US" dirty="0" err="1"/>
              <a:t>eax</a:t>
            </a:r>
            <a:r>
              <a:rPr lang="en-US" dirty="0"/>
              <a:t>, </a:t>
            </a:r>
            <a:r>
              <a:rPr lang="en-US" dirty="0" err="1"/>
              <a:t>ecx</a:t>
            </a:r>
            <a:r>
              <a:rPr lang="en-US" dirty="0"/>
              <a:t>)</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Linker</a:t>
            </a:r>
            <a:endParaRPr lang="en-US" dirty="0"/>
          </a:p>
        </p:txBody>
      </p:sp>
      <p:sp>
        <p:nvSpPr>
          <p:cNvPr id="5" name="Slide Number Placeholder 4"/>
          <p:cNvSpPr>
            <a:spLocks noGrp="1"/>
          </p:cNvSpPr>
          <p:nvPr>
            <p:ph type="sldNum" sz="quarter" idx="12"/>
          </p:nvPr>
        </p:nvSpPr>
        <p:spPr/>
        <p:txBody>
          <a:bodyPr/>
          <a:lstStyle/>
          <a:p>
            <a:pPr>
              <a:defRPr/>
            </a:pPr>
            <a:fld id="{CCEFF324-3075-6241-9859-FD8094313831}" type="slidenum">
              <a:rPr lang="en-US" smtClean="0"/>
              <a:pPr>
                <a:defRPr/>
              </a:pPr>
              <a:t>40</a:t>
            </a:fld>
            <a:endParaRPr lang="en-US"/>
          </a:p>
        </p:txBody>
      </p:sp>
      <p:pic>
        <p:nvPicPr>
          <p:cNvPr id="8" name="Picture 7" descr="344px-Linker.sv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1752600"/>
            <a:ext cx="3185502" cy="3889276"/>
          </a:xfrm>
          <a:prstGeom prst="rect">
            <a:avLst/>
          </a:prstGeom>
        </p:spPr>
      </p:pic>
      <p:sp>
        <p:nvSpPr>
          <p:cNvPr id="9" name="Rectangle 8"/>
          <p:cNvSpPr/>
          <p:nvPr/>
        </p:nvSpPr>
        <p:spPr>
          <a:xfrm>
            <a:off x="381000" y="1981200"/>
            <a:ext cx="5334000" cy="3539431"/>
          </a:xfrm>
          <a:prstGeom prst="rect">
            <a:avLst/>
          </a:prstGeom>
        </p:spPr>
        <p:txBody>
          <a:bodyPr wrap="square">
            <a:spAutoFit/>
          </a:bodyPr>
          <a:lstStyle/>
          <a:p>
            <a:r>
              <a:rPr lang="en-US" sz="2800" dirty="0" smtClean="0">
                <a:solidFill>
                  <a:schemeClr val="tx1"/>
                </a:solidFill>
              </a:rPr>
              <a:t>A </a:t>
            </a:r>
            <a:r>
              <a:rPr lang="en-US" sz="2800" b="1" dirty="0" smtClean="0">
                <a:solidFill>
                  <a:schemeClr val="tx1"/>
                </a:solidFill>
              </a:rPr>
              <a:t>linker</a:t>
            </a:r>
            <a:r>
              <a:rPr lang="en-US" sz="2800" dirty="0" smtClean="0">
                <a:solidFill>
                  <a:schemeClr val="tx1"/>
                </a:solidFill>
              </a:rPr>
              <a:t> </a:t>
            </a:r>
            <a:r>
              <a:rPr lang="en-US" sz="2800" dirty="0">
                <a:solidFill>
                  <a:schemeClr val="tx1"/>
                </a:solidFill>
              </a:rPr>
              <a:t>is a </a:t>
            </a:r>
            <a:r>
              <a:rPr lang="en-US" sz="2800" dirty="0" smtClean="0">
                <a:solidFill>
                  <a:schemeClr val="tx1"/>
                </a:solidFill>
              </a:rPr>
              <a:t>program that</a:t>
            </a:r>
          </a:p>
          <a:p>
            <a:pPr marL="571500" indent="-571500">
              <a:buFont typeface="Arial"/>
              <a:buChar char="•"/>
            </a:pPr>
            <a:r>
              <a:rPr lang="en-US" sz="2800" dirty="0" smtClean="0">
                <a:solidFill>
                  <a:schemeClr val="tx1"/>
                </a:solidFill>
              </a:rPr>
              <a:t> </a:t>
            </a:r>
            <a:r>
              <a:rPr lang="en-US" sz="2800" dirty="0">
                <a:solidFill>
                  <a:schemeClr val="tx1"/>
                </a:solidFill>
              </a:rPr>
              <a:t>takes one or more object files generated by a compiler and </a:t>
            </a:r>
            <a:endParaRPr lang="en-US" sz="2800" dirty="0" smtClean="0">
              <a:solidFill>
                <a:schemeClr val="tx1"/>
              </a:solidFill>
            </a:endParaRPr>
          </a:p>
          <a:p>
            <a:pPr marL="571500" indent="-571500">
              <a:buFont typeface="Arial"/>
              <a:buChar char="•"/>
            </a:pPr>
            <a:r>
              <a:rPr lang="en-US" sz="2800" dirty="0" smtClean="0">
                <a:solidFill>
                  <a:schemeClr val="tx1"/>
                </a:solidFill>
              </a:rPr>
              <a:t>combines </a:t>
            </a:r>
            <a:r>
              <a:rPr lang="en-US" sz="2800" dirty="0">
                <a:solidFill>
                  <a:schemeClr val="tx1"/>
                </a:solidFill>
              </a:rPr>
              <a:t>them into a single executable file, library file, or another object file.</a:t>
            </a:r>
          </a:p>
        </p:txBody>
      </p:sp>
    </p:spTree>
    <p:extLst>
      <p:ext uri="{BB962C8B-B14F-4D97-AF65-F5344CB8AC3E}">
        <p14:creationId xmlns:p14="http://schemas.microsoft.com/office/powerpoint/2010/main" val="1693640312"/>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Loader</a:t>
            </a:r>
            <a:endParaRPr lang="en-US" dirty="0"/>
          </a:p>
        </p:txBody>
      </p:sp>
      <p:sp>
        <p:nvSpPr>
          <p:cNvPr id="3" name="Slide Number Placeholder 2"/>
          <p:cNvSpPr>
            <a:spLocks noGrp="1"/>
          </p:cNvSpPr>
          <p:nvPr>
            <p:ph type="sldNum" sz="quarter" idx="12"/>
          </p:nvPr>
        </p:nvSpPr>
        <p:spPr/>
        <p:txBody>
          <a:bodyPr/>
          <a:lstStyle/>
          <a:p>
            <a:pPr>
              <a:defRPr/>
            </a:pPr>
            <a:fld id="{11F01FDF-9A09-4140-B7F3-593EE46CD272}" type="slidenum">
              <a:rPr lang="en-US" smtClean="0"/>
              <a:pPr>
                <a:defRPr/>
              </a:pPr>
              <a:t>41</a:t>
            </a:fld>
            <a:endParaRPr lang="en-US"/>
          </a:p>
        </p:txBody>
      </p:sp>
      <p:sp>
        <p:nvSpPr>
          <p:cNvPr id="5" name="Content Placeholder 4"/>
          <p:cNvSpPr>
            <a:spLocks noGrp="1"/>
          </p:cNvSpPr>
          <p:nvPr>
            <p:ph sz="quarter" idx="1"/>
          </p:nvPr>
        </p:nvSpPr>
        <p:spPr/>
        <p:txBody>
          <a:bodyPr>
            <a:normAutofit lnSpcReduction="10000"/>
          </a:bodyPr>
          <a:lstStyle/>
          <a:p>
            <a:r>
              <a:rPr lang="en-US" b="1" dirty="0" smtClean="0"/>
              <a:t>Loader</a:t>
            </a:r>
            <a:r>
              <a:rPr lang="en-US" dirty="0" smtClean="0"/>
              <a:t>: </a:t>
            </a:r>
            <a:r>
              <a:rPr lang="en-US" dirty="0"/>
              <a:t>the part of an </a:t>
            </a:r>
            <a:r>
              <a:rPr lang="en-US" dirty="0" smtClean="0"/>
              <a:t>OS responsible </a:t>
            </a:r>
            <a:r>
              <a:rPr lang="en-US" dirty="0"/>
              <a:t>for loading programs and </a:t>
            </a:r>
            <a:r>
              <a:rPr lang="en-US" dirty="0" smtClean="0"/>
              <a:t>libraries into memory. </a:t>
            </a:r>
          </a:p>
          <a:p>
            <a:r>
              <a:rPr lang="en-US" b="1" dirty="0" smtClean="0"/>
              <a:t>Loading</a:t>
            </a:r>
            <a:r>
              <a:rPr lang="en-US" dirty="0" smtClean="0"/>
              <a:t>: an essential stage </a:t>
            </a:r>
            <a:r>
              <a:rPr lang="en-US" dirty="0"/>
              <a:t>in the process of starting a program, as it places programs into memory and prepares them for execution</a:t>
            </a:r>
            <a:r>
              <a:rPr lang="en-US" dirty="0" smtClean="0"/>
              <a:t>.</a:t>
            </a:r>
          </a:p>
          <a:p>
            <a:r>
              <a:rPr lang="en-US" dirty="0" smtClean="0"/>
              <a:t> </a:t>
            </a:r>
            <a:r>
              <a:rPr lang="en-US" b="1" dirty="0"/>
              <a:t>Loading a program </a:t>
            </a:r>
            <a:r>
              <a:rPr lang="en-US" dirty="0"/>
              <a:t>involves </a:t>
            </a:r>
            <a:endParaRPr lang="en-US" dirty="0" smtClean="0"/>
          </a:p>
          <a:p>
            <a:pPr lvl="1"/>
            <a:r>
              <a:rPr lang="en-US" dirty="0" smtClean="0"/>
              <a:t>reading </a:t>
            </a:r>
            <a:r>
              <a:rPr lang="en-US" dirty="0"/>
              <a:t>the contents of the executable file containing the program instructions into memory, and then </a:t>
            </a:r>
            <a:endParaRPr lang="en-US" dirty="0" smtClean="0"/>
          </a:p>
          <a:p>
            <a:pPr lvl="1"/>
            <a:r>
              <a:rPr lang="en-US" dirty="0" smtClean="0"/>
              <a:t>carrying </a:t>
            </a:r>
            <a:r>
              <a:rPr lang="en-US" dirty="0"/>
              <a:t>out other required </a:t>
            </a:r>
            <a:r>
              <a:rPr lang="en-US" dirty="0" smtClean="0"/>
              <a:t>tasks </a:t>
            </a:r>
            <a:r>
              <a:rPr lang="en-US" dirty="0"/>
              <a:t>to </a:t>
            </a:r>
            <a:r>
              <a:rPr lang="en-US" dirty="0" smtClean="0"/>
              <a:t>initialize the </a:t>
            </a:r>
            <a:r>
              <a:rPr lang="en-US" dirty="0"/>
              <a:t>executable for running. </a:t>
            </a:r>
            <a:endParaRPr lang="en-US" dirty="0" smtClean="0"/>
          </a:p>
          <a:p>
            <a:r>
              <a:rPr lang="en-US" dirty="0" smtClean="0"/>
              <a:t>Once </a:t>
            </a:r>
            <a:r>
              <a:rPr lang="en-US" dirty="0"/>
              <a:t>loading </a:t>
            </a:r>
            <a:r>
              <a:rPr lang="en-US" dirty="0" smtClean="0"/>
              <a:t>complete</a:t>
            </a:r>
            <a:r>
              <a:rPr lang="en-US" dirty="0"/>
              <a:t>, </a:t>
            </a:r>
            <a:r>
              <a:rPr lang="en-US" dirty="0" smtClean="0"/>
              <a:t>OS passes </a:t>
            </a:r>
            <a:r>
              <a:rPr lang="en-US" dirty="0"/>
              <a:t>control to the loaded program code.</a:t>
            </a:r>
          </a:p>
        </p:txBody>
      </p:sp>
    </p:spTree>
    <p:extLst>
      <p:ext uri="{BB962C8B-B14F-4D97-AF65-F5344CB8AC3E}">
        <p14:creationId xmlns:p14="http://schemas.microsoft.com/office/powerpoint/2010/main" val="371029292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PE File Format</a:t>
            </a:r>
          </a:p>
        </p:txBody>
      </p:sp>
      <p:sp>
        <p:nvSpPr>
          <p:cNvPr id="94213" name="Rectangle 3"/>
          <p:cNvSpPr>
            <a:spLocks noGrp="1" noChangeArrowheads="1"/>
          </p:cNvSpPr>
          <p:nvPr>
            <p:ph type="body" sz="half" idx="1"/>
            <p:custDataLst>
              <p:tags r:id="rId3"/>
            </p:custDataLst>
          </p:nvPr>
        </p:nvSpPr>
        <p:spPr>
          <a:xfrm>
            <a:off x="228600" y="1752600"/>
            <a:ext cx="3429000" cy="4343400"/>
          </a:xfrm>
          <a:noFill/>
        </p:spPr>
        <p:txBody>
          <a:bodyPr lIns="92075" tIns="46038" rIns="92075" bIns="46038"/>
          <a:lstStyle/>
          <a:p>
            <a:pPr defTabSz="911225" eaLnBrk="1" hangingPunct="1">
              <a:tabLst>
                <a:tab pos="623888" algn="l"/>
              </a:tabLst>
            </a:pPr>
            <a:r>
              <a:rPr lang="en-US" sz="3600" dirty="0"/>
              <a:t>Important to know how to analyze PE files when</a:t>
            </a:r>
            <a:r>
              <a:rPr lang="en-US" sz="3600" dirty="0" smtClean="0"/>
              <a:t> analyzing malware</a:t>
            </a:r>
          </a:p>
          <a:p>
            <a:pPr defTabSz="911225" eaLnBrk="1" hangingPunct="1">
              <a:tabLst>
                <a:tab pos="623888" algn="l"/>
              </a:tabLst>
            </a:pPr>
            <a:r>
              <a:rPr lang="en-US" sz="3600" dirty="0"/>
              <a:t>Overview:</a:t>
            </a:r>
          </a:p>
        </p:txBody>
      </p:sp>
      <p:graphicFrame>
        <p:nvGraphicFramePr>
          <p:cNvPr id="94210" name="Object 2"/>
          <p:cNvGraphicFramePr>
            <a:graphicFrameLocks noGrp="1" noChangeAspect="1"/>
          </p:cNvGraphicFramePr>
          <p:nvPr>
            <p:ph sz="half" idx="2"/>
            <p:custDataLst>
              <p:tags r:id="rId4"/>
            </p:custDataLst>
          </p:nvPr>
        </p:nvGraphicFramePr>
        <p:xfrm>
          <a:off x="4587875" y="2005013"/>
          <a:ext cx="4281488" cy="3521075"/>
        </p:xfrm>
        <a:graphic>
          <a:graphicData uri="http://schemas.openxmlformats.org/presentationml/2006/ole">
            <mc:AlternateContent xmlns:mc="http://schemas.openxmlformats.org/markup-compatibility/2006">
              <mc:Choice xmlns:v="urn:schemas-microsoft-com:vml" Requires="v">
                <p:oleObj spid="_x0000_s94239" name="Visio" r:id="rId7" imgW="6762100" imgH="5562698" progId="">
                  <p:embed/>
                </p:oleObj>
              </mc:Choice>
              <mc:Fallback>
                <p:oleObj name="Visio" r:id="rId7" imgW="6762100" imgH="5562698"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75" y="2005013"/>
                        <a:ext cx="4281488" cy="3521075"/>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94211" name="Slide Number Placeholder 4"/>
          <p:cNvSpPr>
            <a:spLocks noGrp="1"/>
          </p:cNvSpPr>
          <p:nvPr>
            <p:ph type="sldNum" sz="quarter" idx="10"/>
          </p:nvPr>
        </p:nvSpPr>
        <p:spPr>
          <a:noFill/>
        </p:spPr>
        <p:txBody>
          <a:bodyPr/>
          <a:lstStyle/>
          <a:p>
            <a:fld id="{C0081C9D-1ED9-BF49-A311-20158AC71456}" type="slidenum">
              <a:rPr lang="en-US" smtClean="0">
                <a:latin typeface="Lucida Sans" charset="0"/>
                <a:ea typeface="Arial" charset="0"/>
                <a:cs typeface="Arial" charset="0"/>
              </a:rPr>
              <a:pPr/>
              <a:t>42</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File Format</a:t>
            </a:r>
          </a:p>
        </p:txBody>
      </p:sp>
      <p:sp>
        <p:nvSpPr>
          <p:cNvPr id="96260"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lnSpc>
                <a:spcPct val="90000"/>
              </a:lnSpc>
              <a:tabLst>
                <a:tab pos="623888" algn="l"/>
              </a:tabLst>
            </a:pPr>
            <a:r>
              <a:rPr lang="en-US" dirty="0"/>
              <a:t>Why the dead spaces?</a:t>
            </a:r>
          </a:p>
          <a:p>
            <a:pPr marL="465138" lvl="1" indent="0" defTabSz="911225" eaLnBrk="1" hangingPunct="1">
              <a:lnSpc>
                <a:spcPct val="90000"/>
              </a:lnSpc>
              <a:tabLst>
                <a:tab pos="623888" algn="l"/>
              </a:tabLst>
            </a:pPr>
            <a:r>
              <a:rPr lang="en-US" dirty="0" smtClean="0"/>
              <a:t> Alignment </a:t>
            </a:r>
            <a:r>
              <a:rPr lang="en-US" dirty="0"/>
              <a:t>restrictions</a:t>
            </a:r>
          </a:p>
          <a:p>
            <a:pPr marL="465138" lvl="1" indent="0" defTabSz="911225" eaLnBrk="1" hangingPunct="1">
              <a:lnSpc>
                <a:spcPct val="90000"/>
              </a:lnSpc>
              <a:tabLst>
                <a:tab pos="623888" algn="l"/>
              </a:tabLst>
            </a:pPr>
            <a:r>
              <a:rPr lang="en-US" dirty="0" smtClean="0"/>
              <a:t> Loader </a:t>
            </a:r>
            <a:r>
              <a:rPr lang="en-US" dirty="0"/>
              <a:t>increases dead spaces to use page boundaries (4KB), while alignment is to a lesser size (e.g. 128B) in the PE file on disk</a:t>
            </a:r>
          </a:p>
          <a:p>
            <a:pPr defTabSz="911225" eaLnBrk="1" hangingPunct="1">
              <a:lnSpc>
                <a:spcPct val="90000"/>
              </a:lnSpc>
              <a:tabLst>
                <a:tab pos="623888" algn="l"/>
              </a:tabLst>
            </a:pPr>
            <a:r>
              <a:rPr lang="en-US" dirty="0"/>
              <a:t>Some linkers make PE file align to page boundaries</a:t>
            </a:r>
          </a:p>
          <a:p>
            <a:pPr marL="465138" lvl="1" indent="0" defTabSz="911225" eaLnBrk="1" hangingPunct="1">
              <a:lnSpc>
                <a:spcPct val="90000"/>
              </a:lnSpc>
              <a:tabLst>
                <a:tab pos="623888" algn="l"/>
              </a:tabLst>
            </a:pPr>
            <a:r>
              <a:rPr lang="en-US" dirty="0" smtClean="0"/>
              <a:t> Simplifies </a:t>
            </a:r>
            <a:r>
              <a:rPr lang="en-US" dirty="0"/>
              <a:t>the loader’s job</a:t>
            </a:r>
          </a:p>
          <a:p>
            <a:pPr marL="465138" lvl="1" indent="0" defTabSz="911225" eaLnBrk="1" hangingPunct="1">
              <a:lnSpc>
                <a:spcPct val="90000"/>
              </a:lnSpc>
              <a:tabLst>
                <a:tab pos="623888" algn="l"/>
              </a:tabLst>
            </a:pPr>
            <a:r>
              <a:rPr lang="en-US" dirty="0" smtClean="0"/>
              <a:t> Make </a:t>
            </a:r>
            <a:r>
              <a:rPr lang="en-US" dirty="0"/>
              <a:t>PE file bigger on disk</a:t>
            </a:r>
          </a:p>
        </p:txBody>
      </p:sp>
      <p:sp>
        <p:nvSpPr>
          <p:cNvPr id="96258" name="Slide Number Placeholder 4"/>
          <p:cNvSpPr>
            <a:spLocks noGrp="1"/>
          </p:cNvSpPr>
          <p:nvPr>
            <p:ph type="sldNum" sz="quarter" idx="10"/>
          </p:nvPr>
        </p:nvSpPr>
        <p:spPr>
          <a:noFill/>
        </p:spPr>
        <p:txBody>
          <a:bodyPr/>
          <a:lstStyle/>
          <a:p>
            <a:fld id="{5C15EFC8-AACB-8347-AC32-D885C2854BDD}" type="slidenum">
              <a:rPr lang="en-US" smtClean="0">
                <a:latin typeface="Lucida Sans" charset="0"/>
                <a:ea typeface="Arial" charset="0"/>
                <a:cs typeface="Arial" charset="0"/>
              </a:rPr>
              <a:pPr/>
              <a:t>43</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ChangeArrowheads="1"/>
          </p:cNvSpPr>
          <p:nvPr>
            <p:ph type="title"/>
            <p:custDataLst>
              <p:tags r:id="rId2"/>
            </p:custDataLst>
          </p:nvPr>
        </p:nvSpPr>
        <p:spPr>
          <a:noFill/>
        </p:spPr>
        <p:txBody>
          <a:bodyPr lIns="92075" tIns="46038" rIns="92075" bIns="46038" anchor="b">
            <a:normAutofit fontScale="90000"/>
          </a:bodyPr>
          <a:lstStyle/>
          <a:p>
            <a:pPr eaLnBrk="1" hangingPunct="1"/>
            <a:r>
              <a:rPr lang="en-US"/>
              <a:t>Producing a PE File</a:t>
            </a:r>
          </a:p>
        </p:txBody>
      </p:sp>
      <p:sp>
        <p:nvSpPr>
          <p:cNvPr id="98309" name="Rectangle 3"/>
          <p:cNvSpPr>
            <a:spLocks noGrp="1" noChangeArrowheads="1"/>
          </p:cNvSpPr>
          <p:nvPr>
            <p:ph type="body" sz="half" idx="1"/>
            <p:custDataLst>
              <p:tags r:id="rId3"/>
            </p:custDataLst>
          </p:nvPr>
        </p:nvSpPr>
        <p:spPr>
          <a:xfrm>
            <a:off x="228600" y="1752600"/>
            <a:ext cx="3886200" cy="4343400"/>
          </a:xfrm>
          <a:noFill/>
        </p:spPr>
        <p:txBody>
          <a:bodyPr lIns="92075" tIns="46038" rIns="92075" bIns="46038"/>
          <a:lstStyle/>
          <a:p>
            <a:pPr defTabSz="911225" eaLnBrk="1" hangingPunct="1">
              <a:tabLst>
                <a:tab pos="623888" algn="l"/>
              </a:tabLst>
            </a:pPr>
            <a:r>
              <a:rPr lang="en-US" sz="2800" dirty="0"/>
              <a:t>Compiler produces multiple *.</a:t>
            </a:r>
            <a:r>
              <a:rPr lang="en-US" sz="2800" dirty="0" err="1"/>
              <a:t>obj</a:t>
            </a:r>
            <a:r>
              <a:rPr lang="en-US" sz="2800" dirty="0"/>
              <a:t> </a:t>
            </a:r>
            <a:r>
              <a:rPr lang="en-US" sz="2800" dirty="0" smtClean="0"/>
              <a:t>files</a:t>
            </a:r>
          </a:p>
          <a:p>
            <a:pPr lvl="1" defTabSz="911225">
              <a:tabLst>
                <a:tab pos="623888" algn="l"/>
              </a:tabLst>
            </a:pPr>
            <a:r>
              <a:rPr lang="en-US" sz="2500" dirty="0" smtClean="0"/>
              <a:t>i.e., in case of separate compilation</a:t>
            </a:r>
            <a:endParaRPr lang="en-US" sz="2500" dirty="0"/>
          </a:p>
          <a:p>
            <a:pPr defTabSz="911225" eaLnBrk="1" hangingPunct="1">
              <a:tabLst>
                <a:tab pos="623888" algn="l"/>
              </a:tabLst>
            </a:pPr>
            <a:r>
              <a:rPr lang="en-US" sz="2800" dirty="0"/>
              <a:t>Linker groups like sections together and creates headers and section tables:</a:t>
            </a:r>
          </a:p>
        </p:txBody>
      </p:sp>
      <p:graphicFrame>
        <p:nvGraphicFramePr>
          <p:cNvPr id="98306" name="Object 2"/>
          <p:cNvGraphicFramePr>
            <a:graphicFrameLocks noGrp="1" noChangeAspect="1"/>
          </p:cNvGraphicFramePr>
          <p:nvPr>
            <p:ph sz="half" idx="2"/>
            <p:custDataLst>
              <p:tags r:id="rId4"/>
            </p:custDataLst>
          </p:nvPr>
        </p:nvGraphicFramePr>
        <p:xfrm>
          <a:off x="4740275" y="1485900"/>
          <a:ext cx="3975100" cy="4559300"/>
        </p:xfrm>
        <a:graphic>
          <a:graphicData uri="http://schemas.openxmlformats.org/presentationml/2006/ole">
            <mc:AlternateContent xmlns:mc="http://schemas.openxmlformats.org/markup-compatibility/2006">
              <mc:Choice xmlns:v="urn:schemas-microsoft-com:vml" Requires="v">
                <p:oleObj spid="_x0000_s98336" name="Visio" r:id="rId7" imgW="5403732" imgH="6197941" progId="">
                  <p:embed/>
                </p:oleObj>
              </mc:Choice>
              <mc:Fallback>
                <p:oleObj name="Visio" r:id="rId7" imgW="5403732" imgH="6197941"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0275" y="1485900"/>
                        <a:ext cx="3975100" cy="45593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
        <p:nvSpPr>
          <p:cNvPr id="98307" name="Slide Number Placeholder 4"/>
          <p:cNvSpPr>
            <a:spLocks noGrp="1"/>
          </p:cNvSpPr>
          <p:nvPr>
            <p:ph type="sldNum" sz="quarter" idx="10"/>
          </p:nvPr>
        </p:nvSpPr>
        <p:spPr>
          <a:noFill/>
        </p:spPr>
        <p:txBody>
          <a:bodyPr/>
          <a:lstStyle/>
          <a:p>
            <a:fld id="{1229F5B8-DE94-D547-9B86-53E87B79F60F}" type="slidenum">
              <a:rPr lang="en-US" smtClean="0">
                <a:latin typeface="Lucida Sans" charset="0"/>
                <a:ea typeface="Arial" charset="0"/>
                <a:cs typeface="Arial" charset="0"/>
              </a:rPr>
              <a:pPr/>
              <a:t>44</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custDataLst>
              <p:tags r:id="rId1"/>
            </p:custDataLst>
          </p:nvPr>
        </p:nvSpPr>
        <p:spPr>
          <a:xfrm>
            <a:off x="153988" y="723900"/>
            <a:ext cx="8715375" cy="952500"/>
          </a:xfrm>
          <a:noFill/>
        </p:spPr>
        <p:txBody>
          <a:bodyPr lIns="92075" tIns="46038" rIns="92075" bIns="46038" anchor="b">
            <a:normAutofit fontScale="90000"/>
          </a:bodyPr>
          <a:lstStyle/>
          <a:p>
            <a:pPr eaLnBrk="1" hangingPunct="1"/>
            <a:r>
              <a:rPr lang="en-US"/>
              <a:t>Detour: Motivation for Learning File Formats</a:t>
            </a:r>
          </a:p>
        </p:txBody>
      </p:sp>
      <p:sp>
        <p:nvSpPr>
          <p:cNvPr id="100356"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lnSpc>
                <a:spcPct val="90000"/>
              </a:lnSpc>
              <a:tabLst>
                <a:tab pos="623888" algn="l"/>
              </a:tabLst>
            </a:pPr>
            <a:r>
              <a:rPr lang="en-US" sz="2800" dirty="0"/>
              <a:t>Question: Why do we care about the details of the PE file format?</a:t>
            </a:r>
          </a:p>
          <a:p>
            <a:pPr defTabSz="911225" eaLnBrk="1" hangingPunct="1">
              <a:lnSpc>
                <a:spcPct val="90000"/>
              </a:lnSpc>
              <a:tabLst>
                <a:tab pos="623888" algn="l"/>
              </a:tabLst>
            </a:pPr>
            <a:r>
              <a:rPr lang="en-US" sz="2800" dirty="0"/>
              <a:t>Answer: Because a</a:t>
            </a:r>
            <a:r>
              <a:rPr lang="en-US" sz="2800" dirty="0" smtClean="0"/>
              <a:t> virus writer </a:t>
            </a:r>
            <a:r>
              <a:rPr lang="en-US" sz="2800" dirty="0"/>
              <a:t>will try to infect the PE file in such a way as to make the virus code execute, while making the PE file look as it would normally look. The job of anti-virus software is to find well-disguised viruses.</a:t>
            </a:r>
          </a:p>
          <a:p>
            <a:pPr defTabSz="911225" eaLnBrk="1" hangingPunct="1">
              <a:lnSpc>
                <a:spcPct val="90000"/>
              </a:lnSpc>
              <a:buFont typeface="Wingdings" charset="2"/>
              <a:buNone/>
              <a:tabLst>
                <a:tab pos="623888" algn="l"/>
              </a:tabLst>
            </a:pPr>
            <a:endParaRPr lang="en-US" sz="2800" dirty="0"/>
          </a:p>
        </p:txBody>
      </p:sp>
      <p:sp>
        <p:nvSpPr>
          <p:cNvPr id="100354" name="Slide Number Placeholder 4"/>
          <p:cNvSpPr>
            <a:spLocks noGrp="1"/>
          </p:cNvSpPr>
          <p:nvPr>
            <p:ph type="sldNum" sz="quarter" idx="10"/>
          </p:nvPr>
        </p:nvSpPr>
        <p:spPr>
          <a:noFill/>
        </p:spPr>
        <p:txBody>
          <a:bodyPr/>
          <a:lstStyle/>
          <a:p>
            <a:fld id="{730E3F04-B242-E647-A1F8-F18C231CAC0B}" type="slidenum">
              <a:rPr lang="en-US" smtClean="0">
                <a:latin typeface="Lucida Sans" charset="0"/>
                <a:ea typeface="Arial" charset="0"/>
                <a:cs typeface="Arial" charset="0"/>
              </a:rPr>
              <a:pPr/>
              <a:t>45</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Next time</a:t>
            </a:r>
            <a:endParaRPr lang="en-US" dirty="0"/>
          </a:p>
        </p:txBody>
      </p:sp>
      <p:sp>
        <p:nvSpPr>
          <p:cNvPr id="5" name="Slide Number Placeholder 4"/>
          <p:cNvSpPr>
            <a:spLocks noGrp="1"/>
          </p:cNvSpPr>
          <p:nvPr>
            <p:ph type="sldNum" sz="quarter" idx="12"/>
          </p:nvPr>
        </p:nvSpPr>
        <p:spPr/>
        <p:txBody>
          <a:bodyPr/>
          <a:lstStyle/>
          <a:p>
            <a:pPr>
              <a:defRPr/>
            </a:pPr>
            <a:fld id="{CCEFF324-3075-6241-9859-FD8094313831}" type="slidenum">
              <a:rPr lang="en-US" smtClean="0"/>
              <a:pPr>
                <a:defRPr/>
              </a:pPr>
              <a:t>46</a:t>
            </a:fld>
            <a:endParaRPr lang="en-US"/>
          </a:p>
        </p:txBody>
      </p:sp>
      <p:sp>
        <p:nvSpPr>
          <p:cNvPr id="7" name="Content Placeholder 6"/>
          <p:cNvSpPr>
            <a:spLocks noGrp="1"/>
          </p:cNvSpPr>
          <p:nvPr>
            <p:ph sz="quarter" idx="1"/>
          </p:nvPr>
        </p:nvSpPr>
        <p:spPr/>
        <p:txBody>
          <a:bodyPr/>
          <a:lstStyle/>
          <a:p>
            <a:r>
              <a:rPr lang="en-US" dirty="0" smtClean="0"/>
              <a:t>Finish x86 slides</a:t>
            </a:r>
          </a:p>
          <a:p>
            <a:r>
              <a:rPr lang="en-US" dirty="0" smtClean="0"/>
              <a:t>Learn about “Obfuscated </a:t>
            </a:r>
            <a:r>
              <a:rPr lang="en-US" smtClean="0"/>
              <a:t>Tricky Jumps”</a:t>
            </a:r>
            <a:endParaRPr lang="en-US"/>
          </a:p>
        </p:txBody>
      </p:sp>
    </p:spTree>
    <p:extLst>
      <p:ext uri="{BB962C8B-B14F-4D97-AF65-F5344CB8AC3E}">
        <p14:creationId xmlns:p14="http://schemas.microsoft.com/office/powerpoint/2010/main" val="41458499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Virtual Addresses</a:t>
            </a:r>
          </a:p>
        </p:txBody>
      </p:sp>
      <p:sp>
        <p:nvSpPr>
          <p:cNvPr id="102404"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marL="342900" indent="-342900" defTabSz="911225" eaLnBrk="1" hangingPunct="1">
              <a:lnSpc>
                <a:spcPct val="90000"/>
              </a:lnSpc>
              <a:tabLst>
                <a:tab pos="623888" algn="l"/>
              </a:tabLst>
            </a:pPr>
            <a:r>
              <a:rPr lang="en-US" sz="2800"/>
              <a:t>Addresses within *.obj and PE files are RVA (Relative Virtual Addresses)</a:t>
            </a:r>
          </a:p>
          <a:p>
            <a:pPr marL="342900" indent="-342900" defTabSz="911225" eaLnBrk="1" hangingPunct="1">
              <a:lnSpc>
                <a:spcPct val="90000"/>
              </a:lnSpc>
              <a:tabLst>
                <a:tab pos="623888" algn="l"/>
              </a:tabLst>
            </a:pPr>
            <a:r>
              <a:rPr lang="en-US" sz="2800"/>
              <a:t>They are offsets relative to the eventual base address that the loader chooses at load time</a:t>
            </a:r>
          </a:p>
          <a:p>
            <a:pPr marL="342900" indent="-342900" defTabSz="911225" eaLnBrk="1" hangingPunct="1">
              <a:lnSpc>
                <a:spcPct val="90000"/>
              </a:lnSpc>
              <a:tabLst>
                <a:tab pos="623888" algn="l"/>
              </a:tabLst>
            </a:pPr>
            <a:r>
              <a:rPr lang="en-US" sz="2800"/>
              <a:t>VA (virtual address) = base address (load point for section) + RVA</a:t>
            </a:r>
          </a:p>
          <a:p>
            <a:pPr marL="342900" indent="-342900" defTabSz="911225" eaLnBrk="1" hangingPunct="1">
              <a:lnSpc>
                <a:spcPct val="90000"/>
              </a:lnSpc>
              <a:tabLst>
                <a:tab pos="623888" algn="l"/>
              </a:tabLst>
            </a:pPr>
            <a:r>
              <a:rPr lang="en-US" sz="2800"/>
              <a:t>Physical address is wherever the VA is mapped by the OS to actual RAM</a:t>
            </a:r>
          </a:p>
          <a:p>
            <a:pPr marL="342900" indent="-342900" defTabSz="911225" eaLnBrk="1" hangingPunct="1">
              <a:lnSpc>
                <a:spcPct val="90000"/>
              </a:lnSpc>
              <a:tabLst>
                <a:tab pos="623888" algn="l"/>
              </a:tabLst>
            </a:pPr>
            <a:r>
              <a:rPr lang="en-US" sz="2800"/>
              <a:t>Linker cannot know final VA, as loading has not happened yet; must deal with RVA</a:t>
            </a:r>
          </a:p>
        </p:txBody>
      </p:sp>
      <p:sp>
        <p:nvSpPr>
          <p:cNvPr id="102402" name="Slide Number Placeholder 4"/>
          <p:cNvSpPr>
            <a:spLocks noGrp="1"/>
          </p:cNvSpPr>
          <p:nvPr>
            <p:ph type="sldNum" sz="quarter" idx="10"/>
          </p:nvPr>
        </p:nvSpPr>
        <p:spPr>
          <a:noFill/>
        </p:spPr>
        <p:txBody>
          <a:bodyPr/>
          <a:lstStyle/>
          <a:p>
            <a:fld id="{3428EBC8-634E-D942-89BB-648AE790D196}" type="slidenum">
              <a:rPr lang="en-US" smtClean="0">
                <a:latin typeface="Lucida Sans" charset="0"/>
                <a:ea typeface="Arial" charset="0"/>
                <a:cs typeface="Arial" charset="0"/>
              </a:rPr>
              <a:pPr/>
              <a:t>47</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Loading the PE File</a:t>
            </a:r>
          </a:p>
        </p:txBody>
      </p:sp>
      <p:sp>
        <p:nvSpPr>
          <p:cNvPr id="104452"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lnSpc>
                <a:spcPct val="90000"/>
              </a:lnSpc>
              <a:tabLst>
                <a:tab pos="623888" algn="l"/>
              </a:tabLst>
            </a:pPr>
            <a:r>
              <a:rPr lang="en-US" sz="2800" dirty="0"/>
              <a:t>OS provides kernel32.dll, which is linked with almost every PE file</a:t>
            </a:r>
          </a:p>
          <a:p>
            <a:pPr lvl="1" defTabSz="911225">
              <a:lnSpc>
                <a:spcPct val="90000"/>
              </a:lnSpc>
              <a:tabLst>
                <a:tab pos="623888" algn="l"/>
              </a:tabLst>
            </a:pPr>
            <a:r>
              <a:rPr lang="en-US" sz="2500" dirty="0"/>
              <a:t>Application might also make use of other DLLs, such as compiler libraries, etc.</a:t>
            </a:r>
          </a:p>
          <a:p>
            <a:pPr lvl="1" defTabSz="911225">
              <a:lnSpc>
                <a:spcPct val="90000"/>
              </a:lnSpc>
              <a:tabLst>
                <a:tab pos="623888" algn="l"/>
              </a:tabLst>
            </a:pPr>
            <a:r>
              <a:rPr lang="en-US" sz="2500" dirty="0"/>
              <a:t>Loader must ensure that all dependent DLLs are loaded and ready to use</a:t>
            </a:r>
          </a:p>
          <a:p>
            <a:pPr lvl="1" defTabSz="911225">
              <a:lnSpc>
                <a:spcPct val="90000"/>
              </a:lnSpc>
              <a:tabLst>
                <a:tab pos="623888" algn="l"/>
              </a:tabLst>
            </a:pPr>
            <a:r>
              <a:rPr lang="en-US" sz="2500" dirty="0"/>
              <a:t>Linker cannot know where in memory the library functions, etc., will be loaded</a:t>
            </a:r>
          </a:p>
          <a:p>
            <a:pPr defTabSz="911225" eaLnBrk="1" hangingPunct="1">
              <a:lnSpc>
                <a:spcPct val="90000"/>
              </a:lnSpc>
              <a:tabLst>
                <a:tab pos="623888" algn="l"/>
              </a:tabLst>
            </a:pPr>
            <a:r>
              <a:rPr lang="en-US" sz="2800" b="1" dirty="0"/>
              <a:t>Therefore</a:t>
            </a:r>
            <a:r>
              <a:rPr lang="en-US" sz="2800" dirty="0"/>
              <a:t>, PE file code calls external API functions through function pointers</a:t>
            </a:r>
          </a:p>
        </p:txBody>
      </p:sp>
      <p:sp>
        <p:nvSpPr>
          <p:cNvPr id="104450" name="Slide Number Placeholder 4"/>
          <p:cNvSpPr>
            <a:spLocks noGrp="1"/>
          </p:cNvSpPr>
          <p:nvPr>
            <p:ph type="sldNum" sz="quarter" idx="10"/>
          </p:nvPr>
        </p:nvSpPr>
        <p:spPr>
          <a:noFill/>
        </p:spPr>
        <p:txBody>
          <a:bodyPr/>
          <a:lstStyle/>
          <a:p>
            <a:fld id="{C33ACE6B-9851-3444-ABB5-21E12C26E659}" type="slidenum">
              <a:rPr lang="en-US" smtClean="0">
                <a:latin typeface="Lucida Sans" charset="0"/>
                <a:ea typeface="Arial" charset="0"/>
                <a:cs typeface="Arial" charset="0"/>
              </a:rPr>
              <a:pPr/>
              <a:t>48</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Function Pointers</a:t>
            </a:r>
          </a:p>
        </p:txBody>
      </p:sp>
      <p:sp>
        <p:nvSpPr>
          <p:cNvPr id="106500"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lnSpc>
                <a:spcPct val="90000"/>
              </a:lnSpc>
              <a:tabLst>
                <a:tab pos="623888" algn="l"/>
              </a:tabLst>
            </a:pPr>
            <a:r>
              <a:rPr lang="en-US" sz="2800" dirty="0"/>
              <a:t>For each DLL from which the PE file imports (uses) API functions, the linker creates an IAT (Import Address Table) in the PE</a:t>
            </a:r>
          </a:p>
          <a:p>
            <a:pPr lvl="1" defTabSz="911225">
              <a:lnSpc>
                <a:spcPct val="90000"/>
              </a:lnSpc>
              <a:tabLst>
                <a:tab pos="623888" algn="l"/>
              </a:tabLst>
            </a:pPr>
            <a:r>
              <a:rPr lang="en-US" sz="2500" dirty="0"/>
              <a:t>The Import Address Table is a table of function pointers into another DLL</a:t>
            </a:r>
          </a:p>
          <a:p>
            <a:pPr lvl="1" defTabSz="911225">
              <a:lnSpc>
                <a:spcPct val="90000"/>
              </a:lnSpc>
              <a:tabLst>
                <a:tab pos="623888" algn="l"/>
              </a:tabLst>
            </a:pPr>
            <a:r>
              <a:rPr lang="en-US" sz="2500" dirty="0"/>
              <a:t>Function calls from your application to the DLL your application depends on are made through these function pointers</a:t>
            </a:r>
          </a:p>
          <a:p>
            <a:pPr defTabSz="911225" eaLnBrk="1" hangingPunct="1">
              <a:lnSpc>
                <a:spcPct val="90000"/>
              </a:lnSpc>
              <a:tabLst>
                <a:tab pos="623888" algn="l"/>
              </a:tabLst>
            </a:pPr>
            <a:r>
              <a:rPr lang="en-US" sz="2800" dirty="0"/>
              <a:t>Linker initializes the IAT to RVAs</a:t>
            </a:r>
          </a:p>
          <a:p>
            <a:pPr defTabSz="911225" eaLnBrk="1" hangingPunct="1">
              <a:lnSpc>
                <a:spcPct val="90000"/>
              </a:lnSpc>
              <a:tabLst>
                <a:tab pos="623888" algn="l"/>
              </a:tabLst>
            </a:pPr>
            <a:r>
              <a:rPr lang="en-US" sz="2800" dirty="0"/>
              <a:t>Loader fills in the virtual addresses at load time</a:t>
            </a:r>
          </a:p>
        </p:txBody>
      </p:sp>
      <p:sp>
        <p:nvSpPr>
          <p:cNvPr id="106498" name="Slide Number Placeholder 4"/>
          <p:cNvSpPr>
            <a:spLocks noGrp="1"/>
          </p:cNvSpPr>
          <p:nvPr>
            <p:ph type="sldNum" sz="quarter" idx="10"/>
          </p:nvPr>
        </p:nvSpPr>
        <p:spPr>
          <a:noFill/>
        </p:spPr>
        <p:txBody>
          <a:bodyPr/>
          <a:lstStyle/>
          <a:p>
            <a:fld id="{9B0D47FE-7449-814F-9FAA-E7E89106738E}" type="slidenum">
              <a:rPr lang="en-US" smtClean="0">
                <a:latin typeface="Lucida Sans" charset="0"/>
                <a:ea typeface="Arial" charset="0"/>
                <a:cs typeface="Arial" charset="0"/>
              </a:rPr>
              <a:pPr/>
              <a:t>49</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custDataLst>
              <p:tags r:id="rId2"/>
            </p:custDataLst>
          </p:nvPr>
        </p:nvSpPr>
        <p:spPr/>
        <p:txBody>
          <a:bodyPr>
            <a:normAutofit fontScale="90000"/>
          </a:bodyPr>
          <a:lstStyle/>
          <a:p>
            <a:pPr eaLnBrk="1" hangingPunct="1"/>
            <a:r>
              <a:rPr lang="en-US"/>
              <a:t>x86 Registers</a:t>
            </a:r>
          </a:p>
        </p:txBody>
      </p:sp>
      <p:sp>
        <p:nvSpPr>
          <p:cNvPr id="24581" name="Rectangle 3"/>
          <p:cNvSpPr>
            <a:spLocks noGrp="1" noChangeArrowheads="1"/>
          </p:cNvSpPr>
          <p:nvPr>
            <p:ph type="body" sz="half" idx="1"/>
            <p:custDataLst>
              <p:tags r:id="rId3"/>
            </p:custDataLst>
          </p:nvPr>
        </p:nvSpPr>
        <p:spPr>
          <a:xfrm>
            <a:off x="153988" y="1485900"/>
            <a:ext cx="4271962" cy="4559300"/>
          </a:xfrm>
        </p:spPr>
        <p:txBody>
          <a:bodyPr/>
          <a:lstStyle/>
          <a:p>
            <a:pPr eaLnBrk="1" hangingPunct="1"/>
            <a:r>
              <a:rPr lang="en-US" sz="2400"/>
              <a:t>8 general-purpose 32-bit registers</a:t>
            </a:r>
          </a:p>
          <a:p>
            <a:pPr eaLnBrk="1" hangingPunct="1"/>
            <a:r>
              <a:rPr lang="en-US" sz="2400"/>
              <a:t>ESP is the stack pointer; EBP is the frame pointer</a:t>
            </a:r>
          </a:p>
          <a:p>
            <a:pPr eaLnBrk="1" hangingPunct="1"/>
            <a:r>
              <a:rPr lang="en-US" sz="2400"/>
              <a:t>Not all registers can be used for all operations</a:t>
            </a:r>
          </a:p>
          <a:p>
            <a:pPr marL="465138" lvl="1" indent="0" eaLnBrk="1" hangingPunct="1"/>
            <a:r>
              <a:rPr lang="en-US" sz="1800"/>
              <a:t> Multiplication, division, shifting use specific registers</a:t>
            </a:r>
          </a:p>
        </p:txBody>
      </p:sp>
      <p:graphicFrame>
        <p:nvGraphicFramePr>
          <p:cNvPr id="24578" name="Object 2"/>
          <p:cNvGraphicFramePr>
            <a:graphicFrameLocks noGrp="1" noChangeAspect="1"/>
          </p:cNvGraphicFramePr>
          <p:nvPr>
            <p:ph sz="half" idx="2"/>
            <p:custDataLst>
              <p:tags r:id="rId4"/>
            </p:custDataLst>
          </p:nvPr>
        </p:nvGraphicFramePr>
        <p:xfrm>
          <a:off x="4587875" y="2024063"/>
          <a:ext cx="4279900" cy="3482975"/>
        </p:xfrm>
        <a:graphic>
          <a:graphicData uri="http://schemas.openxmlformats.org/presentationml/2006/ole">
            <mc:AlternateContent xmlns:mc="http://schemas.openxmlformats.org/markup-compatibility/2006">
              <mc:Choice xmlns:v="urn:schemas-microsoft-com:vml" Requires="v">
                <p:oleObj spid="_x0000_s24607" name="VISIO" r:id="rId7" imgW="5520960" imgH="4492440" progId="">
                  <p:embed/>
                </p:oleObj>
              </mc:Choice>
              <mc:Fallback>
                <p:oleObj name="VISIO" r:id="rId7" imgW="5520960" imgH="449244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87875" y="2024063"/>
                        <a:ext cx="4279900" cy="348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9" name="Slide Number Placeholder 4"/>
          <p:cNvSpPr>
            <a:spLocks noGrp="1"/>
          </p:cNvSpPr>
          <p:nvPr>
            <p:ph type="sldNum" sz="quarter" idx="10"/>
          </p:nvPr>
        </p:nvSpPr>
        <p:spPr>
          <a:noFill/>
        </p:spPr>
        <p:txBody>
          <a:bodyPr/>
          <a:lstStyle/>
          <a:p>
            <a:fld id="{9C5B64C1-679D-D343-8967-D48F967E84F5}" type="slidenum">
              <a:rPr lang="en-US" smtClean="0">
                <a:latin typeface="Lucida Sans" charset="0"/>
                <a:ea typeface="Arial" charset="0"/>
                <a:cs typeface="Arial" charset="0"/>
              </a:rPr>
              <a:pPr/>
              <a:t>5</a:t>
            </a:fld>
            <a:endParaRPr lang="en-US" smtClean="0">
              <a:latin typeface="Lucida Sans" charset="0"/>
              <a:ea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sz="3200"/>
              <a:t>PE Function Pointers Example</a:t>
            </a:r>
          </a:p>
        </p:txBody>
      </p:sp>
      <p:sp>
        <p:nvSpPr>
          <p:cNvPr id="108548"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tabLst>
                <a:tab pos="623888" algn="l"/>
              </a:tabLst>
            </a:pPr>
            <a:r>
              <a:rPr lang="en-US" sz="2800"/>
              <a:t>Your C code:  </a:t>
            </a:r>
            <a:r>
              <a:rPr lang="en-US" sz="2400" b="1">
                <a:latin typeface="Courier New" charset="0"/>
              </a:rPr>
              <a:t>call printf(…)</a:t>
            </a:r>
          </a:p>
          <a:p>
            <a:pPr defTabSz="911225" eaLnBrk="1" hangingPunct="1">
              <a:tabLst>
                <a:tab pos="623888" algn="l"/>
              </a:tabLst>
            </a:pPr>
            <a:r>
              <a:rPr lang="en-US" sz="2800"/>
              <a:t>Compiler records in the OBJ header the need to import </a:t>
            </a:r>
            <a:r>
              <a:rPr lang="en-US" sz="2400" b="1">
                <a:latin typeface="Courier New" charset="0"/>
              </a:rPr>
              <a:t>printf()</a:t>
            </a:r>
            <a:r>
              <a:rPr lang="en-US" sz="2800"/>
              <a:t> from the DLL that contains </a:t>
            </a:r>
            <a:r>
              <a:rPr lang="en-US" sz="2400" b="1">
                <a:latin typeface="Courier New" charset="0"/>
              </a:rPr>
              <a:t>stdio</a:t>
            </a:r>
          </a:p>
          <a:p>
            <a:pPr defTabSz="911225" eaLnBrk="1" hangingPunct="1">
              <a:tabLst>
                <a:tab pos="623888" algn="l"/>
              </a:tabLst>
            </a:pPr>
            <a:r>
              <a:rPr lang="en-US" sz="2800"/>
              <a:t>Compiler produces initial IAT for </a:t>
            </a:r>
            <a:r>
              <a:rPr lang="en-US" sz="2400" b="1">
                <a:latin typeface="Courier New" charset="0"/>
              </a:rPr>
              <a:t>stdio</a:t>
            </a:r>
            <a:r>
              <a:rPr lang="en-US" sz="2800"/>
              <a:t> in the OBJ header</a:t>
            </a:r>
          </a:p>
          <a:p>
            <a:pPr defTabSz="911225" eaLnBrk="1" hangingPunct="1">
              <a:tabLst>
                <a:tab pos="623888" algn="l"/>
              </a:tabLst>
            </a:pPr>
            <a:r>
              <a:rPr lang="en-US" sz="2800"/>
              <a:t>Linker merges IATs from all *.obj files</a:t>
            </a:r>
          </a:p>
          <a:p>
            <a:pPr marL="465138" lvl="1" indent="0" defTabSz="911225" eaLnBrk="1" hangingPunct="1">
              <a:tabLst>
                <a:tab pos="623888" algn="l"/>
              </a:tabLst>
            </a:pPr>
            <a:r>
              <a:rPr lang="en-US" sz="2000"/>
              <a:t>Offset (RVA) of </a:t>
            </a:r>
            <a:r>
              <a:rPr lang="en-US" sz="2000" b="1">
                <a:latin typeface="Courier New" charset="0"/>
              </a:rPr>
              <a:t>printf()</a:t>
            </a:r>
            <a:r>
              <a:rPr lang="en-US" sz="2000"/>
              <a:t> within </a:t>
            </a:r>
            <a:r>
              <a:rPr lang="en-US" sz="2000" b="1">
                <a:latin typeface="Courier New" charset="0"/>
              </a:rPr>
              <a:t>stdio</a:t>
            </a:r>
            <a:r>
              <a:rPr lang="en-US" sz="2000"/>
              <a:t> DLL is fixed and can be determined by the linker simply by looking at the </a:t>
            </a:r>
            <a:r>
              <a:rPr lang="en-US" sz="2000" b="1">
                <a:latin typeface="Courier New" charset="0"/>
              </a:rPr>
              <a:t>stdio</a:t>
            </a:r>
            <a:r>
              <a:rPr lang="en-US" sz="2000"/>
              <a:t> library object code</a:t>
            </a:r>
          </a:p>
        </p:txBody>
      </p:sp>
      <p:sp>
        <p:nvSpPr>
          <p:cNvPr id="108546" name="Slide Number Placeholder 4"/>
          <p:cNvSpPr>
            <a:spLocks noGrp="1"/>
          </p:cNvSpPr>
          <p:nvPr>
            <p:ph type="sldNum" sz="quarter" idx="10"/>
          </p:nvPr>
        </p:nvSpPr>
        <p:spPr>
          <a:noFill/>
        </p:spPr>
        <p:txBody>
          <a:bodyPr/>
          <a:lstStyle/>
          <a:p>
            <a:fld id="{7D9C8BE4-88C9-9F42-A53D-03A4FC847872}" type="slidenum">
              <a:rPr lang="en-US" smtClean="0">
                <a:latin typeface="Lucida Sans" charset="0"/>
                <a:ea typeface="Arial" charset="0"/>
                <a:cs typeface="Arial" charset="0"/>
              </a:rPr>
              <a:pPr/>
              <a:t>50</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sz="3200"/>
              <a:t>PE Function Pointers Example cont’d.</a:t>
            </a:r>
          </a:p>
        </p:txBody>
      </p:sp>
      <p:sp>
        <p:nvSpPr>
          <p:cNvPr id="110596" name="Rectangle 3"/>
          <p:cNvSpPr>
            <a:spLocks noGrp="1" noChangeArrowheads="1"/>
          </p:cNvSpPr>
          <p:nvPr>
            <p:ph type="body" sz="half" idx="1"/>
            <p:custDataLst>
              <p:tags r:id="rId2"/>
            </p:custDataLst>
          </p:nvPr>
        </p:nvSpPr>
        <p:spPr>
          <a:xfrm>
            <a:off x="228600" y="1752600"/>
            <a:ext cx="8610600" cy="4343400"/>
          </a:xfrm>
          <a:noFill/>
        </p:spPr>
        <p:txBody>
          <a:bodyPr lIns="92075" tIns="46038" rIns="92075" bIns="46038"/>
          <a:lstStyle/>
          <a:p>
            <a:pPr defTabSz="911225" eaLnBrk="1" hangingPunct="1">
              <a:tabLst>
                <a:tab pos="623888" algn="l"/>
              </a:tabLst>
            </a:pPr>
            <a:r>
              <a:rPr lang="en-US"/>
              <a:t>Linker patches new IAT RVA for </a:t>
            </a:r>
            <a:r>
              <a:rPr lang="en-US" sz="2800" b="1">
                <a:latin typeface="Courier New" charset="0"/>
              </a:rPr>
              <a:t>printf()</a:t>
            </a:r>
            <a:r>
              <a:rPr lang="en-US"/>
              <a:t> into your object code:</a:t>
            </a:r>
          </a:p>
          <a:p>
            <a:pPr marL="465138" lvl="1" indent="0" defTabSz="911225" eaLnBrk="1" hangingPunct="1">
              <a:tabLst>
                <a:tab pos="623888" algn="l"/>
              </a:tabLst>
            </a:pPr>
            <a:r>
              <a:rPr lang="en-US" b="1">
                <a:latin typeface="Courier New" charset="0"/>
              </a:rPr>
              <a:t>call dword ptr 0x41003768</a:t>
            </a:r>
          </a:p>
          <a:p>
            <a:pPr marL="465138" lvl="1" indent="0" defTabSz="911225" eaLnBrk="1" hangingPunct="1">
              <a:tabLst>
                <a:tab pos="623888" algn="l"/>
              </a:tabLst>
            </a:pPr>
            <a:r>
              <a:rPr lang="en-US"/>
              <a:t>This is an indirect call through a pointer</a:t>
            </a:r>
          </a:p>
          <a:p>
            <a:pPr defTabSz="911225" eaLnBrk="1" hangingPunct="1">
              <a:tabLst>
                <a:tab pos="623888" algn="l"/>
              </a:tabLst>
            </a:pPr>
            <a:r>
              <a:rPr lang="en-US"/>
              <a:t>Address </a:t>
            </a:r>
            <a:r>
              <a:rPr lang="en-US" sz="2800" b="1">
                <a:latin typeface="Courier New" charset="0"/>
              </a:rPr>
              <a:t>0x41003768</a:t>
            </a:r>
            <a:r>
              <a:rPr lang="en-US"/>
              <a:t> is an IAT entry that will be filled in by the loader</a:t>
            </a:r>
          </a:p>
          <a:p>
            <a:pPr defTabSz="911225" eaLnBrk="1" hangingPunct="1">
              <a:tabLst>
                <a:tab pos="623888" algn="l"/>
              </a:tabLst>
            </a:pPr>
            <a:r>
              <a:rPr lang="en-US"/>
              <a:t>Loader replaces IAT entry with VA at load time; it knows where </a:t>
            </a:r>
            <a:r>
              <a:rPr lang="en-US" sz="2800" b="1">
                <a:latin typeface="Courier New" charset="0"/>
              </a:rPr>
              <a:t>stdio</a:t>
            </a:r>
            <a:r>
              <a:rPr lang="en-US"/>
              <a:t> DLL is loaded</a:t>
            </a:r>
          </a:p>
        </p:txBody>
      </p:sp>
      <p:sp>
        <p:nvSpPr>
          <p:cNvPr id="110594" name="Slide Number Placeholder 4"/>
          <p:cNvSpPr>
            <a:spLocks noGrp="1"/>
          </p:cNvSpPr>
          <p:nvPr>
            <p:ph type="sldNum" sz="quarter" idx="10"/>
          </p:nvPr>
        </p:nvSpPr>
        <p:spPr>
          <a:noFill/>
        </p:spPr>
        <p:txBody>
          <a:bodyPr/>
          <a:lstStyle/>
          <a:p>
            <a:fld id="{66B3D241-A173-8742-BB4D-C0C62933B8B1}" type="slidenum">
              <a:rPr lang="en-US" smtClean="0">
                <a:latin typeface="Lucida Sans" charset="0"/>
                <a:ea typeface="Arial" charset="0"/>
                <a:cs typeface="Arial" charset="0"/>
              </a:rPr>
              <a:pPr/>
              <a:t>51</a:t>
            </a:fld>
            <a:endParaRPr lang="en-US" smtClean="0">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sz="3200"/>
              <a:t>Import Address Table</a:t>
            </a:r>
          </a:p>
        </p:txBody>
      </p:sp>
      <p:sp>
        <p:nvSpPr>
          <p:cNvPr id="112643" name="Rectangle 3"/>
          <p:cNvSpPr>
            <a:spLocks noGrp="1" noChangeArrowheads="1"/>
          </p:cNvSpPr>
          <p:nvPr>
            <p:ph sz="quarter" idx="1"/>
          </p:nvPr>
        </p:nvSpPr>
        <p:spPr/>
        <p:txBody>
          <a:bodyPr/>
          <a:lstStyle/>
          <a:p>
            <a:pPr>
              <a:lnSpc>
                <a:spcPct val="80000"/>
              </a:lnSpc>
              <a:buFont typeface="Wingdings" charset="2"/>
              <a:buNone/>
            </a:pPr>
            <a:r>
              <a:rPr lang="en-US" sz="2000"/>
              <a:t>.idata name</a:t>
            </a:r>
          </a:p>
          <a:p>
            <a:pPr>
              <a:lnSpc>
                <a:spcPct val="80000"/>
              </a:lnSpc>
              <a:buFont typeface="Wingdings" charset="2"/>
              <a:buNone/>
            </a:pPr>
            <a:r>
              <a:rPr lang="en-US" sz="2000"/>
              <a:t>25000 virtual address (00425000 to 00425B72)</a:t>
            </a:r>
          </a:p>
          <a:p>
            <a:pPr>
              <a:lnSpc>
                <a:spcPct val="80000"/>
              </a:lnSpc>
              <a:buFont typeface="Wingdings" charset="2"/>
              <a:buNone/>
            </a:pPr>
            <a:r>
              <a:rPr lang="en-US" sz="2000"/>
              <a:t>C0000040 flags</a:t>
            </a:r>
          </a:p>
          <a:p>
            <a:pPr>
              <a:lnSpc>
                <a:spcPct val="80000"/>
              </a:lnSpc>
              <a:buFont typeface="Wingdings" charset="2"/>
              <a:buNone/>
            </a:pPr>
            <a:r>
              <a:rPr lang="en-US" sz="2000"/>
              <a:t>         Initialized Data</a:t>
            </a:r>
          </a:p>
          <a:p>
            <a:pPr>
              <a:lnSpc>
                <a:spcPct val="80000"/>
              </a:lnSpc>
              <a:buFont typeface="Wingdings" charset="2"/>
              <a:buNone/>
            </a:pPr>
            <a:r>
              <a:rPr lang="en-US" sz="2000"/>
              <a:t>         Read Write</a:t>
            </a:r>
          </a:p>
          <a:p>
            <a:pPr>
              <a:lnSpc>
                <a:spcPct val="80000"/>
              </a:lnSpc>
              <a:buFont typeface="Wingdings" charset="2"/>
              <a:buNone/>
            </a:pPr>
            <a:r>
              <a:rPr lang="en-US" sz="2000"/>
              <a:t>  Section contains the following imports:</a:t>
            </a:r>
          </a:p>
          <a:p>
            <a:pPr>
              <a:lnSpc>
                <a:spcPct val="80000"/>
              </a:lnSpc>
              <a:buFont typeface="Wingdings" charset="2"/>
              <a:buNone/>
            </a:pPr>
            <a:r>
              <a:rPr lang="en-US" sz="2000"/>
              <a:t>    KERNEL32.dll</a:t>
            </a:r>
          </a:p>
          <a:p>
            <a:pPr>
              <a:lnSpc>
                <a:spcPct val="80000"/>
              </a:lnSpc>
              <a:buFont typeface="Wingdings" charset="2"/>
              <a:buNone/>
            </a:pPr>
            <a:r>
              <a:rPr lang="en-US" sz="2000"/>
              <a:t>                4251EC Import Address Table</a:t>
            </a:r>
          </a:p>
          <a:p>
            <a:pPr>
              <a:lnSpc>
                <a:spcPct val="80000"/>
              </a:lnSpc>
              <a:buFont typeface="Wingdings" charset="2"/>
              <a:buNone/>
            </a:pPr>
            <a:r>
              <a:rPr lang="en-US" sz="2000"/>
              <a:t>                </a:t>
            </a:r>
          </a:p>
          <a:p>
            <a:pPr>
              <a:lnSpc>
                <a:spcPct val="80000"/>
              </a:lnSpc>
              <a:buFont typeface="Wingdings" charset="2"/>
              <a:buNone/>
            </a:pPr>
            <a:r>
              <a:rPr lang="en-US" sz="2000"/>
              <a:t>                  110 GetCommandLineA</a:t>
            </a:r>
          </a:p>
          <a:p>
            <a:pPr>
              <a:lnSpc>
                <a:spcPct val="80000"/>
              </a:lnSpc>
              <a:buFont typeface="Wingdings" charset="2"/>
              <a:buNone/>
            </a:pPr>
            <a:r>
              <a:rPr lang="en-US" sz="2000"/>
              <a:t>                  216 HeapFree</a:t>
            </a:r>
          </a:p>
          <a:p>
            <a:pPr>
              <a:lnSpc>
                <a:spcPct val="80000"/>
              </a:lnSpc>
              <a:buFont typeface="Wingdings" charset="2"/>
              <a:buNone/>
            </a:pPr>
            <a:r>
              <a:rPr lang="en-US" sz="2000"/>
              <a:t>                  1E9 GetVersionExA</a:t>
            </a:r>
          </a:p>
          <a:p>
            <a:pPr>
              <a:lnSpc>
                <a:spcPct val="80000"/>
              </a:lnSpc>
              <a:buFont typeface="Wingdings" charset="2"/>
              <a:buNone/>
            </a:pPr>
            <a:r>
              <a:rPr lang="en-US" sz="2000"/>
              <a:t>                  210 HeapAlloc</a:t>
            </a:r>
          </a:p>
          <a:p>
            <a:pPr>
              <a:lnSpc>
                <a:spcPct val="80000"/>
              </a:lnSpc>
              <a:buFont typeface="Wingdings" charset="2"/>
              <a:buNone/>
            </a:pPr>
            <a:r>
              <a:rPr lang="en-US" sz="2000"/>
              <a:t>                  1A3 GetProcessHeap</a:t>
            </a:r>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sz="3200"/>
              <a:t>Using the IAT </a:t>
            </a:r>
          </a:p>
        </p:txBody>
      </p:sp>
      <p:sp>
        <p:nvSpPr>
          <p:cNvPr id="113667" name="Rectangle 3"/>
          <p:cNvSpPr>
            <a:spLocks noGrp="1" noChangeArrowheads="1"/>
          </p:cNvSpPr>
          <p:nvPr>
            <p:ph sz="quarter" idx="1"/>
          </p:nvPr>
        </p:nvSpPr>
        <p:spPr/>
        <p:txBody>
          <a:bodyPr>
            <a:normAutofit lnSpcReduction="10000"/>
          </a:bodyPr>
          <a:lstStyle/>
          <a:p>
            <a:pPr>
              <a:lnSpc>
                <a:spcPct val="80000"/>
              </a:lnSpc>
              <a:buFont typeface="Wingdings" charset="2"/>
              <a:buNone/>
            </a:pPr>
            <a:r>
              <a:rPr lang="en-US" sz="2000"/>
              <a:t>In the .text segment:</a:t>
            </a:r>
          </a:p>
          <a:p>
            <a:pPr>
              <a:lnSpc>
                <a:spcPct val="80000"/>
              </a:lnSpc>
              <a:buFont typeface="Wingdings" charset="2"/>
              <a:buNone/>
            </a:pPr>
            <a:r>
              <a:rPr lang="en-US" sz="2000"/>
              <a:t>_GetCommandLineA@0:</a:t>
            </a:r>
          </a:p>
          <a:p>
            <a:pPr>
              <a:lnSpc>
                <a:spcPct val="80000"/>
              </a:lnSpc>
              <a:buFont typeface="Wingdings" charset="2"/>
              <a:buNone/>
            </a:pPr>
            <a:r>
              <a:rPr lang="en-US" sz="2000"/>
              <a:t>  00415C7E: FF 25 EC 51 42 00  jmp dword ptr 								[__imp__GetCommandLineA@0]</a:t>
            </a:r>
          </a:p>
          <a:p>
            <a:pPr>
              <a:lnSpc>
                <a:spcPct val="80000"/>
              </a:lnSpc>
              <a:buFont typeface="Wingdings" charset="2"/>
              <a:buNone/>
            </a:pPr>
            <a:r>
              <a:rPr lang="en-US" sz="2000"/>
              <a:t>_HeapFree@12:</a:t>
            </a:r>
          </a:p>
          <a:p>
            <a:pPr>
              <a:lnSpc>
                <a:spcPct val="80000"/>
              </a:lnSpc>
              <a:buFont typeface="Wingdings" charset="2"/>
              <a:buNone/>
            </a:pPr>
            <a:r>
              <a:rPr lang="en-US" sz="2000"/>
              <a:t>  00415C84: FF 25 F0 51 42 00  jmp  dword ptr 								[__imp__HeapFree@12]</a:t>
            </a:r>
          </a:p>
          <a:p>
            <a:pPr>
              <a:lnSpc>
                <a:spcPct val="80000"/>
              </a:lnSpc>
              <a:buFont typeface="Wingdings" charset="2"/>
              <a:buNone/>
            </a:pPr>
            <a:r>
              <a:rPr lang="en-US" sz="2000"/>
              <a:t>_GetVersionExA@4:</a:t>
            </a:r>
          </a:p>
          <a:p>
            <a:pPr>
              <a:lnSpc>
                <a:spcPct val="80000"/>
              </a:lnSpc>
              <a:buFont typeface="Wingdings" charset="2"/>
              <a:buNone/>
            </a:pPr>
            <a:r>
              <a:rPr lang="en-US" sz="2000"/>
              <a:t>  00415C8A: FF 25 F4 51 42 00  jmp  dword ptr 								[__imp__GetVersionExA@4]</a:t>
            </a:r>
          </a:p>
          <a:p>
            <a:pPr>
              <a:lnSpc>
                <a:spcPct val="80000"/>
              </a:lnSpc>
              <a:buFont typeface="Wingdings" charset="2"/>
              <a:buNone/>
            </a:pPr>
            <a:r>
              <a:rPr lang="en-US" sz="2000"/>
              <a:t>_HeapAlloc@12:</a:t>
            </a:r>
          </a:p>
          <a:p>
            <a:pPr>
              <a:lnSpc>
                <a:spcPct val="80000"/>
              </a:lnSpc>
              <a:buFont typeface="Wingdings" charset="2"/>
              <a:buNone/>
            </a:pPr>
            <a:r>
              <a:rPr lang="en-US" sz="2000"/>
              <a:t>  00415C90: FF 25 F8 51 42 00  jmp  dword ptr 								[__imp__HeapAlloc@12]</a:t>
            </a:r>
          </a:p>
          <a:p>
            <a:pPr>
              <a:lnSpc>
                <a:spcPct val="80000"/>
              </a:lnSpc>
              <a:buFont typeface="Wingdings" charset="2"/>
              <a:buNone/>
            </a:pPr>
            <a:r>
              <a:rPr lang="en-US" sz="2000"/>
              <a:t>_GetProcessHeap@0:</a:t>
            </a:r>
          </a:p>
          <a:p>
            <a:pPr>
              <a:lnSpc>
                <a:spcPct val="80000"/>
              </a:lnSpc>
              <a:buFont typeface="Wingdings" charset="2"/>
              <a:buNone/>
            </a:pPr>
            <a:r>
              <a:rPr lang="en-US" sz="2000"/>
              <a:t>  00415C96: FF 25 FC 51 42 00  jmp  dword ptr 								[__imp__GetProcessHeap@0]</a:t>
            </a: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DOS Header</a:t>
            </a:r>
          </a:p>
        </p:txBody>
      </p:sp>
      <p:sp>
        <p:nvSpPr>
          <p:cNvPr id="114692"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lnSpc>
                <a:spcPct val="90000"/>
              </a:lnSpc>
              <a:tabLst>
                <a:tab pos="623888" algn="l"/>
              </a:tabLst>
            </a:pPr>
            <a:r>
              <a:rPr lang="en-US" sz="3600"/>
              <a:t>If a program is invoked within a DOS command prompt window, it starts executing here</a:t>
            </a:r>
          </a:p>
          <a:p>
            <a:pPr defTabSz="911225" eaLnBrk="1" hangingPunct="1">
              <a:lnSpc>
                <a:spcPct val="90000"/>
              </a:lnSpc>
              <a:tabLst>
                <a:tab pos="623888" algn="l"/>
              </a:tabLst>
            </a:pPr>
            <a:r>
              <a:rPr lang="en-US" sz="3600"/>
              <a:t>For most PE32 executables, the DOS header contains a tiny executable that prints: “This application must be run from Windows”, then exits</a:t>
            </a:r>
          </a:p>
        </p:txBody>
      </p:sp>
      <p:sp>
        <p:nvSpPr>
          <p:cNvPr id="114690" name="Slide Number Placeholder 4"/>
          <p:cNvSpPr>
            <a:spLocks noGrp="1"/>
          </p:cNvSpPr>
          <p:nvPr>
            <p:ph type="sldNum" sz="quarter" idx="10"/>
          </p:nvPr>
        </p:nvSpPr>
        <p:spPr>
          <a:noFill/>
        </p:spPr>
        <p:txBody>
          <a:bodyPr/>
          <a:lstStyle/>
          <a:p>
            <a:fld id="{61AB8CA8-26F5-9C4D-B932-79FE18035EC9}" type="slidenum">
              <a:rPr lang="en-US">
                <a:latin typeface="Lucida Sans" charset="0"/>
                <a:ea typeface="Arial" charset="0"/>
                <a:cs typeface="Arial" charset="0"/>
              </a:rPr>
              <a:pPr/>
              <a:t>54</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Header</a:t>
            </a:r>
          </a:p>
        </p:txBody>
      </p:sp>
      <p:sp>
        <p:nvSpPr>
          <p:cNvPr id="116740"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tabLst>
                <a:tab pos="623888" algn="l"/>
              </a:tabLst>
            </a:pPr>
            <a:r>
              <a:rPr lang="en-US" sz="3600"/>
              <a:t>DOS Header points to PE header</a:t>
            </a:r>
          </a:p>
          <a:p>
            <a:pPr defTabSz="911225" eaLnBrk="1" hangingPunct="1">
              <a:tabLst>
                <a:tab pos="623888" algn="l"/>
              </a:tabLst>
            </a:pPr>
            <a:r>
              <a:rPr lang="en-US" sz="3600"/>
              <a:t>PE header points to IATs and the section table, which points to all code and data sections</a:t>
            </a:r>
          </a:p>
          <a:p>
            <a:pPr defTabSz="911225" eaLnBrk="1" hangingPunct="1">
              <a:tabLst>
                <a:tab pos="623888" algn="l"/>
              </a:tabLst>
            </a:pPr>
            <a:r>
              <a:rPr lang="en-US" sz="3600"/>
              <a:t>Viruses use the PE Header to navigate around the PE file, find where to insert virus code, etc.</a:t>
            </a:r>
          </a:p>
        </p:txBody>
      </p:sp>
      <p:sp>
        <p:nvSpPr>
          <p:cNvPr id="116738" name="Slide Number Placeholder 4"/>
          <p:cNvSpPr>
            <a:spLocks noGrp="1"/>
          </p:cNvSpPr>
          <p:nvPr>
            <p:ph type="sldNum" sz="quarter" idx="10"/>
          </p:nvPr>
        </p:nvSpPr>
        <p:spPr>
          <a:noFill/>
        </p:spPr>
        <p:txBody>
          <a:bodyPr/>
          <a:lstStyle/>
          <a:p>
            <a:fld id="{C4D49150-BC5B-D049-9CAE-D66463243BA7}" type="slidenum">
              <a:rPr lang="en-US">
                <a:latin typeface="Lucida Sans" charset="0"/>
                <a:ea typeface="Arial" charset="0"/>
                <a:cs typeface="Arial" charset="0"/>
              </a:rPr>
              <a:pPr/>
              <a:t>55</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PE Sections</a:t>
            </a:r>
          </a:p>
        </p:txBody>
      </p:sp>
      <p:sp>
        <p:nvSpPr>
          <p:cNvPr id="118788"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lnSpc>
                <a:spcPct val="90000"/>
              </a:lnSpc>
              <a:tabLst>
                <a:tab pos="623888" algn="l"/>
              </a:tabLst>
            </a:pPr>
            <a:r>
              <a:rPr lang="en-US" sz="2800"/>
              <a:t>Common sections are </a:t>
            </a:r>
            <a:r>
              <a:rPr lang="en-US" sz="2400" b="1">
                <a:latin typeface="Courier New" charset="0"/>
              </a:rPr>
              <a:t>.text</a:t>
            </a:r>
            <a:r>
              <a:rPr lang="en-US" sz="2800"/>
              <a:t> (for code), </a:t>
            </a:r>
            <a:r>
              <a:rPr lang="en-US" sz="2400" b="1">
                <a:latin typeface="Courier New" charset="0"/>
              </a:rPr>
              <a:t>.data</a:t>
            </a:r>
            <a:r>
              <a:rPr lang="en-US" sz="2800"/>
              <a:t> (read/write data), </a:t>
            </a:r>
            <a:r>
              <a:rPr lang="en-US" sz="2400" b="1">
                <a:latin typeface="Courier New" charset="0"/>
              </a:rPr>
              <a:t>.rdata</a:t>
            </a:r>
            <a:r>
              <a:rPr lang="en-US" sz="2800"/>
              <a:t> (read-only data, </a:t>
            </a:r>
            <a:r>
              <a:rPr lang="en-US" sz="2400" b="1">
                <a:latin typeface="Courier New" charset="0"/>
              </a:rPr>
              <a:t>.reloc</a:t>
            </a:r>
            <a:r>
              <a:rPr lang="en-US" sz="2800"/>
              <a:t> (relocation data used to build IATs)</a:t>
            </a:r>
          </a:p>
          <a:p>
            <a:pPr defTabSz="911225" eaLnBrk="1" hangingPunct="1">
              <a:lnSpc>
                <a:spcPct val="90000"/>
              </a:lnSpc>
              <a:tabLst>
                <a:tab pos="623888" algn="l"/>
              </a:tabLst>
            </a:pPr>
            <a:r>
              <a:rPr lang="en-US" sz="2800"/>
              <a:t>The attribute bits determine whether a section can be read, written, executed, etc., NOT the section name; viruses might modify the attribute bits so that a </a:t>
            </a:r>
            <a:r>
              <a:rPr lang="en-US" sz="2400" b="1">
                <a:latin typeface="Courier New" charset="0"/>
              </a:rPr>
              <a:t>.text</a:t>
            </a:r>
            <a:r>
              <a:rPr lang="en-US" sz="2800"/>
              <a:t> section becomes writable!</a:t>
            </a:r>
          </a:p>
          <a:p>
            <a:pPr defTabSz="911225" eaLnBrk="1" hangingPunct="1">
              <a:lnSpc>
                <a:spcPct val="90000"/>
              </a:lnSpc>
              <a:tabLst>
                <a:tab pos="623888" algn="l"/>
              </a:tabLst>
            </a:pPr>
            <a:r>
              <a:rPr lang="en-US" sz="2800"/>
              <a:t>Class web page links to more details on PE files</a:t>
            </a:r>
          </a:p>
        </p:txBody>
      </p:sp>
      <p:sp>
        <p:nvSpPr>
          <p:cNvPr id="118786" name="Slide Number Placeholder 4"/>
          <p:cNvSpPr>
            <a:spLocks noGrp="1"/>
          </p:cNvSpPr>
          <p:nvPr>
            <p:ph type="sldNum" sz="quarter" idx="10"/>
          </p:nvPr>
        </p:nvSpPr>
        <p:spPr>
          <a:noFill/>
        </p:spPr>
        <p:txBody>
          <a:bodyPr/>
          <a:lstStyle/>
          <a:p>
            <a:fld id="{FA6EC500-ED72-8F4B-B9A4-8CBF6C764487}" type="slidenum">
              <a:rPr lang="en-US">
                <a:latin typeface="Lucida Sans" charset="0"/>
                <a:ea typeface="Arial" charset="0"/>
                <a:cs typeface="Arial" charset="0"/>
              </a:rPr>
              <a:pPr/>
              <a:t>56</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a:t>Analyzing PE Files</a:t>
            </a:r>
          </a:p>
        </p:txBody>
      </p:sp>
      <p:sp>
        <p:nvSpPr>
          <p:cNvPr id="120836"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tabLst>
                <a:tab pos="623888" algn="l"/>
              </a:tabLst>
            </a:pPr>
            <a:r>
              <a:rPr lang="en-US" dirty="0"/>
              <a:t>DUMPBIN tool produces readable printout of a PE file</a:t>
            </a:r>
          </a:p>
          <a:p>
            <a:pPr defTabSz="911225" eaLnBrk="1" hangingPunct="1">
              <a:tabLst>
                <a:tab pos="623888" algn="l"/>
              </a:tabLst>
            </a:pPr>
            <a:r>
              <a:rPr lang="en-US" sz="2800" b="1" dirty="0">
                <a:latin typeface="Courier New" charset="0"/>
              </a:rPr>
              <a:t>DUMPBIN /ALL /RAWDATA:NONE</a:t>
            </a:r>
            <a:r>
              <a:rPr lang="en-US" dirty="0"/>
              <a:t> is most common usage</a:t>
            </a:r>
          </a:p>
          <a:p>
            <a:pPr defTabSz="911225" eaLnBrk="1" hangingPunct="1">
              <a:tabLst>
                <a:tab pos="623888" algn="l"/>
              </a:tabLst>
            </a:pPr>
            <a:r>
              <a:rPr lang="en-US" sz="2800" b="1" dirty="0">
                <a:latin typeface="Courier New" charset="0"/>
              </a:rPr>
              <a:t>/DISASM</a:t>
            </a:r>
            <a:r>
              <a:rPr lang="en-US" dirty="0"/>
              <a:t> switch also useful: disassembles the code sections</a:t>
            </a:r>
          </a:p>
          <a:p>
            <a:pPr defTabSz="911225" eaLnBrk="1" hangingPunct="1">
              <a:tabLst>
                <a:tab pos="623888" algn="l"/>
              </a:tabLst>
            </a:pPr>
            <a:r>
              <a:rPr lang="en-US" dirty="0"/>
              <a:t>Class web page links to more details on DUMPBIN tool</a:t>
            </a:r>
          </a:p>
        </p:txBody>
      </p:sp>
      <p:sp>
        <p:nvSpPr>
          <p:cNvPr id="120834" name="Slide Number Placeholder 4"/>
          <p:cNvSpPr>
            <a:spLocks noGrp="1"/>
          </p:cNvSpPr>
          <p:nvPr>
            <p:ph type="sldNum" sz="quarter" idx="10"/>
          </p:nvPr>
        </p:nvSpPr>
        <p:spPr>
          <a:noFill/>
        </p:spPr>
        <p:txBody>
          <a:bodyPr/>
          <a:lstStyle/>
          <a:p>
            <a:fld id="{5DEB35A7-9473-EA4E-B42C-4E0D0B9DBAB4}" type="slidenum">
              <a:rPr lang="en-US">
                <a:latin typeface="Lucida Sans" charset="0"/>
                <a:ea typeface="Arial" charset="0"/>
                <a:cs typeface="Arial" charset="0"/>
              </a:rPr>
              <a:pPr/>
              <a:t>57</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custDataLst>
              <p:tags r:id="rId1"/>
            </p:custDataLst>
          </p:nvPr>
        </p:nvSpPr>
        <p:spPr>
          <a:noFill/>
        </p:spPr>
        <p:txBody>
          <a:bodyPr lIns="92075" tIns="46038" rIns="92075" bIns="46038" anchor="b">
            <a:normAutofit fontScale="90000"/>
          </a:bodyPr>
          <a:lstStyle/>
          <a:p>
            <a:pPr eaLnBrk="1" hangingPunct="1"/>
            <a:r>
              <a:rPr lang="en-US" dirty="0" smtClean="0"/>
              <a:t>See you later</a:t>
            </a:r>
            <a:endParaRPr lang="en-US" dirty="0"/>
          </a:p>
        </p:txBody>
      </p:sp>
      <p:sp>
        <p:nvSpPr>
          <p:cNvPr id="122884" name="Rectangle 3"/>
          <p:cNvSpPr>
            <a:spLocks noGrp="1" noChangeArrowheads="1"/>
          </p:cNvSpPr>
          <p:nvPr>
            <p:ph type="body" sz="half" idx="1"/>
            <p:custDataLst>
              <p:tags r:id="rId2"/>
            </p:custDataLst>
          </p:nvPr>
        </p:nvSpPr>
        <p:spPr>
          <a:xfrm>
            <a:off x="228600" y="1752600"/>
            <a:ext cx="8382000" cy="4343400"/>
          </a:xfrm>
          <a:noFill/>
        </p:spPr>
        <p:txBody>
          <a:bodyPr lIns="92075" tIns="46038" rIns="92075" bIns="46038"/>
          <a:lstStyle/>
          <a:p>
            <a:pPr defTabSz="911225" eaLnBrk="1" hangingPunct="1">
              <a:tabLst>
                <a:tab pos="623888" algn="l"/>
              </a:tabLst>
            </a:pPr>
            <a:endParaRPr lang="en-US" sz="3600" dirty="0"/>
          </a:p>
        </p:txBody>
      </p:sp>
      <p:sp>
        <p:nvSpPr>
          <p:cNvPr id="122882" name="Slide Number Placeholder 4"/>
          <p:cNvSpPr>
            <a:spLocks noGrp="1"/>
          </p:cNvSpPr>
          <p:nvPr>
            <p:ph type="sldNum" sz="quarter" idx="10"/>
          </p:nvPr>
        </p:nvSpPr>
        <p:spPr>
          <a:noFill/>
        </p:spPr>
        <p:txBody>
          <a:bodyPr/>
          <a:lstStyle/>
          <a:p>
            <a:fld id="{DE385114-6954-404D-BC77-88409F2E179B}" type="slidenum">
              <a:rPr lang="en-US">
                <a:latin typeface="Lucida Sans" charset="0"/>
                <a:ea typeface="Arial" charset="0"/>
                <a:cs typeface="Arial" charset="0"/>
              </a:rPr>
              <a:pPr/>
              <a:t>58</a:t>
            </a:fld>
            <a:endParaRPr lang="en-US">
              <a:latin typeface="Lucida Sans" charset="0"/>
              <a:ea typeface="Arial" charset="0"/>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custDataLst>
              <p:tags r:id="rId2"/>
            </p:custDataLst>
          </p:nvPr>
        </p:nvSpPr>
        <p:spPr/>
        <p:txBody>
          <a:bodyPr>
            <a:normAutofit fontScale="90000"/>
          </a:bodyPr>
          <a:lstStyle/>
          <a:p>
            <a:pPr eaLnBrk="1" hangingPunct="1"/>
            <a:r>
              <a:rPr lang="en-US"/>
              <a:t>x86 Floating-point Registers</a:t>
            </a:r>
          </a:p>
        </p:txBody>
      </p:sp>
      <p:sp>
        <p:nvSpPr>
          <p:cNvPr id="26629" name="Rectangle 3"/>
          <p:cNvSpPr>
            <a:spLocks noGrp="1" noChangeArrowheads="1"/>
          </p:cNvSpPr>
          <p:nvPr>
            <p:ph type="body" sz="half" idx="1"/>
            <p:custDataLst>
              <p:tags r:id="rId3"/>
            </p:custDataLst>
          </p:nvPr>
        </p:nvSpPr>
        <p:spPr>
          <a:xfrm>
            <a:off x="153988" y="1485900"/>
            <a:ext cx="4271962" cy="4559300"/>
          </a:xfrm>
        </p:spPr>
        <p:txBody>
          <a:bodyPr/>
          <a:lstStyle/>
          <a:p>
            <a:pPr eaLnBrk="1" hangingPunct="1"/>
            <a:r>
              <a:rPr lang="en-US" sz="2800"/>
              <a:t>Floating-point unit uses a stack</a:t>
            </a:r>
          </a:p>
          <a:p>
            <a:pPr eaLnBrk="1" hangingPunct="1"/>
            <a:r>
              <a:rPr lang="en-US" sz="2800"/>
              <a:t>Each register is 80-bits wide (doesn’t use IEEE FP standard)</a:t>
            </a:r>
          </a:p>
          <a:p>
            <a:pPr eaLnBrk="1" hangingPunct="1"/>
            <a:endParaRPr lang="en-US" sz="2800"/>
          </a:p>
        </p:txBody>
      </p:sp>
      <p:graphicFrame>
        <p:nvGraphicFramePr>
          <p:cNvPr id="26626" name="Object 2"/>
          <p:cNvGraphicFramePr>
            <a:graphicFrameLocks noGrp="1" noChangeAspect="1"/>
          </p:cNvGraphicFramePr>
          <p:nvPr>
            <p:ph sz="half" idx="2"/>
            <p:custDataLst>
              <p:tags r:id="rId4"/>
            </p:custDataLst>
          </p:nvPr>
        </p:nvGraphicFramePr>
        <p:xfrm>
          <a:off x="4164013" y="2141538"/>
          <a:ext cx="4551362" cy="3141662"/>
        </p:xfrm>
        <a:graphic>
          <a:graphicData uri="http://schemas.openxmlformats.org/presentationml/2006/ole">
            <mc:AlternateContent xmlns:mc="http://schemas.openxmlformats.org/markup-compatibility/2006">
              <mc:Choice xmlns:v="urn:schemas-microsoft-com:vml" Requires="v">
                <p:oleObj spid="_x0000_s26655" name="VISIO" r:id="rId7" imgW="5691960" imgH="3926880" progId="">
                  <p:embed/>
                </p:oleObj>
              </mc:Choice>
              <mc:Fallback>
                <p:oleObj name="VISIO" r:id="rId7" imgW="5691960" imgH="3926880" progId="">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4013" y="2141538"/>
                        <a:ext cx="4551362" cy="314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7" name="Slide Number Placeholder 4"/>
          <p:cNvSpPr>
            <a:spLocks noGrp="1"/>
          </p:cNvSpPr>
          <p:nvPr>
            <p:ph type="sldNum" sz="quarter" idx="10"/>
          </p:nvPr>
        </p:nvSpPr>
        <p:spPr>
          <a:noFill/>
        </p:spPr>
        <p:txBody>
          <a:bodyPr/>
          <a:lstStyle/>
          <a:p>
            <a:fld id="{896E08E8-8B3D-E04A-A822-1AD40DA9BB80}" type="slidenum">
              <a:rPr lang="en-US" smtClean="0">
                <a:latin typeface="Lucida Sans" charset="0"/>
                <a:ea typeface="Arial" charset="0"/>
                <a:cs typeface="Arial" charset="0"/>
              </a:rPr>
              <a:pPr/>
              <a:t>6</a:t>
            </a:fld>
            <a:endParaRPr lang="en-US" smtClean="0">
              <a:latin typeface="Lucida Sans" charset="0"/>
              <a:ea typeface="Arial" charset="0"/>
              <a:cs typeface="Arial"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Instructions</a:t>
            </a:r>
          </a:p>
        </p:txBody>
      </p:sp>
      <p:sp>
        <p:nvSpPr>
          <p:cNvPr id="28674" name="Slide Number Placeholder 3"/>
          <p:cNvSpPr>
            <a:spLocks noGrp="1"/>
          </p:cNvSpPr>
          <p:nvPr>
            <p:ph type="sldNum" sz="quarter" idx="12"/>
          </p:nvPr>
        </p:nvSpPr>
        <p:spPr>
          <a:noFill/>
        </p:spPr>
        <p:txBody>
          <a:bodyPr/>
          <a:lstStyle/>
          <a:p>
            <a:fld id="{791FAB89-695F-5A4B-961D-AC96ADB19601}" type="slidenum">
              <a:rPr lang="en-US" smtClean="0">
                <a:latin typeface="Lucida Sans" charset="0"/>
                <a:ea typeface="Arial" charset="0"/>
                <a:cs typeface="Arial" charset="0"/>
              </a:rPr>
              <a:pPr/>
              <a:t>7</a:t>
            </a:fld>
            <a:endParaRPr lang="en-US" smtClean="0">
              <a:latin typeface="Lucida Sans" charset="0"/>
              <a:ea typeface="Arial" charset="0"/>
              <a:cs typeface="Arial" charset="0"/>
            </a:endParaRPr>
          </a:p>
        </p:txBody>
      </p:sp>
      <p:sp>
        <p:nvSpPr>
          <p:cNvPr id="28676" name="Rectangle 3"/>
          <p:cNvSpPr>
            <a:spLocks noGrp="1" noChangeArrowheads="1"/>
          </p:cNvSpPr>
          <p:nvPr>
            <p:ph sz="quarter" idx="1"/>
            <p:custDataLst>
              <p:tags r:id="rId2"/>
            </p:custDataLst>
          </p:nvPr>
        </p:nvSpPr>
        <p:spPr>
          <a:noFill/>
        </p:spPr>
        <p:txBody>
          <a:bodyPr lIns="92075" tIns="46038" rIns="92075" bIns="46038"/>
          <a:lstStyle/>
          <a:p>
            <a:pPr eaLnBrk="1" hangingPunct="1">
              <a:lnSpc>
                <a:spcPct val="80000"/>
              </a:lnSpc>
            </a:pPr>
            <a:r>
              <a:rPr lang="en-US" sz="2800"/>
              <a:t>In MASM (Microsoft Assembler), the first operand is usually a destination, and the second operand is a source:</a:t>
            </a:r>
          </a:p>
          <a:p>
            <a:pPr eaLnBrk="1" hangingPunct="1">
              <a:lnSpc>
                <a:spcPct val="80000"/>
              </a:lnSpc>
              <a:buFont typeface="Wingdings" charset="2"/>
              <a:buNone/>
            </a:pPr>
            <a:r>
              <a:rPr lang="en-US" sz="2800"/>
              <a:t>   </a:t>
            </a:r>
            <a:r>
              <a:rPr lang="en-US" sz="2400" b="1">
                <a:latin typeface="Courier New" charset="0"/>
              </a:rPr>
              <a:t>mov eax,ebx   ; eax := ebx</a:t>
            </a:r>
          </a:p>
          <a:p>
            <a:pPr eaLnBrk="1" hangingPunct="1">
              <a:lnSpc>
                <a:spcPct val="80000"/>
              </a:lnSpc>
            </a:pPr>
            <a:r>
              <a:rPr lang="en-US" sz="2800"/>
              <a:t>Two-operand instructions are most common, in which first operand is both source and destination:</a:t>
            </a:r>
          </a:p>
          <a:p>
            <a:pPr eaLnBrk="1" hangingPunct="1">
              <a:lnSpc>
                <a:spcPct val="80000"/>
              </a:lnSpc>
              <a:buFont typeface="Wingdings" charset="2"/>
              <a:buNone/>
            </a:pPr>
            <a:r>
              <a:rPr lang="en-US" sz="2800"/>
              <a:t>   </a:t>
            </a:r>
            <a:r>
              <a:rPr lang="en-US" sz="2400" b="1">
                <a:latin typeface="Courier New" charset="0"/>
              </a:rPr>
              <a:t>add eax,ecx    ; eax := eax + ecx</a:t>
            </a:r>
          </a:p>
          <a:p>
            <a:pPr eaLnBrk="1" hangingPunct="1">
              <a:lnSpc>
                <a:spcPct val="80000"/>
              </a:lnSpc>
            </a:pPr>
            <a:r>
              <a:rPr lang="en-US" sz="2800"/>
              <a:t>Semicolon begins a comment</a:t>
            </a:r>
          </a:p>
          <a:p>
            <a:pPr eaLnBrk="1" hangingPunct="1">
              <a:lnSpc>
                <a:spcPct val="80000"/>
              </a:lnSpc>
              <a:buFont typeface="Wingdings" charset="2"/>
              <a:buNone/>
            </a:pPr>
            <a:r>
              <a:rPr lang="en-US" sz="280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Data Declarations</a:t>
            </a:r>
          </a:p>
        </p:txBody>
      </p:sp>
      <p:sp>
        <p:nvSpPr>
          <p:cNvPr id="30722" name="Slide Number Placeholder 3"/>
          <p:cNvSpPr>
            <a:spLocks noGrp="1"/>
          </p:cNvSpPr>
          <p:nvPr>
            <p:ph type="sldNum" sz="quarter" idx="12"/>
          </p:nvPr>
        </p:nvSpPr>
        <p:spPr>
          <a:noFill/>
        </p:spPr>
        <p:txBody>
          <a:bodyPr/>
          <a:lstStyle/>
          <a:p>
            <a:fld id="{6A9B08BB-76E9-BC47-A979-A8F0F90E667B}" type="slidenum">
              <a:rPr lang="en-US" smtClean="0">
                <a:latin typeface="Lucida Sans" charset="0"/>
                <a:ea typeface="Arial" charset="0"/>
                <a:cs typeface="Arial" charset="0"/>
              </a:rPr>
              <a:pPr/>
              <a:t>8</a:t>
            </a:fld>
            <a:endParaRPr lang="en-US" smtClean="0">
              <a:latin typeface="Lucida Sans" charset="0"/>
              <a:ea typeface="Arial" charset="0"/>
              <a:cs typeface="Arial" charset="0"/>
            </a:endParaRPr>
          </a:p>
        </p:txBody>
      </p:sp>
      <p:sp>
        <p:nvSpPr>
          <p:cNvPr id="30724" name="Rectangle 3"/>
          <p:cNvSpPr>
            <a:spLocks noGrp="1" noChangeArrowheads="1"/>
          </p:cNvSpPr>
          <p:nvPr>
            <p:ph sz="quarter" idx="1"/>
            <p:custDataLst>
              <p:tags r:id="rId2"/>
            </p:custDataLst>
          </p:nvPr>
        </p:nvSpPr>
        <p:spPr>
          <a:noFill/>
        </p:spPr>
        <p:txBody>
          <a:bodyPr lIns="92075" tIns="46038" rIns="92075" bIns="46038"/>
          <a:lstStyle/>
          <a:p>
            <a:pPr eaLnBrk="1" hangingPunct="1"/>
            <a:r>
              <a:rPr lang="en-US" dirty="0"/>
              <a:t>Must be in a data section</a:t>
            </a:r>
          </a:p>
          <a:p>
            <a:pPr eaLnBrk="1" hangingPunct="1"/>
            <a:r>
              <a:rPr lang="en-US" dirty="0"/>
              <a:t>Give name, type, optional initialization:</a:t>
            </a:r>
          </a:p>
          <a:p>
            <a:pPr eaLnBrk="1" hangingPunct="1">
              <a:buFont typeface="Wingdings" charset="2"/>
              <a:buNone/>
            </a:pPr>
            <a:r>
              <a:rPr lang="en-US" sz="2400" dirty="0"/>
              <a:t>   </a:t>
            </a:r>
            <a:r>
              <a:rPr lang="en-US" sz="2000" b="1" dirty="0">
                <a:latin typeface="Courier New" charset="0"/>
              </a:rPr>
              <a:t>.DATA</a:t>
            </a:r>
          </a:p>
          <a:p>
            <a:pPr eaLnBrk="1" hangingPunct="1">
              <a:buFont typeface="Wingdings" charset="2"/>
              <a:buNone/>
            </a:pPr>
            <a:r>
              <a:rPr lang="en-US" sz="2000" b="1" dirty="0">
                <a:latin typeface="Courier New" charset="0"/>
              </a:rPr>
              <a:t>   count   DW   0  ; 16-bit, initialized to 0</a:t>
            </a:r>
          </a:p>
          <a:p>
            <a:pPr eaLnBrk="1" hangingPunct="1">
              <a:buFont typeface="Wingdings" charset="2"/>
              <a:buNone/>
            </a:pPr>
            <a:r>
              <a:rPr lang="en-US" sz="2000" b="1" dirty="0">
                <a:latin typeface="Courier New" charset="0"/>
              </a:rPr>
              <a:t>   answer  DD   ?  ; 32-bit, uninitialized</a:t>
            </a:r>
          </a:p>
          <a:p>
            <a:pPr eaLnBrk="1" hangingPunct="1"/>
            <a:r>
              <a:rPr lang="en-US" dirty="0"/>
              <a:t>Can declare arrays:</a:t>
            </a:r>
          </a:p>
          <a:p>
            <a:pPr eaLnBrk="1" hangingPunct="1">
              <a:buFont typeface="Wingdings" charset="2"/>
              <a:buNone/>
            </a:pPr>
            <a:r>
              <a:rPr lang="en-US" dirty="0"/>
              <a:t>   </a:t>
            </a:r>
            <a:r>
              <a:rPr lang="en-US" sz="2000" b="1" dirty="0">
                <a:latin typeface="Courier New" charset="0"/>
              </a:rPr>
              <a:t>array1  DD  100 DUP(0) ; 100 32-bit values,                      				     ; initialized to zero</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custDataLst>
              <p:tags r:id="rId1"/>
            </p:custDataLst>
          </p:nvPr>
        </p:nvSpPr>
        <p:spPr>
          <a:noFill/>
        </p:spPr>
        <p:txBody>
          <a:bodyPr lIns="92075" tIns="46038" rIns="92075" bIns="46038" anchor="b"/>
          <a:lstStyle/>
          <a:p>
            <a:pPr eaLnBrk="1" hangingPunct="1"/>
            <a:r>
              <a:rPr lang="en-US"/>
              <a:t>x86 Memory Operations</a:t>
            </a:r>
          </a:p>
        </p:txBody>
      </p:sp>
      <p:sp>
        <p:nvSpPr>
          <p:cNvPr id="32770" name="Slide Number Placeholder 3"/>
          <p:cNvSpPr>
            <a:spLocks noGrp="1"/>
          </p:cNvSpPr>
          <p:nvPr>
            <p:ph type="sldNum" sz="quarter" idx="12"/>
          </p:nvPr>
        </p:nvSpPr>
        <p:spPr>
          <a:noFill/>
        </p:spPr>
        <p:txBody>
          <a:bodyPr/>
          <a:lstStyle/>
          <a:p>
            <a:fld id="{FA4E9621-4336-E743-ACD0-58982C06708F}" type="slidenum">
              <a:rPr lang="en-US" smtClean="0">
                <a:latin typeface="Lucida Sans" charset="0"/>
                <a:ea typeface="Arial" charset="0"/>
                <a:cs typeface="Arial" charset="0"/>
              </a:rPr>
              <a:pPr/>
              <a:t>9</a:t>
            </a:fld>
            <a:endParaRPr lang="en-US" smtClean="0">
              <a:latin typeface="Lucida Sans" charset="0"/>
              <a:ea typeface="Arial" charset="0"/>
              <a:cs typeface="Arial" charset="0"/>
            </a:endParaRPr>
          </a:p>
        </p:txBody>
      </p:sp>
      <p:sp>
        <p:nvSpPr>
          <p:cNvPr id="32772" name="Rectangle 3"/>
          <p:cNvSpPr>
            <a:spLocks noGrp="1" noChangeArrowheads="1"/>
          </p:cNvSpPr>
          <p:nvPr>
            <p:ph sz="quarter" idx="1"/>
            <p:custDataLst>
              <p:tags r:id="rId2"/>
            </p:custDataLst>
          </p:nvPr>
        </p:nvSpPr>
        <p:spPr>
          <a:noFill/>
        </p:spPr>
        <p:txBody>
          <a:bodyPr lIns="92075" tIns="46038" rIns="92075" bIns="46038"/>
          <a:lstStyle/>
          <a:p>
            <a:pPr eaLnBrk="1" hangingPunct="1"/>
            <a:r>
              <a:rPr lang="en-US" sz="2800" dirty="0"/>
              <a:t>“lea” instruction means “load effective address:</a:t>
            </a:r>
          </a:p>
          <a:p>
            <a:pPr eaLnBrk="1" hangingPunct="1">
              <a:buFont typeface="Wingdings" charset="2"/>
              <a:buNone/>
            </a:pPr>
            <a:r>
              <a:rPr lang="en-US" sz="2400" b="1" dirty="0">
                <a:latin typeface="Courier New" charset="0"/>
              </a:rPr>
              <a:t>   </a:t>
            </a:r>
            <a:r>
              <a:rPr lang="en-US" sz="2000" b="1" dirty="0">
                <a:latin typeface="Courier New" charset="0"/>
              </a:rPr>
              <a:t>lea  </a:t>
            </a:r>
            <a:r>
              <a:rPr lang="en-US" sz="2000" b="1" dirty="0" err="1">
                <a:latin typeface="Courier New" charset="0"/>
              </a:rPr>
              <a:t>eax</a:t>
            </a:r>
            <a:r>
              <a:rPr lang="en-US" sz="2000" b="1" dirty="0">
                <a:latin typeface="Courier New" charset="0"/>
              </a:rPr>
              <a:t>,[count]  ; </a:t>
            </a:r>
            <a:r>
              <a:rPr lang="en-US" sz="2000" b="1" dirty="0" err="1">
                <a:latin typeface="Courier New" charset="0"/>
              </a:rPr>
              <a:t>eax</a:t>
            </a:r>
            <a:r>
              <a:rPr lang="en-US" sz="2000" b="1" dirty="0">
                <a:latin typeface="Courier New" charset="0"/>
              </a:rPr>
              <a:t> := address of count</a:t>
            </a:r>
            <a:r>
              <a:rPr lang="en-US" sz="2400" dirty="0"/>
              <a:t> </a:t>
            </a:r>
            <a:endParaRPr lang="en-US" sz="2800" dirty="0"/>
          </a:p>
          <a:p>
            <a:pPr eaLnBrk="1" hangingPunct="1"/>
            <a:r>
              <a:rPr lang="en-US" sz="2800" dirty="0"/>
              <a:t>Can move through an address pointer</a:t>
            </a:r>
            <a:endParaRPr lang="en-US" sz="2800" dirty="0">
              <a:latin typeface="Courier New" charset="0"/>
            </a:endParaRPr>
          </a:p>
          <a:p>
            <a:pPr eaLnBrk="1" hangingPunct="1">
              <a:buFont typeface="Wingdings" charset="2"/>
              <a:buNone/>
            </a:pPr>
            <a:r>
              <a:rPr lang="en-US" sz="2400" b="1" dirty="0">
                <a:latin typeface="Courier New" charset="0"/>
              </a:rPr>
              <a:t>   lea </a:t>
            </a:r>
            <a:r>
              <a:rPr lang="en-US" sz="2400" b="1" dirty="0" err="1">
                <a:latin typeface="Courier New" charset="0"/>
              </a:rPr>
              <a:t>ebx</a:t>
            </a:r>
            <a:r>
              <a:rPr lang="en-US" sz="2400" b="1" dirty="0">
                <a:latin typeface="Courier New" charset="0"/>
              </a:rPr>
              <a:t>,[count] ; </a:t>
            </a:r>
            <a:r>
              <a:rPr lang="en-US" sz="2400" b="1" dirty="0" err="1">
                <a:latin typeface="Courier New" charset="0"/>
              </a:rPr>
              <a:t>ebx</a:t>
            </a:r>
            <a:r>
              <a:rPr lang="en-US" sz="2400" b="1" dirty="0">
                <a:latin typeface="Courier New" charset="0"/>
              </a:rPr>
              <a:t> := address of count</a:t>
            </a:r>
          </a:p>
          <a:p>
            <a:pPr eaLnBrk="1" hangingPunct="1">
              <a:buFont typeface="Wingdings" charset="2"/>
              <a:buNone/>
            </a:pPr>
            <a:r>
              <a:rPr lang="en-US" sz="2400" b="1" dirty="0">
                <a:latin typeface="Courier New" charset="0"/>
              </a:rPr>
              <a:t>   </a:t>
            </a:r>
            <a:r>
              <a:rPr lang="en-US" sz="2400" b="1" dirty="0" err="1">
                <a:latin typeface="Courier New" charset="0"/>
              </a:rPr>
              <a:t>mov</a:t>
            </a:r>
            <a:r>
              <a:rPr lang="en-US" sz="2400" b="1" dirty="0">
                <a:latin typeface="Courier New" charset="0"/>
              </a:rPr>
              <a:t> [</a:t>
            </a:r>
            <a:r>
              <a:rPr lang="en-US" sz="2400" b="1" dirty="0" err="1">
                <a:latin typeface="Courier New" charset="0"/>
              </a:rPr>
              <a:t>ebx</a:t>
            </a:r>
            <a:r>
              <a:rPr lang="en-US" sz="2400" b="1" dirty="0">
                <a:latin typeface="Courier New" charset="0"/>
              </a:rPr>
              <a:t>],</a:t>
            </a:r>
            <a:r>
              <a:rPr lang="en-US" sz="2400" b="1" dirty="0" err="1">
                <a:latin typeface="Courier New" charset="0"/>
              </a:rPr>
              <a:t>edx</a:t>
            </a:r>
            <a:r>
              <a:rPr lang="en-US" sz="2400" b="1" dirty="0">
                <a:latin typeface="Courier New" charset="0"/>
              </a:rPr>
              <a:t>   ; count := </a:t>
            </a:r>
            <a:r>
              <a:rPr lang="en-US" sz="2400" b="1" dirty="0" err="1">
                <a:latin typeface="Courier New" charset="0"/>
              </a:rPr>
              <a:t>edx</a:t>
            </a:r>
            <a:r>
              <a:rPr lang="en-US" sz="2400" b="1" dirty="0">
                <a:latin typeface="Courier New" charset="0"/>
              </a:rPr>
              <a:t> </a:t>
            </a:r>
          </a:p>
          <a:p>
            <a:pPr eaLnBrk="1" hangingPunct="1">
              <a:buFont typeface="Wingdings" charset="2"/>
              <a:buNone/>
            </a:pPr>
            <a:r>
              <a:rPr lang="en-US" sz="2400" b="1" dirty="0">
                <a:latin typeface="Courier New" charset="0"/>
              </a:rPr>
              <a:t>                   ; </a:t>
            </a:r>
            <a:r>
              <a:rPr lang="en-US" sz="2400" b="1" dirty="0" err="1">
                <a:latin typeface="Courier New" charset="0"/>
              </a:rPr>
              <a:t>ebx</a:t>
            </a:r>
            <a:r>
              <a:rPr lang="en-US" sz="2400" b="1" dirty="0">
                <a:latin typeface="Courier New" charset="0"/>
              </a:rPr>
              <a:t> is a pointer                               	   	         ; [</a:t>
            </a:r>
            <a:r>
              <a:rPr lang="en-US" sz="2400" b="1" dirty="0" err="1">
                <a:latin typeface="Courier New" charset="0"/>
              </a:rPr>
              <a:t>ebx</a:t>
            </a:r>
            <a:r>
              <a:rPr lang="en-US" sz="2400" b="1" dirty="0">
                <a:latin typeface="Courier New" charset="0"/>
              </a:rPr>
              <a:t>] dereferences it</a:t>
            </a:r>
            <a:endParaRPr lang="en-US" sz="2400" dirty="0">
              <a:latin typeface="Courier New" charset="0"/>
            </a:endParaRPr>
          </a:p>
          <a:p>
            <a:pPr eaLnBrk="1" hangingPunct="1"/>
            <a:r>
              <a:rPr lang="en-US" sz="2800" dirty="0"/>
              <a:t>We also will see the stack used as memory</a:t>
            </a:r>
            <a:endParaRPr lang="en-US" dirty="0"/>
          </a:p>
          <a:p>
            <a:pPr eaLnBrk="1" hangingPunct="1">
              <a:buFont typeface="Wingdings" charset="2"/>
              <a:buNone/>
            </a:pPr>
            <a:r>
              <a:rPr lang="en-US" dirty="0"/>
              <a:t>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1_Default Design">
  <a:themeElements>
    <a:clrScheme name="1_Default Design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fontScheme name="1_Default Design">
      <a:majorFont>
        <a:latin typeface="Lucida Sans"/>
        <a:ea typeface="Arial"/>
        <a:cs typeface="Arial"/>
      </a:majorFont>
      <a:minorFont>
        <a:latin typeface="Lucida Sans"/>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chemeClr val="bg2"/>
            </a:solidFill>
            <a:effectLst/>
            <a:latin typeface="Lucida Sans" pitchFamily="-109" charset="0"/>
            <a:ea typeface="Arial" pitchFamily="-109" charset="0"/>
            <a:cs typeface="Arial" pitchFamily="-10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a:ln>
              <a:noFill/>
            </a:ln>
            <a:solidFill>
              <a:schemeClr val="bg2"/>
            </a:solidFill>
            <a:effectLst/>
            <a:latin typeface="Lucida Sans" pitchFamily="-109" charset="0"/>
            <a:ea typeface="Arial" pitchFamily="-109" charset="0"/>
            <a:cs typeface="Arial" pitchFamily="-109" charset="0"/>
          </a:defRPr>
        </a:defPPr>
      </a:lstStyle>
    </a:lnDef>
  </a:objectDefaults>
  <a:extraClrSchemeLst>
    <a:extraClrScheme>
      <a:clrScheme name="1_Default Design 1">
        <a:dk1>
          <a:srgbClr val="CCCCFF"/>
        </a:dk1>
        <a:lt1>
          <a:srgbClr val="FFFFFF"/>
        </a:lt1>
        <a:dk2>
          <a:srgbClr val="000000"/>
        </a:dk2>
        <a:lt2>
          <a:srgbClr val="808080"/>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24861</TotalTime>
  <Words>3090</Words>
  <Application>Microsoft Macintosh PowerPoint</Application>
  <PresentationFormat>On-screen Show (4:3)</PresentationFormat>
  <Paragraphs>429</Paragraphs>
  <Slides>58</Slides>
  <Notes>54</Notes>
  <HiddenSlides>1</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58</vt:i4>
      </vt:variant>
    </vt:vector>
  </HeadingPairs>
  <TitlesOfParts>
    <vt:vector size="62" baseType="lpstr">
      <vt:lpstr>1_Default Design</vt:lpstr>
      <vt:lpstr>Origin</vt:lpstr>
      <vt:lpstr>VISIO</vt:lpstr>
      <vt:lpstr>Visio</vt:lpstr>
      <vt:lpstr>IA-32 Architecture</vt:lpstr>
      <vt:lpstr>Intel x86 Architecture</vt:lpstr>
      <vt:lpstr>x86 Primer</vt:lpstr>
      <vt:lpstr>x86 Registers</vt:lpstr>
      <vt:lpstr>x86 Registers</vt:lpstr>
      <vt:lpstr>x86 Floating-point Registers</vt:lpstr>
      <vt:lpstr>x86 Instructions</vt:lpstr>
      <vt:lpstr>x86 Data Declarations</vt:lpstr>
      <vt:lpstr>x86 Memory Operations</vt:lpstr>
      <vt:lpstr>x86 Stack Operations</vt:lpstr>
      <vt:lpstr>x86 Hardware Stack</vt:lpstr>
      <vt:lpstr>x86 Hardware Stack</vt:lpstr>
      <vt:lpstr>x86 Stack after “push ESI”</vt:lpstr>
      <vt:lpstr>x86 Stack after call</vt:lpstr>
      <vt:lpstr>x86 Stack after ret</vt:lpstr>
      <vt:lpstr>x86 C Calling Convention</vt:lpstr>
      <vt:lpstr>C Calling Convention cont.</vt:lpstr>
      <vt:lpstr>How Are Parameters Passed?</vt:lpstr>
      <vt:lpstr>Why Pass Parameters in Reverse Order?</vt:lpstr>
      <vt:lpstr>Reverse Order Parameters cont.</vt:lpstr>
      <vt:lpstr>What if Parameter Order was NOT Reversed?</vt:lpstr>
      <vt:lpstr>C Calling Convention cont.</vt:lpstr>
      <vt:lpstr>How are Values Returned?</vt:lpstr>
      <vt:lpstr>C Calling Convention cont.</vt:lpstr>
      <vt:lpstr>Where are Local Variables Stored?</vt:lpstr>
      <vt:lpstr>C Calling Convention cont.</vt:lpstr>
      <vt:lpstr>Who Saves Which Registers?</vt:lpstr>
      <vt:lpstr>What Does the Caller Do?</vt:lpstr>
      <vt:lpstr>Stack after Call</vt:lpstr>
      <vt:lpstr>Callee Stack Frame Setup</vt:lpstr>
      <vt:lpstr>Stack After Prologue Code</vt:lpstr>
      <vt:lpstr>Callee Stack Frame Cleanup</vt:lpstr>
      <vt:lpstr>Stack After Return</vt:lpstr>
      <vt:lpstr>Caller Stack Cleanup</vt:lpstr>
      <vt:lpstr>Today</vt:lpstr>
      <vt:lpstr>Caller Stack After Cleanup</vt:lpstr>
      <vt:lpstr>Register Save Question</vt:lpstr>
      <vt:lpstr>Call Stack: Virus Implications</vt:lpstr>
      <vt:lpstr>x86 Executable Files</vt:lpstr>
      <vt:lpstr>Linker</vt:lpstr>
      <vt:lpstr>Loader</vt:lpstr>
      <vt:lpstr>PE File Format</vt:lpstr>
      <vt:lpstr>PE File Format</vt:lpstr>
      <vt:lpstr>Producing a PE File</vt:lpstr>
      <vt:lpstr>Detour: Motivation for Learning File Formats</vt:lpstr>
      <vt:lpstr>Next time</vt:lpstr>
      <vt:lpstr>Virtual Addresses</vt:lpstr>
      <vt:lpstr>Loading the PE File</vt:lpstr>
      <vt:lpstr>PE Function Pointers</vt:lpstr>
      <vt:lpstr>PE Function Pointers Example</vt:lpstr>
      <vt:lpstr>PE Function Pointers Example cont’d.</vt:lpstr>
      <vt:lpstr>Import Address Table</vt:lpstr>
      <vt:lpstr>Using the IAT </vt:lpstr>
      <vt:lpstr>DOS Header</vt:lpstr>
      <vt:lpstr>PE Header</vt:lpstr>
      <vt:lpstr>PE Sections</vt:lpstr>
      <vt:lpstr>Analyzing PE Files</vt:lpstr>
      <vt:lpstr>See you later</vt:lpstr>
    </vt:vector>
  </TitlesOfParts>
  <Company>University of Virginia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 Techniques</dc:title>
  <dc:creator>Jack W. Davidson</dc:creator>
  <cp:lastModifiedBy>William Harrison</cp:lastModifiedBy>
  <cp:revision>247</cp:revision>
  <cp:lastPrinted>2010-01-28T15:26:06Z</cp:lastPrinted>
  <dcterms:created xsi:type="dcterms:W3CDTF">2010-01-28T13:12:01Z</dcterms:created>
  <dcterms:modified xsi:type="dcterms:W3CDTF">2017-02-10T15:57:14Z</dcterms:modified>
</cp:coreProperties>
</file>