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44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08FB-42F6-684E-8298-BD0E9A07157C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17A1B-F5DB-D248-9499-614DB064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06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08FB-42F6-684E-8298-BD0E9A07157C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17A1B-F5DB-D248-9499-614DB064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84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08FB-42F6-684E-8298-BD0E9A07157C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17A1B-F5DB-D248-9499-614DB064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93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08FB-42F6-684E-8298-BD0E9A07157C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17A1B-F5DB-D248-9499-614DB064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08FB-42F6-684E-8298-BD0E9A07157C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17A1B-F5DB-D248-9499-614DB064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27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08FB-42F6-684E-8298-BD0E9A07157C}" type="datetimeFigureOut">
              <a:rPr lang="en-US" smtClean="0"/>
              <a:t>3/21/16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17A1B-F5DB-D248-9499-614DB064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5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08FB-42F6-684E-8298-BD0E9A07157C}" type="datetimeFigureOut">
              <a:rPr lang="en-US" smtClean="0"/>
              <a:t>3/21/16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17A1B-F5DB-D248-9499-614DB064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05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08FB-42F6-684E-8298-BD0E9A07157C}" type="datetimeFigureOut">
              <a:rPr lang="en-US" smtClean="0"/>
              <a:t>3/21/16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17A1B-F5DB-D248-9499-614DB064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25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08FB-42F6-684E-8298-BD0E9A07157C}" type="datetimeFigureOut">
              <a:rPr lang="en-US" smtClean="0"/>
              <a:t>3/21/16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17A1B-F5DB-D248-9499-614DB064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49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08FB-42F6-684E-8298-BD0E9A07157C}" type="datetimeFigureOut">
              <a:rPr lang="en-US" smtClean="0"/>
              <a:t>3/21/16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17A1B-F5DB-D248-9499-614DB064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70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08FB-42F6-684E-8298-BD0E9A07157C}" type="datetimeFigureOut">
              <a:rPr lang="en-US" smtClean="0"/>
              <a:t>3/21/16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17A1B-F5DB-D248-9499-614DB064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34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C08FB-42F6-684E-8298-BD0E9A07157C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17A1B-F5DB-D248-9499-614DB0646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16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Attacks on Win32 Part ii (two excerpts)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Peter </a:t>
            </a:r>
            <a:r>
              <a:rPr lang="en-US" dirty="0" err="1" smtClean="0"/>
              <a:t>Szor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459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the following do?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89773" y="2432601"/>
            <a:ext cx="7232315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/>
              <a:t>Address        </a:t>
            </a:r>
            <a:r>
              <a:rPr lang="en-US" sz="2400" b="1" u="sng" dirty="0" smtClean="0"/>
              <a:t>    </a:t>
            </a:r>
            <a:r>
              <a:rPr lang="en-US" sz="2400" b="1" u="sng" dirty="0" err="1" smtClean="0"/>
              <a:t>Opcode</a:t>
            </a:r>
            <a:r>
              <a:rPr lang="en-US" sz="2400" b="1" u="sng" dirty="0" smtClean="0"/>
              <a:t>               Mnemonic    </a:t>
            </a:r>
            <a:endParaRPr lang="en-US" sz="2400" dirty="0"/>
          </a:p>
          <a:p>
            <a:r>
              <a:rPr lang="en-US" sz="2400" b="1" dirty="0">
                <a:latin typeface="Courier New"/>
                <a:cs typeface="Courier New"/>
              </a:rPr>
              <a:t>0040601A  </a:t>
            </a:r>
            <a:r>
              <a:rPr lang="en-US" sz="2400" b="1" dirty="0" smtClean="0">
                <a:latin typeface="Courier New"/>
                <a:cs typeface="Courier New"/>
              </a:rPr>
              <a:t>E800000000 </a:t>
            </a:r>
            <a:r>
              <a:rPr lang="en-US" sz="2400" b="1" dirty="0">
                <a:latin typeface="Courier New"/>
                <a:cs typeface="Courier New"/>
              </a:rPr>
              <a:t>call 0040601F</a:t>
            </a:r>
            <a:endParaRPr lang="en-US" sz="2400" dirty="0">
              <a:latin typeface="Courier New"/>
              <a:cs typeface="Courier New"/>
            </a:endParaRPr>
          </a:p>
          <a:p>
            <a:r>
              <a:rPr lang="en-US" sz="2400" b="1" dirty="0">
                <a:latin typeface="Courier New"/>
                <a:cs typeface="Courier New"/>
              </a:rPr>
              <a:t>0040601F </a:t>
            </a:r>
            <a:r>
              <a:rPr lang="en-US" sz="2400" b="1" dirty="0" smtClean="0">
                <a:latin typeface="Courier New"/>
                <a:cs typeface="Courier New"/>
              </a:rPr>
              <a:t> 5E         </a:t>
            </a:r>
            <a:r>
              <a:rPr lang="en-US" sz="2400" b="1" dirty="0">
                <a:latin typeface="Courier New"/>
                <a:cs typeface="Courier New"/>
              </a:rPr>
              <a:t>pop </a:t>
            </a:r>
            <a:r>
              <a:rPr lang="en-US" sz="2400" b="1" dirty="0" err="1" smtClean="0">
                <a:latin typeface="Courier New"/>
                <a:cs typeface="Courier New"/>
              </a:rPr>
              <a:t>esi</a:t>
            </a:r>
            <a:endParaRPr lang="en-US"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33477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Now, what does this do?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58801" y="2378047"/>
            <a:ext cx="81279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 smtClean="0"/>
              <a:t>Address          </a:t>
            </a:r>
            <a:r>
              <a:rPr lang="en-US" sz="2000" b="1" u="sng" dirty="0" err="1" smtClean="0"/>
              <a:t>Opcode</a:t>
            </a:r>
            <a:r>
              <a:rPr lang="en-US" sz="2000" b="1" u="sng" dirty="0" smtClean="0"/>
              <a:t>                           Mnemonic                          </a:t>
            </a:r>
            <a:endParaRPr lang="en-US" sz="2000" b="1" dirty="0" smtClean="0">
              <a:latin typeface="Courier New"/>
              <a:cs typeface="Courier New"/>
            </a:endParaRPr>
          </a:p>
          <a:p>
            <a:r>
              <a:rPr lang="en-US" sz="2000" b="1" dirty="0" smtClean="0">
                <a:latin typeface="Courier New"/>
                <a:cs typeface="Courier New"/>
              </a:rPr>
              <a:t>0040601A </a:t>
            </a:r>
            <a:r>
              <a:rPr lang="en-US" sz="2000" b="1" dirty="0">
                <a:latin typeface="Courier New"/>
                <a:cs typeface="Courier New"/>
              </a:rPr>
              <a:t>E807000000      call 00406026h</a:t>
            </a:r>
            <a:endParaRPr lang="en-US" sz="2000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0040601F 34F4            </a:t>
            </a:r>
            <a:r>
              <a:rPr lang="en-US" sz="2000" b="1" dirty="0" err="1">
                <a:latin typeface="Courier New"/>
                <a:cs typeface="Courier New"/>
              </a:rPr>
              <a:t>xor</a:t>
            </a:r>
            <a:r>
              <a:rPr lang="en-US" sz="2000" b="1" dirty="0">
                <a:latin typeface="Courier New"/>
                <a:cs typeface="Courier New"/>
              </a:rPr>
              <a:t> al,F4</a:t>
            </a:r>
            <a:endParaRPr lang="en-US" sz="2000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00406021 F0A4            lock </a:t>
            </a:r>
            <a:r>
              <a:rPr lang="en-US" sz="2000" b="1" dirty="0" err="1">
                <a:latin typeface="Courier New"/>
                <a:cs typeface="Courier New"/>
              </a:rPr>
              <a:t>movsb</a:t>
            </a:r>
            <a:endParaRPr lang="en-US" sz="2000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00406023 288C085EB934AC  sub [eax+ecx-53CB46A2],cl</a:t>
            </a:r>
            <a:endParaRPr lang="en-US" sz="2000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0040602A 0200            add al,[</a:t>
            </a:r>
            <a:r>
              <a:rPr lang="en-US" sz="2000" b="1" dirty="0" err="1">
                <a:latin typeface="Courier New"/>
                <a:cs typeface="Courier New"/>
              </a:rPr>
              <a:t>eax</a:t>
            </a:r>
            <a:r>
              <a:rPr lang="en-US" sz="2000" b="1" dirty="0">
                <a:latin typeface="Courier New"/>
                <a:cs typeface="Courier New"/>
              </a:rPr>
              <a:t>]</a:t>
            </a:r>
            <a:endParaRPr lang="en-US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71556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72</Words>
  <Application>Microsoft Macintosh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Attacks on Win32 Part ii (two excerpts)</vt:lpstr>
      <vt:lpstr>What does the following do?</vt:lpstr>
      <vt:lpstr>Now, what does this do?</vt:lpstr>
    </vt:vector>
  </TitlesOfParts>
  <Company>University of Missouri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Attacks on Win32 Part ii</dc:title>
  <dc:creator>William Harrison</dc:creator>
  <cp:lastModifiedBy>William Harrison</cp:lastModifiedBy>
  <cp:revision>3</cp:revision>
  <dcterms:created xsi:type="dcterms:W3CDTF">2016-03-21T15:33:33Z</dcterms:created>
  <dcterms:modified xsi:type="dcterms:W3CDTF">2016-03-21T16:23:39Z</dcterms:modified>
</cp:coreProperties>
</file>