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4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9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50C9-4614-49D5-A3B8-1616BB4FD9D5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E3F0-4B70-4A4F-AC6D-2194684F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Antidepressants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67224"/>
              </p:ext>
            </p:extLst>
          </p:nvPr>
        </p:nvGraphicFramePr>
        <p:xfrm>
          <a:off x="838201" y="1825625"/>
          <a:ext cx="10711724" cy="461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475"/>
                <a:gridCol w="4289567"/>
                <a:gridCol w="4094682"/>
              </a:tblGrid>
              <a:tr h="3720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Mechanism of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1221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Clomipramine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Serotonin reuptake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is also an antagonist/inverse agonist at the histamine H1 receptor, the muscarinic acetylcholine receptors and the α1 adrenergic receptor</a:t>
                      </a:r>
                      <a:endParaRPr lang="en-US" dirty="0"/>
                    </a:p>
                  </a:txBody>
                  <a:tcPr/>
                </a:tc>
              </a:tr>
              <a:tr h="4283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Desipramine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Norephinephrine</a:t>
                      </a:r>
                      <a:r>
                        <a:rPr lang="en-US" dirty="0" smtClean="0"/>
                        <a:t> reuptake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Also inhibits serotonin reuptake, less sedating, few anticholinergic effects,</a:t>
                      </a:r>
                      <a:r>
                        <a:rPr lang="en-US" baseline="0" dirty="0" smtClean="0"/>
                        <a:t> toxic overdose (relative to other anti-D)</a:t>
                      </a:r>
                      <a:endParaRPr lang="en-US" dirty="0"/>
                    </a:p>
                  </a:txBody>
                  <a:tcPr/>
                </a:tc>
              </a:tr>
              <a:tr h="3720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Maprotiline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Norephinephrine</a:t>
                      </a:r>
                      <a:r>
                        <a:rPr lang="en-US" dirty="0" smtClean="0"/>
                        <a:t> reuptake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Weak action on serotonin/dopamine reuptake. Potent antagonist of the 5-HT7 receptor (important role in its antidepressant effectiveness)</a:t>
                      </a:r>
                      <a:endParaRPr lang="en-US" dirty="0"/>
                    </a:p>
                  </a:txBody>
                  <a:tcPr/>
                </a:tc>
              </a:tr>
              <a:tr h="917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Trazadone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Serotonin antagonist and reuptake inhibitor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Anxiolytic</a:t>
                      </a:r>
                      <a:r>
                        <a:rPr lang="en-US" baseline="0" dirty="0" smtClean="0"/>
                        <a:t> and mild side-effects, low anticholinergic effects, some sedation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Antidepressants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2016-07-06T20:07:26Z</dcterms:created>
  <dcterms:modified xsi:type="dcterms:W3CDTF">2016-07-06T20:28:43Z</dcterms:modified>
</cp:coreProperties>
</file>