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chi\Desktop\Cloud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chi\Desktop\Cloud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chi\Documents\GitHub\distributedKNN\presentation\Cloud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vs. #</a:t>
            </a:r>
            <a:r>
              <a:rPr lang="en-US" baseline="0"/>
              <a:t> Consumers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val>
            <c:numRef>
              <c:f>Sheet1!$F$2:$F$13</c:f>
              <c:numCache>
                <c:formatCode>0.000</c:formatCode>
                <c:ptCount val="12"/>
                <c:pt idx="0">
                  <c:v>29.614666666666665</c:v>
                </c:pt>
                <c:pt idx="1">
                  <c:v>20.623666666666665</c:v>
                </c:pt>
                <c:pt idx="2">
                  <c:v>14.364333333333335</c:v>
                </c:pt>
                <c:pt idx="3">
                  <c:v>11.539333333333333</c:v>
                </c:pt>
                <c:pt idx="4">
                  <c:v>9.5339999999999989</c:v>
                </c:pt>
                <c:pt idx="5">
                  <c:v>8.2206666666666663</c:v>
                </c:pt>
                <c:pt idx="6">
                  <c:v>7.2549999999999999</c:v>
                </c:pt>
                <c:pt idx="7">
                  <c:v>6.4893333333333336</c:v>
                </c:pt>
                <c:pt idx="8">
                  <c:v>5.7706666666666671</c:v>
                </c:pt>
                <c:pt idx="9">
                  <c:v>5.3269999999999991</c:v>
                </c:pt>
                <c:pt idx="10">
                  <c:v>4.8049999999999997</c:v>
                </c:pt>
                <c:pt idx="11">
                  <c:v>5.719333333333334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738200"/>
        <c:axId val="226738984"/>
      </c:lineChart>
      <c:catAx>
        <c:axId val="226738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Consumers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8984"/>
        <c:crosses val="autoZero"/>
        <c:auto val="1"/>
        <c:lblAlgn val="ctr"/>
        <c:lblOffset val="100"/>
        <c:noMultiLvlLbl val="0"/>
      </c:catAx>
      <c:valAx>
        <c:axId val="22673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820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</a:t>
            </a:r>
            <a:r>
              <a:rPr lang="en-US" baseline="0" dirty="0"/>
              <a:t> vs. K Value 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(</a:t>
            </a:r>
            <a:r>
              <a:rPr lang="en-US" baseline="0" dirty="0"/>
              <a:t>8 consumers)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Sheet1!$N$5:$R$5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Sheet1!$N$10:$R$10</c:f>
              <c:numCache>
                <c:formatCode>General</c:formatCode>
                <c:ptCount val="5"/>
                <c:pt idx="0">
                  <c:v>6.4853333333333341</c:v>
                </c:pt>
                <c:pt idx="1">
                  <c:v>6.6146666666666674</c:v>
                </c:pt>
                <c:pt idx="2">
                  <c:v>6.8029999999999999</c:v>
                </c:pt>
                <c:pt idx="3">
                  <c:v>7.0279999999999996</c:v>
                </c:pt>
                <c:pt idx="4">
                  <c:v>7.2633333333333328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734280"/>
        <c:axId val="226739376"/>
      </c:lineChart>
      <c:catAx>
        <c:axId val="226734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9376"/>
        <c:crosses val="autoZero"/>
        <c:auto val="1"/>
        <c:lblAlgn val="ctr"/>
        <c:lblOffset val="100"/>
        <c:noMultiLvlLbl val="0"/>
      </c:catAx>
      <c:valAx>
        <c:axId val="22673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4280"/>
        <c:crosses val="autoZero"/>
        <c:crossBetween val="between"/>
      </c:valAx>
      <c:spPr>
        <a:solidFill>
          <a:schemeClr val="tx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vs. </a:t>
            </a:r>
            <a:r>
              <a:rPr lang="en-US" dirty="0" smtClean="0"/>
              <a:t>K Value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Sheet1!$I$5:$I$12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Sheet1!$J$5:$J$12</c:f>
              <c:numCache>
                <c:formatCode>General</c:formatCode>
                <c:ptCount val="8"/>
                <c:pt idx="0">
                  <c:v>97.11</c:v>
                </c:pt>
                <c:pt idx="1">
                  <c:v>97.44</c:v>
                </c:pt>
                <c:pt idx="2">
                  <c:v>96.66</c:v>
                </c:pt>
                <c:pt idx="3">
                  <c:v>96.72</c:v>
                </c:pt>
                <c:pt idx="4">
                  <c:v>96.77</c:v>
                </c:pt>
                <c:pt idx="5">
                  <c:v>96.55</c:v>
                </c:pt>
                <c:pt idx="6">
                  <c:v>96.1</c:v>
                </c:pt>
                <c:pt idx="7">
                  <c:v>95.83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3736568"/>
        <c:axId val="343734608"/>
      </c:lineChart>
      <c:catAx>
        <c:axId val="343736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K Value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734608"/>
        <c:crosses val="autoZero"/>
        <c:auto val="1"/>
        <c:lblAlgn val="ctr"/>
        <c:lblOffset val="100"/>
        <c:noMultiLvlLbl val="0"/>
      </c:catAx>
      <c:valAx>
        <c:axId val="34373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73656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K Nearest Neighbors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Harrison Zhao</a:t>
            </a:r>
          </a:p>
          <a:p>
            <a:r>
              <a:rPr lang="en-US" dirty="0" smtClean="0"/>
              <a:t>David Katz</a:t>
            </a:r>
          </a:p>
          <a:p>
            <a:r>
              <a:rPr lang="en-US" dirty="0" smtClean="0"/>
              <a:t>Eli Friedman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6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Images -&gt; </a:t>
            </a:r>
            <a:r>
              <a:rPr lang="en-US" dirty="0" smtClean="0"/>
              <a:t>Numbers: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2550" y="421892"/>
            <a:ext cx="1579943" cy="59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48" y="2667000"/>
            <a:ext cx="6451930" cy="3124200"/>
          </a:xfrm>
        </p:spPr>
      </p:pic>
    </p:spTree>
    <p:extLst>
      <p:ext uri="{BB962C8B-B14F-4D97-AF65-F5344CB8AC3E}">
        <p14:creationId xmlns:p14="http://schemas.microsoft.com/office/powerpoint/2010/main" val="197927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51407"/>
              </p:ext>
            </p:extLst>
          </p:nvPr>
        </p:nvGraphicFramePr>
        <p:xfrm>
          <a:off x="1852036" y="2918114"/>
          <a:ext cx="1689100" cy="2630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Consumers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Time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5.327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5.719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747931"/>
              </p:ext>
            </p:extLst>
          </p:nvPr>
        </p:nvGraphicFramePr>
        <p:xfrm>
          <a:off x="4958627" y="2919845"/>
          <a:ext cx="5038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Changing K Value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546040"/>
              </p:ext>
            </p:extLst>
          </p:nvPr>
        </p:nvGraphicFramePr>
        <p:xfrm>
          <a:off x="1447800" y="2777490"/>
          <a:ext cx="335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89743"/>
              </p:ext>
            </p:extLst>
          </p:nvPr>
        </p:nvGraphicFramePr>
        <p:xfrm>
          <a:off x="6004560" y="28689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50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183</TotalTime>
  <Words>92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Distributed K Nearest Neighbors</vt:lpstr>
      <vt:lpstr>Converting Images -&gt; Numbers:</vt:lpstr>
      <vt:lpstr>Flow structure</vt:lpstr>
      <vt:lpstr>Results</vt:lpstr>
      <vt:lpstr>Changing K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K Nearest Neighbors</dc:title>
  <dc:creator>yochi cohen</dc:creator>
  <cp:lastModifiedBy>yochi cohen</cp:lastModifiedBy>
  <cp:revision>6</cp:revision>
  <dcterms:created xsi:type="dcterms:W3CDTF">2014-03-25T16:11:03Z</dcterms:created>
  <dcterms:modified xsi:type="dcterms:W3CDTF">2014-03-25T19:17:58Z</dcterms:modified>
</cp:coreProperties>
</file>