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Infinite Cloud Storage via Abuse of Flickr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Harrison Zhao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David Katz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Alejandro Acosta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How?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Flickr supports the Portable Networks Graphics (PNG) format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Uses lossless compression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Encoding a file to an image byte by byte allows perfect reconstruction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Flickr account includes 1 TB of free storage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Each API key allows 3600 queries per hour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File (Hello.docx, 294 KB)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00" y="1812500"/>
            <a:ext cx="29908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 and Scalability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Flickr supports uploading images for only personal visibility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user can attach as many Flickr accounts to their ICS account as they want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user uses their own keys to bypass API limits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file I/O performed client side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Server manages database and signs requests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5" y="0"/>
            <a:ext cx="896068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Try it Out!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infcs.cloudapp.net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Make an account (Use our keys if you are lazy)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EFEFE"/>
                </a:highlight>
              </a:rPr>
              <a:t>Key: ec552e65e51f5ba1192ca326805d4bae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EFEFE"/>
                </a:highlight>
              </a:rPr>
              <a:t>Secret: 55cb97c71a57b41b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EFEFE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EFEFE"/>
                </a:highlight>
              </a:rPr>
              <a:t>Attach at least one Flickr (Yahoo) account by clicking top right corner from file system page.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EFEFE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EFEFE"/>
              </a:highlight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