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82" r:id="rId2"/>
    <p:sldId id="285" r:id="rId3"/>
    <p:sldId id="283" r:id="rId4"/>
    <p:sldId id="284" r:id="rId5"/>
    <p:sldId id="287" r:id="rId6"/>
    <p:sldId id="256" r:id="rId7"/>
    <p:sldId id="261" r:id="rId8"/>
    <p:sldId id="269" r:id="rId9"/>
    <p:sldId id="262" r:id="rId10"/>
    <p:sldId id="265" r:id="rId11"/>
    <p:sldId id="264" r:id="rId12"/>
    <p:sldId id="263" r:id="rId13"/>
    <p:sldId id="268" r:id="rId14"/>
    <p:sldId id="257" r:id="rId15"/>
    <p:sldId id="258" r:id="rId16"/>
    <p:sldId id="259" r:id="rId17"/>
    <p:sldId id="260" r:id="rId18"/>
    <p:sldId id="266" r:id="rId19"/>
    <p:sldId id="293" r:id="rId20"/>
    <p:sldId id="294" r:id="rId21"/>
    <p:sldId id="291" r:id="rId22"/>
    <p:sldId id="292" r:id="rId23"/>
    <p:sldId id="286" r:id="rId24"/>
    <p:sldId id="288" r:id="rId25"/>
    <p:sldId id="289" r:id="rId26"/>
    <p:sldId id="290"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936" y="32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D99997-9FDA-4355-B205-9FED4FE7DA2D}" type="datetimeFigureOut">
              <a:rPr lang="en-US" smtClean="0"/>
              <a:t>5/30/2023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0CC1974-5715-4099-92D6-56E7FB255014}" type="slidenum">
              <a:rPr lang="en-US" smtClean="0"/>
              <a:t>‹#›</a:t>
            </a:fld>
            <a:endParaRPr lang="en-US"/>
          </a:p>
        </p:txBody>
      </p:sp>
    </p:spTree>
    <p:extLst>
      <p:ext uri="{BB962C8B-B14F-4D97-AF65-F5344CB8AC3E}">
        <p14:creationId xmlns:p14="http://schemas.microsoft.com/office/powerpoint/2010/main" val="2335258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C1974-5715-4099-92D6-56E7FB255014}" type="slidenum">
              <a:rPr lang="en-US" smtClean="0"/>
              <a:t>5</a:t>
            </a:fld>
            <a:endParaRPr lang="en-US"/>
          </a:p>
        </p:txBody>
      </p:sp>
    </p:spTree>
    <p:extLst>
      <p:ext uri="{BB962C8B-B14F-4D97-AF65-F5344CB8AC3E}">
        <p14:creationId xmlns:p14="http://schemas.microsoft.com/office/powerpoint/2010/main" val="320616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600" b="1"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585858"/>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54760" y="1214119"/>
            <a:ext cx="9680194" cy="4412234"/>
          </a:xfrm>
          <a:prstGeom prst="rect">
            <a:avLst/>
          </a:prstGeom>
        </p:spPr>
      </p:pic>
      <p:pic>
        <p:nvPicPr>
          <p:cNvPr id="18" name="bg object 18"/>
          <p:cNvPicPr/>
          <p:nvPr/>
        </p:nvPicPr>
        <p:blipFill>
          <a:blip r:embed="rId3" cstate="print"/>
          <a:stretch>
            <a:fillRect/>
          </a:stretch>
        </p:blipFill>
        <p:spPr>
          <a:xfrm>
            <a:off x="1305560" y="1264919"/>
            <a:ext cx="9578594" cy="4310634"/>
          </a:xfrm>
          <a:prstGeom prst="rect">
            <a:avLst/>
          </a:prstGeom>
        </p:spPr>
      </p:pic>
      <p:sp>
        <p:nvSpPr>
          <p:cNvPr id="19" name="bg object 19"/>
          <p:cNvSpPr/>
          <p:nvPr/>
        </p:nvSpPr>
        <p:spPr>
          <a:xfrm>
            <a:off x="1449069" y="1413510"/>
            <a:ext cx="9296400" cy="4033520"/>
          </a:xfrm>
          <a:custGeom>
            <a:avLst/>
            <a:gdLst/>
            <a:ahLst/>
            <a:cxnLst/>
            <a:rect l="l" t="t" r="r" b="b"/>
            <a:pathLst>
              <a:path w="9296400" h="4033520">
                <a:moveTo>
                  <a:pt x="0" y="4033520"/>
                </a:moveTo>
                <a:lnTo>
                  <a:pt x="9296400" y="4033520"/>
                </a:lnTo>
                <a:lnTo>
                  <a:pt x="9296400" y="0"/>
                </a:lnTo>
                <a:lnTo>
                  <a:pt x="0" y="0"/>
                </a:lnTo>
                <a:lnTo>
                  <a:pt x="0" y="4033520"/>
                </a:lnTo>
                <a:close/>
              </a:path>
            </a:pathLst>
          </a:custGeom>
          <a:ln w="7620">
            <a:solidFill>
              <a:srgbClr val="404040"/>
            </a:solidFill>
          </a:ln>
        </p:spPr>
        <p:txBody>
          <a:bodyPr wrap="square" lIns="0" tIns="0" rIns="0" bIns="0" rtlCol="0"/>
          <a:lstStyle/>
          <a:p>
            <a:endParaRPr/>
          </a:p>
        </p:txBody>
      </p:sp>
      <p:sp>
        <p:nvSpPr>
          <p:cNvPr id="20" name="bg object 20"/>
          <p:cNvSpPr/>
          <p:nvPr/>
        </p:nvSpPr>
        <p:spPr>
          <a:xfrm>
            <a:off x="5135880" y="1267459"/>
            <a:ext cx="1920239" cy="731520"/>
          </a:xfrm>
          <a:custGeom>
            <a:avLst/>
            <a:gdLst/>
            <a:ahLst/>
            <a:cxnLst/>
            <a:rect l="l" t="t" r="r" b="b"/>
            <a:pathLst>
              <a:path w="1920240" h="731519">
                <a:moveTo>
                  <a:pt x="1920227" y="0"/>
                </a:moveTo>
                <a:lnTo>
                  <a:pt x="0" y="0"/>
                </a:lnTo>
                <a:lnTo>
                  <a:pt x="0" y="541020"/>
                </a:lnTo>
                <a:lnTo>
                  <a:pt x="0" y="731520"/>
                </a:lnTo>
                <a:lnTo>
                  <a:pt x="1920227" y="731520"/>
                </a:lnTo>
                <a:lnTo>
                  <a:pt x="1920227" y="541020"/>
                </a:lnTo>
                <a:lnTo>
                  <a:pt x="1920227" y="0"/>
                </a:lnTo>
                <a:close/>
              </a:path>
            </a:pathLst>
          </a:custGeom>
          <a:solidFill>
            <a:srgbClr val="ED462C"/>
          </a:solidFill>
        </p:spPr>
        <p:txBody>
          <a:bodyPr wrap="square" lIns="0" tIns="0" rIns="0" bIns="0" rtlCol="0"/>
          <a:lstStyle/>
          <a:p>
            <a:endParaRPr/>
          </a:p>
        </p:txBody>
      </p:sp>
      <p:sp>
        <p:nvSpPr>
          <p:cNvPr id="21" name="bg object 21"/>
          <p:cNvSpPr/>
          <p:nvPr/>
        </p:nvSpPr>
        <p:spPr>
          <a:xfrm>
            <a:off x="5251450" y="1268730"/>
            <a:ext cx="1691639" cy="617220"/>
          </a:xfrm>
          <a:custGeom>
            <a:avLst/>
            <a:gdLst/>
            <a:ahLst/>
            <a:cxnLst/>
            <a:rect l="l" t="t" r="r" b="b"/>
            <a:pathLst>
              <a:path w="1691640" h="617219">
                <a:moveTo>
                  <a:pt x="0" y="0"/>
                </a:moveTo>
                <a:lnTo>
                  <a:pt x="0" y="612648"/>
                </a:lnTo>
              </a:path>
              <a:path w="1691640" h="617219">
                <a:moveTo>
                  <a:pt x="1691640" y="0"/>
                </a:moveTo>
                <a:lnTo>
                  <a:pt x="1691640" y="612648"/>
                </a:lnTo>
              </a:path>
              <a:path w="1691640" h="617219">
                <a:moveTo>
                  <a:pt x="0" y="617220"/>
                </a:moveTo>
                <a:lnTo>
                  <a:pt x="1691640" y="617220"/>
                </a:lnTo>
              </a:path>
            </a:pathLst>
          </a:custGeom>
          <a:ln w="7620">
            <a:solidFill>
              <a:srgbClr val="FFFFFF"/>
            </a:solidFill>
          </a:ln>
        </p:spPr>
        <p:txBody>
          <a:bodyPr wrap="square" lIns="0" tIns="0" rIns="0" bIns="0" rtlCol="0"/>
          <a:lstStyle/>
          <a:p>
            <a:endParaRPr/>
          </a:p>
        </p:txBody>
      </p:sp>
      <p:pic>
        <p:nvPicPr>
          <p:cNvPr id="22" name="bg object 22"/>
          <p:cNvPicPr/>
          <p:nvPr/>
        </p:nvPicPr>
        <p:blipFill>
          <a:blip r:embed="rId4" cstate="print"/>
          <a:stretch>
            <a:fillRect/>
          </a:stretch>
        </p:blipFill>
        <p:spPr>
          <a:xfrm>
            <a:off x="0" y="0"/>
            <a:ext cx="12192000" cy="6857998"/>
          </a:xfrm>
          <a:prstGeom prst="rect">
            <a:avLst/>
          </a:prstGeom>
        </p:spPr>
      </p:pic>
      <p:sp>
        <p:nvSpPr>
          <p:cNvPr id="23" name="bg object 23"/>
          <p:cNvSpPr/>
          <p:nvPr/>
        </p:nvSpPr>
        <p:spPr>
          <a:xfrm>
            <a:off x="937260" y="1808479"/>
            <a:ext cx="5453380" cy="3241040"/>
          </a:xfrm>
          <a:custGeom>
            <a:avLst/>
            <a:gdLst/>
            <a:ahLst/>
            <a:cxnLst/>
            <a:rect l="l" t="t" r="r" b="b"/>
            <a:pathLst>
              <a:path w="5453380" h="3241040">
                <a:moveTo>
                  <a:pt x="5453380" y="0"/>
                </a:moveTo>
                <a:lnTo>
                  <a:pt x="0" y="0"/>
                </a:lnTo>
                <a:lnTo>
                  <a:pt x="0" y="3241040"/>
                </a:lnTo>
                <a:lnTo>
                  <a:pt x="5453380" y="3241040"/>
                </a:lnTo>
                <a:lnTo>
                  <a:pt x="5453380" y="0"/>
                </a:lnTo>
                <a:close/>
              </a:path>
            </a:pathLst>
          </a:custGeom>
          <a:solidFill>
            <a:srgbClr val="FFFFFF"/>
          </a:solidFill>
        </p:spPr>
        <p:txBody>
          <a:bodyPr wrap="square" lIns="0" tIns="0" rIns="0" bIns="0" rtlCol="0"/>
          <a:lstStyle/>
          <a:p>
            <a:endParaRPr/>
          </a:p>
        </p:txBody>
      </p:sp>
      <p:pic>
        <p:nvPicPr>
          <p:cNvPr id="24" name="bg object 24"/>
          <p:cNvPicPr/>
          <p:nvPr/>
        </p:nvPicPr>
        <p:blipFill>
          <a:blip r:embed="rId5" cstate="print"/>
          <a:stretch>
            <a:fillRect/>
          </a:stretch>
        </p:blipFill>
        <p:spPr>
          <a:xfrm>
            <a:off x="1097280" y="1971039"/>
            <a:ext cx="5131054" cy="2916174"/>
          </a:xfrm>
          <a:prstGeom prst="rect">
            <a:avLst/>
          </a:prstGeom>
        </p:spPr>
      </p:pic>
      <p:sp>
        <p:nvSpPr>
          <p:cNvPr id="2" name="Holder 2"/>
          <p:cNvSpPr>
            <a:spLocks noGrp="1"/>
          </p:cNvSpPr>
          <p:nvPr>
            <p:ph type="title"/>
          </p:nvPr>
        </p:nvSpPr>
        <p:spPr/>
        <p:txBody>
          <a:bodyPr lIns="0" tIns="0" rIns="0" bIns="0"/>
          <a:lstStyle>
            <a:lvl1pPr>
              <a:defRPr sz="48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31140" y="236220"/>
            <a:ext cx="11727434" cy="6383274"/>
          </a:xfrm>
          <a:prstGeom prst="rect">
            <a:avLst/>
          </a:prstGeom>
        </p:spPr>
      </p:pic>
      <p:sp>
        <p:nvSpPr>
          <p:cNvPr id="17" name="bg object 17"/>
          <p:cNvSpPr/>
          <p:nvPr/>
        </p:nvSpPr>
        <p:spPr>
          <a:xfrm>
            <a:off x="372109" y="377190"/>
            <a:ext cx="11450320" cy="6106160"/>
          </a:xfrm>
          <a:custGeom>
            <a:avLst/>
            <a:gdLst/>
            <a:ahLst/>
            <a:cxnLst/>
            <a:rect l="l" t="t" r="r" b="b"/>
            <a:pathLst>
              <a:path w="11450320" h="6106160">
                <a:moveTo>
                  <a:pt x="0" y="6106160"/>
                </a:moveTo>
                <a:lnTo>
                  <a:pt x="11450320" y="6106160"/>
                </a:lnTo>
                <a:lnTo>
                  <a:pt x="11450320" y="0"/>
                </a:lnTo>
                <a:lnTo>
                  <a:pt x="0" y="0"/>
                </a:lnTo>
                <a:lnTo>
                  <a:pt x="0" y="6106160"/>
                </a:lnTo>
                <a:close/>
              </a:path>
            </a:pathLst>
          </a:custGeom>
          <a:ln w="7620">
            <a:solidFill>
              <a:srgbClr val="252525"/>
            </a:solidFill>
          </a:ln>
        </p:spPr>
        <p:txBody>
          <a:bodyPr wrap="square" lIns="0" tIns="0" rIns="0" bIns="0" rtlCol="0"/>
          <a:lstStyle/>
          <a:p>
            <a:endParaRPr/>
          </a:p>
        </p:txBody>
      </p:sp>
      <p:pic>
        <p:nvPicPr>
          <p:cNvPr id="18" name="bg object 18"/>
          <p:cNvPicPr/>
          <p:nvPr/>
        </p:nvPicPr>
        <p:blipFill>
          <a:blip r:embed="rId8" cstate="print"/>
          <a:stretch>
            <a:fillRect/>
          </a:stretch>
        </p:blipFill>
        <p:spPr>
          <a:xfrm>
            <a:off x="0" y="0"/>
            <a:ext cx="12192000" cy="6857998"/>
          </a:xfrm>
          <a:prstGeom prst="rect">
            <a:avLst/>
          </a:prstGeom>
        </p:spPr>
      </p:pic>
      <p:sp>
        <p:nvSpPr>
          <p:cNvPr id="19" name="bg object 19"/>
          <p:cNvSpPr/>
          <p:nvPr/>
        </p:nvSpPr>
        <p:spPr>
          <a:xfrm>
            <a:off x="435609" y="240029"/>
            <a:ext cx="11498580" cy="6380480"/>
          </a:xfrm>
          <a:custGeom>
            <a:avLst/>
            <a:gdLst/>
            <a:ahLst/>
            <a:cxnLst/>
            <a:rect l="l" t="t" r="r" b="b"/>
            <a:pathLst>
              <a:path w="11498580" h="6380480">
                <a:moveTo>
                  <a:pt x="11498580" y="0"/>
                </a:moveTo>
                <a:lnTo>
                  <a:pt x="0" y="0"/>
                </a:lnTo>
                <a:lnTo>
                  <a:pt x="0" y="6380480"/>
                </a:lnTo>
                <a:lnTo>
                  <a:pt x="11498580" y="6380480"/>
                </a:lnTo>
                <a:lnTo>
                  <a:pt x="11498580" y="0"/>
                </a:lnTo>
                <a:close/>
              </a:path>
            </a:pathLst>
          </a:custGeom>
          <a:solidFill>
            <a:srgbClr val="FFFFFF"/>
          </a:solidFill>
        </p:spPr>
        <p:txBody>
          <a:bodyPr wrap="square" lIns="0" tIns="0" rIns="0" bIns="0" rtlCol="0"/>
          <a:lstStyle/>
          <a:p>
            <a:endParaRPr/>
          </a:p>
        </p:txBody>
      </p:sp>
      <p:sp>
        <p:nvSpPr>
          <p:cNvPr id="20" name="bg object 20"/>
          <p:cNvSpPr/>
          <p:nvPr/>
        </p:nvSpPr>
        <p:spPr>
          <a:xfrm>
            <a:off x="435609" y="240029"/>
            <a:ext cx="11498580" cy="6380480"/>
          </a:xfrm>
          <a:custGeom>
            <a:avLst/>
            <a:gdLst/>
            <a:ahLst/>
            <a:cxnLst/>
            <a:rect l="l" t="t" r="r" b="b"/>
            <a:pathLst>
              <a:path w="11498580" h="6380480">
                <a:moveTo>
                  <a:pt x="0" y="6380480"/>
                </a:moveTo>
                <a:lnTo>
                  <a:pt x="11498580" y="6380480"/>
                </a:lnTo>
                <a:lnTo>
                  <a:pt x="11498580" y="0"/>
                </a:lnTo>
                <a:lnTo>
                  <a:pt x="0" y="0"/>
                </a:lnTo>
                <a:lnTo>
                  <a:pt x="0" y="6380480"/>
                </a:lnTo>
                <a:close/>
              </a:path>
            </a:pathLst>
          </a:custGeom>
          <a:ln w="12700">
            <a:solidFill>
              <a:srgbClr val="787880"/>
            </a:solidFill>
          </a:ln>
        </p:spPr>
        <p:txBody>
          <a:bodyPr wrap="square" lIns="0" tIns="0" rIns="0" bIns="0" rtlCol="0"/>
          <a:lstStyle/>
          <a:p>
            <a:endParaRPr/>
          </a:p>
        </p:txBody>
      </p:sp>
      <p:sp>
        <p:nvSpPr>
          <p:cNvPr id="2" name="Holder 2"/>
          <p:cNvSpPr>
            <a:spLocks noGrp="1"/>
          </p:cNvSpPr>
          <p:nvPr>
            <p:ph type="title"/>
          </p:nvPr>
        </p:nvSpPr>
        <p:spPr>
          <a:xfrm>
            <a:off x="886777" y="311467"/>
            <a:ext cx="6421755" cy="757555"/>
          </a:xfrm>
          <a:prstGeom prst="rect">
            <a:avLst/>
          </a:prstGeom>
        </p:spPr>
        <p:txBody>
          <a:bodyPr wrap="square" lIns="0" tIns="0" rIns="0" bIns="0">
            <a:spAutoFit/>
          </a:bodyPr>
          <a:lstStyle>
            <a:lvl1pPr>
              <a:defRPr sz="4800" b="1" i="0">
                <a:solidFill>
                  <a:schemeClr val="tx1"/>
                </a:solidFill>
                <a:latin typeface="Tahoma"/>
                <a:cs typeface="Tahoma"/>
              </a:defRPr>
            </a:lvl1pPr>
          </a:lstStyle>
          <a:p>
            <a:endParaRPr/>
          </a:p>
        </p:txBody>
      </p:sp>
      <p:sp>
        <p:nvSpPr>
          <p:cNvPr id="3" name="Holder 3"/>
          <p:cNvSpPr>
            <a:spLocks noGrp="1"/>
          </p:cNvSpPr>
          <p:nvPr>
            <p:ph type="body" idx="1"/>
          </p:nvPr>
        </p:nvSpPr>
        <p:spPr>
          <a:xfrm>
            <a:off x="526415" y="1278890"/>
            <a:ext cx="11139169" cy="4421505"/>
          </a:xfrm>
          <a:prstGeom prst="rect">
            <a:avLst/>
          </a:prstGeom>
        </p:spPr>
        <p:txBody>
          <a:bodyPr wrap="square" lIns="0" tIns="0" rIns="0" bIns="0">
            <a:spAutoFit/>
          </a:bodyPr>
          <a:lstStyle>
            <a:lvl1pPr>
              <a:defRPr sz="3600" b="1" i="0">
                <a:solidFill>
                  <a:schemeClr val="tx1"/>
                </a:solidFill>
                <a:latin typeface="Tahoma"/>
                <a:cs typeface="Tahom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5/29/2023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ryanportollano@gmai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AD7046-941A-C9E1-AA02-516F40BE0DA1}"/>
              </a:ext>
            </a:extLst>
          </p:cNvPr>
          <p:cNvSpPr txBox="1"/>
          <p:nvPr/>
        </p:nvSpPr>
        <p:spPr>
          <a:xfrm>
            <a:off x="457200" y="839746"/>
            <a:ext cx="11430000" cy="5632311"/>
          </a:xfrm>
          <a:prstGeom prst="rect">
            <a:avLst/>
          </a:prstGeom>
          <a:noFill/>
        </p:spPr>
        <p:txBody>
          <a:bodyPr wrap="square">
            <a:spAutoFit/>
          </a:bodyPr>
          <a:lstStyle/>
          <a:p>
            <a:r>
              <a:rPr lang="en-US" sz="3600" b="1" dirty="0">
                <a:latin typeface="Century Gothic" panose="020B0502020202020204" pitchFamily="34" charset="0"/>
              </a:rPr>
              <a:t>“Heavenly Father, we come before you today to ask for your guidance and wisdom as we begin this class. We ask for your help in understanding the material and retaining the knowledge we will learn. We ask for your protection as we engage in discussions and activities. Please bless our teachers with the strength and patience they need to lead this class. We trust in your provision and love, and we pray all these things in Jesus’ name, Amen.</a:t>
            </a:r>
            <a:endParaRPr lang="en-US" sz="3600" dirty="0"/>
          </a:p>
        </p:txBody>
      </p:sp>
      <p:sp>
        <p:nvSpPr>
          <p:cNvPr id="4" name="object 7">
            <a:extLst>
              <a:ext uri="{FF2B5EF4-FFF2-40B4-BE49-F238E27FC236}">
                <a16:creationId xmlns:a16="http://schemas.microsoft.com/office/drawing/2014/main" id="{62EEBEF6-D242-5F23-D417-584CEBC28886}"/>
              </a:ext>
            </a:extLst>
          </p:cNvPr>
          <p:cNvSpPr txBox="1"/>
          <p:nvPr/>
        </p:nvSpPr>
        <p:spPr>
          <a:xfrm>
            <a:off x="3276600" y="304800"/>
            <a:ext cx="5116353" cy="562655"/>
          </a:xfrm>
          <a:prstGeom prst="rect">
            <a:avLst/>
          </a:prstGeom>
        </p:spPr>
        <p:txBody>
          <a:bodyPr vert="horz" wrap="square" lIns="0" tIns="8573" rIns="0" bIns="0" rtlCol="0">
            <a:spAutoFit/>
          </a:bodyPr>
          <a:lstStyle/>
          <a:p>
            <a:pPr marL="9525" algn="ctr">
              <a:spcBef>
                <a:spcPts val="68"/>
              </a:spcBef>
            </a:pPr>
            <a:r>
              <a:rPr lang="en-US" sz="3600" dirty="0">
                <a:latin typeface="Arial Black" panose="020B0A04020102020204" pitchFamily="34" charset="0"/>
              </a:rPr>
              <a:t>Prayer</a:t>
            </a:r>
            <a:endParaRPr sz="3600" dirty="0">
              <a:latin typeface="Arial Black" panose="020B0A04020102020204" pitchFamily="34" charset="0"/>
            </a:endParaRPr>
          </a:p>
        </p:txBody>
      </p:sp>
    </p:spTree>
    <p:extLst>
      <p:ext uri="{BB962C8B-B14F-4D97-AF65-F5344CB8AC3E}">
        <p14:creationId xmlns:p14="http://schemas.microsoft.com/office/powerpoint/2010/main" val="18532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672" y="461327"/>
            <a:ext cx="5245100" cy="757555"/>
          </a:xfrm>
          <a:prstGeom prst="rect">
            <a:avLst/>
          </a:prstGeom>
        </p:spPr>
        <p:txBody>
          <a:bodyPr vert="horz" wrap="square" lIns="0" tIns="12700" rIns="0" bIns="0" rtlCol="0">
            <a:spAutoFit/>
          </a:bodyPr>
          <a:lstStyle/>
          <a:p>
            <a:pPr marL="12700">
              <a:lnSpc>
                <a:spcPct val="100000"/>
              </a:lnSpc>
              <a:spcBef>
                <a:spcPts val="100"/>
              </a:spcBef>
            </a:pPr>
            <a:r>
              <a:rPr spc="-135" dirty="0"/>
              <a:t>W</a:t>
            </a:r>
            <a:r>
              <a:rPr spc="-70" dirty="0"/>
              <a:t>riting</a:t>
            </a:r>
            <a:r>
              <a:rPr spc="-165" dirty="0"/>
              <a:t> </a:t>
            </a:r>
            <a:r>
              <a:rPr spc="-160" dirty="0"/>
              <a:t>a</a:t>
            </a:r>
            <a:r>
              <a:rPr spc="-204" dirty="0"/>
              <a:t> </a:t>
            </a:r>
            <a:r>
              <a:rPr spc="-385" dirty="0"/>
              <a:t>R</a:t>
            </a:r>
            <a:r>
              <a:rPr spc="-95" dirty="0"/>
              <a:t>esume</a:t>
            </a:r>
          </a:p>
        </p:txBody>
      </p:sp>
      <p:sp>
        <p:nvSpPr>
          <p:cNvPr id="3" name="object 3"/>
          <p:cNvSpPr txBox="1"/>
          <p:nvPr/>
        </p:nvSpPr>
        <p:spPr>
          <a:xfrm>
            <a:off x="917575" y="1281429"/>
            <a:ext cx="10611485" cy="5178425"/>
          </a:xfrm>
          <a:prstGeom prst="rect">
            <a:avLst/>
          </a:prstGeom>
        </p:spPr>
        <p:txBody>
          <a:bodyPr vert="horz" wrap="square" lIns="0" tIns="12700" rIns="0" bIns="0" rtlCol="0">
            <a:spAutoFit/>
          </a:bodyPr>
          <a:lstStyle/>
          <a:p>
            <a:pPr marL="12700">
              <a:lnSpc>
                <a:spcPct val="100000"/>
              </a:lnSpc>
              <a:spcBef>
                <a:spcPts val="100"/>
              </a:spcBef>
            </a:pPr>
            <a:r>
              <a:rPr lang="en-US" sz="3200" b="1" spc="-55" dirty="0">
                <a:latin typeface="Tahoma"/>
                <a:cs typeface="Tahoma"/>
              </a:rPr>
              <a:t>3. </a:t>
            </a:r>
            <a:r>
              <a:rPr sz="3200" b="1" spc="-55" dirty="0">
                <a:latin typeface="Tahoma"/>
                <a:cs typeface="Tahoma"/>
              </a:rPr>
              <a:t>Educational</a:t>
            </a:r>
            <a:r>
              <a:rPr sz="3200" b="1" spc="-160" dirty="0">
                <a:latin typeface="Tahoma"/>
                <a:cs typeface="Tahoma"/>
              </a:rPr>
              <a:t> </a:t>
            </a:r>
            <a:r>
              <a:rPr sz="3200" b="1" spc="-45" dirty="0">
                <a:latin typeface="Tahoma"/>
                <a:cs typeface="Tahoma"/>
              </a:rPr>
              <a:t>Background</a:t>
            </a:r>
            <a:endParaRPr sz="3200" dirty="0">
              <a:latin typeface="Tahoma"/>
              <a:cs typeface="Tahoma"/>
            </a:endParaRPr>
          </a:p>
          <a:p>
            <a:pPr marL="299085" marR="5080" indent="-287020">
              <a:lnSpc>
                <a:spcPct val="100000"/>
              </a:lnSpc>
              <a:buFont typeface="Arial MT"/>
              <a:buChar char="•"/>
              <a:tabLst>
                <a:tab pos="299720" algn="l"/>
              </a:tabLst>
            </a:pPr>
            <a:r>
              <a:rPr sz="3400" spc="5" dirty="0">
                <a:latin typeface="Tahoma"/>
                <a:cs typeface="Tahoma"/>
              </a:rPr>
              <a:t>This </a:t>
            </a:r>
            <a:r>
              <a:rPr sz="3400" spc="85" dirty="0">
                <a:latin typeface="Tahoma"/>
                <a:cs typeface="Tahoma"/>
              </a:rPr>
              <a:t>section </a:t>
            </a:r>
            <a:r>
              <a:rPr sz="3400" spc="80" dirty="0">
                <a:latin typeface="Tahoma"/>
                <a:cs typeface="Tahoma"/>
              </a:rPr>
              <a:t>can also </a:t>
            </a:r>
            <a:r>
              <a:rPr sz="3400" spc="215" dirty="0">
                <a:latin typeface="Tahoma"/>
                <a:cs typeface="Tahoma"/>
              </a:rPr>
              <a:t>be </a:t>
            </a:r>
            <a:r>
              <a:rPr sz="3400" spc="150" dirty="0">
                <a:latin typeface="Tahoma"/>
                <a:cs typeface="Tahoma"/>
              </a:rPr>
              <a:t>labeled </a:t>
            </a:r>
            <a:r>
              <a:rPr sz="3400" spc="10" dirty="0">
                <a:latin typeface="Tahoma"/>
                <a:cs typeface="Tahoma"/>
              </a:rPr>
              <a:t>as </a:t>
            </a:r>
            <a:r>
              <a:rPr sz="3400" i="1" spc="-135" dirty="0">
                <a:latin typeface="Verdana"/>
                <a:cs typeface="Verdana"/>
              </a:rPr>
              <a:t>Academic, </a:t>
            </a:r>
            <a:r>
              <a:rPr sz="3400" i="1" spc="-130" dirty="0">
                <a:latin typeface="Verdana"/>
                <a:cs typeface="Verdana"/>
              </a:rPr>
              <a:t> </a:t>
            </a:r>
            <a:r>
              <a:rPr sz="3400" i="1" spc="-110" dirty="0">
                <a:latin typeface="Verdana"/>
                <a:cs typeface="Verdana"/>
              </a:rPr>
              <a:t>Acade</a:t>
            </a:r>
            <a:r>
              <a:rPr sz="3400" i="1" spc="-165" dirty="0">
                <a:latin typeface="Verdana"/>
                <a:cs typeface="Verdana"/>
              </a:rPr>
              <a:t>m</a:t>
            </a:r>
            <a:r>
              <a:rPr sz="3400" i="1" spc="-80" dirty="0">
                <a:latin typeface="Verdana"/>
                <a:cs typeface="Verdana"/>
              </a:rPr>
              <a:t>ic</a:t>
            </a:r>
            <a:r>
              <a:rPr sz="3400" i="1" spc="-370" dirty="0">
                <a:latin typeface="Verdana"/>
                <a:cs typeface="Verdana"/>
              </a:rPr>
              <a:t> </a:t>
            </a:r>
            <a:r>
              <a:rPr sz="3400" i="1" spc="-95" dirty="0">
                <a:latin typeface="Verdana"/>
                <a:cs typeface="Verdana"/>
              </a:rPr>
              <a:t>Qual</a:t>
            </a:r>
            <a:r>
              <a:rPr sz="3400" i="1" spc="-35" dirty="0">
                <a:latin typeface="Verdana"/>
                <a:cs typeface="Verdana"/>
              </a:rPr>
              <a:t>i</a:t>
            </a:r>
            <a:r>
              <a:rPr sz="3400" i="1" spc="-130" dirty="0">
                <a:latin typeface="Verdana"/>
                <a:cs typeface="Verdana"/>
              </a:rPr>
              <a:t>fic</a:t>
            </a:r>
            <a:r>
              <a:rPr sz="3400" i="1" spc="-229" dirty="0">
                <a:latin typeface="Verdana"/>
                <a:cs typeface="Verdana"/>
              </a:rPr>
              <a:t>a</a:t>
            </a:r>
            <a:r>
              <a:rPr sz="3400" i="1" spc="-140" dirty="0">
                <a:latin typeface="Verdana"/>
                <a:cs typeface="Verdana"/>
              </a:rPr>
              <a:t>tio</a:t>
            </a:r>
            <a:r>
              <a:rPr sz="3400" i="1" spc="-204" dirty="0">
                <a:latin typeface="Verdana"/>
                <a:cs typeface="Verdana"/>
              </a:rPr>
              <a:t>n</a:t>
            </a:r>
            <a:r>
              <a:rPr sz="3400" i="1" spc="-360" dirty="0">
                <a:latin typeface="Verdana"/>
                <a:cs typeface="Verdana"/>
              </a:rPr>
              <a:t> </a:t>
            </a:r>
            <a:r>
              <a:rPr sz="3400" i="1" spc="-185" dirty="0">
                <a:latin typeface="Verdana"/>
                <a:cs typeface="Verdana"/>
              </a:rPr>
              <a:t>o</a:t>
            </a:r>
            <a:r>
              <a:rPr sz="3400" i="1" spc="-130" dirty="0">
                <a:latin typeface="Verdana"/>
                <a:cs typeface="Verdana"/>
              </a:rPr>
              <a:t>r</a:t>
            </a:r>
            <a:r>
              <a:rPr sz="3400" i="1" spc="-350" dirty="0">
                <a:latin typeface="Verdana"/>
                <a:cs typeface="Verdana"/>
              </a:rPr>
              <a:t> </a:t>
            </a:r>
            <a:r>
              <a:rPr sz="3400" i="1" spc="-100" dirty="0">
                <a:latin typeface="Verdana"/>
                <a:cs typeface="Verdana"/>
              </a:rPr>
              <a:t>E</a:t>
            </a:r>
            <a:r>
              <a:rPr sz="3400" i="1" spc="-85" dirty="0">
                <a:latin typeface="Verdana"/>
                <a:cs typeface="Verdana"/>
              </a:rPr>
              <a:t>d</a:t>
            </a:r>
            <a:r>
              <a:rPr sz="3400" i="1" spc="-165" dirty="0">
                <a:latin typeface="Verdana"/>
                <a:cs typeface="Verdana"/>
              </a:rPr>
              <a:t>uc</a:t>
            </a:r>
            <a:r>
              <a:rPr sz="3400" i="1" spc="-210" dirty="0">
                <a:latin typeface="Verdana"/>
                <a:cs typeface="Verdana"/>
              </a:rPr>
              <a:t>a</a:t>
            </a:r>
            <a:r>
              <a:rPr sz="3400" i="1" spc="-140" dirty="0">
                <a:latin typeface="Verdana"/>
                <a:cs typeface="Verdana"/>
              </a:rPr>
              <a:t>tio</a:t>
            </a:r>
            <a:r>
              <a:rPr sz="3400" i="1" spc="-204" dirty="0">
                <a:latin typeface="Verdana"/>
                <a:cs typeface="Verdana"/>
              </a:rPr>
              <a:t>n</a:t>
            </a:r>
            <a:r>
              <a:rPr sz="3400" i="1" spc="-360" dirty="0">
                <a:latin typeface="Verdana"/>
                <a:cs typeface="Verdana"/>
              </a:rPr>
              <a:t> </a:t>
            </a:r>
            <a:r>
              <a:rPr sz="3400" i="1" spc="-125" dirty="0">
                <a:latin typeface="Verdana"/>
                <a:cs typeface="Verdana"/>
              </a:rPr>
              <a:t>and  </a:t>
            </a:r>
            <a:r>
              <a:rPr sz="3400" i="1" spc="-165" dirty="0">
                <a:latin typeface="Verdana"/>
                <a:cs typeface="Verdana"/>
              </a:rPr>
              <a:t>Certifications</a:t>
            </a:r>
            <a:r>
              <a:rPr sz="3400" spc="-165" dirty="0">
                <a:latin typeface="Tahoma"/>
                <a:cs typeface="Tahoma"/>
              </a:rPr>
              <a:t>. </a:t>
            </a:r>
            <a:r>
              <a:rPr sz="3400" spc="60" dirty="0">
                <a:latin typeface="Tahoma"/>
                <a:cs typeface="Tahoma"/>
              </a:rPr>
              <a:t>Write the </a:t>
            </a:r>
            <a:r>
              <a:rPr sz="3400" spc="150" dirty="0">
                <a:latin typeface="Tahoma"/>
                <a:cs typeface="Tahoma"/>
              </a:rPr>
              <a:t>degree </a:t>
            </a:r>
            <a:r>
              <a:rPr sz="3400" spc="95" dirty="0">
                <a:latin typeface="Tahoma"/>
                <a:cs typeface="Tahoma"/>
              </a:rPr>
              <a:t>together </a:t>
            </a:r>
            <a:r>
              <a:rPr sz="3400" spc="30" dirty="0">
                <a:latin typeface="Tahoma"/>
                <a:cs typeface="Tahoma"/>
              </a:rPr>
              <a:t>with </a:t>
            </a:r>
            <a:r>
              <a:rPr sz="3400" spc="65" dirty="0">
                <a:latin typeface="Tahoma"/>
                <a:cs typeface="Tahoma"/>
              </a:rPr>
              <a:t>your </a:t>
            </a:r>
            <a:r>
              <a:rPr sz="3400" spc="70" dirty="0">
                <a:latin typeface="Tahoma"/>
                <a:cs typeface="Tahoma"/>
              </a:rPr>
              <a:t> </a:t>
            </a:r>
            <a:r>
              <a:rPr sz="3400" dirty="0">
                <a:latin typeface="Tahoma"/>
                <a:cs typeface="Tahoma"/>
              </a:rPr>
              <a:t>major,</a:t>
            </a:r>
            <a:r>
              <a:rPr sz="3400" spc="-325" dirty="0">
                <a:latin typeface="Tahoma"/>
                <a:cs typeface="Tahoma"/>
              </a:rPr>
              <a:t> </a:t>
            </a:r>
            <a:r>
              <a:rPr sz="3400" spc="105" dirty="0">
                <a:latin typeface="Tahoma"/>
                <a:cs typeface="Tahoma"/>
              </a:rPr>
              <a:t>minor</a:t>
            </a:r>
            <a:r>
              <a:rPr sz="3400" spc="-210" dirty="0">
                <a:latin typeface="Tahoma"/>
                <a:cs typeface="Tahoma"/>
              </a:rPr>
              <a:t> </a:t>
            </a:r>
            <a:r>
              <a:rPr sz="3400" spc="114" dirty="0">
                <a:latin typeface="Tahoma"/>
                <a:cs typeface="Tahoma"/>
              </a:rPr>
              <a:t>or</a:t>
            </a:r>
            <a:r>
              <a:rPr sz="3400" spc="-225" dirty="0">
                <a:latin typeface="Tahoma"/>
                <a:cs typeface="Tahoma"/>
              </a:rPr>
              <a:t> </a:t>
            </a:r>
            <a:r>
              <a:rPr sz="3400" spc="75" dirty="0">
                <a:latin typeface="Tahoma"/>
                <a:cs typeface="Tahoma"/>
              </a:rPr>
              <a:t>concentration</a:t>
            </a:r>
            <a:r>
              <a:rPr sz="3400" spc="-235" dirty="0">
                <a:latin typeface="Tahoma"/>
                <a:cs typeface="Tahoma"/>
              </a:rPr>
              <a:t> </a:t>
            </a:r>
            <a:r>
              <a:rPr sz="3400" spc="-100" dirty="0">
                <a:latin typeface="Tahoma"/>
                <a:cs typeface="Tahoma"/>
              </a:rPr>
              <a:t>(if</a:t>
            </a:r>
            <a:r>
              <a:rPr sz="3400" spc="-130" dirty="0">
                <a:latin typeface="Tahoma"/>
                <a:cs typeface="Tahoma"/>
              </a:rPr>
              <a:t> </a:t>
            </a:r>
            <a:r>
              <a:rPr sz="3400" spc="50" dirty="0">
                <a:latin typeface="Tahoma"/>
                <a:cs typeface="Tahoma"/>
              </a:rPr>
              <a:t>there</a:t>
            </a:r>
            <a:r>
              <a:rPr sz="3400" spc="-185" dirty="0">
                <a:latin typeface="Tahoma"/>
                <a:cs typeface="Tahoma"/>
              </a:rPr>
              <a:t> </a:t>
            </a:r>
            <a:r>
              <a:rPr sz="3400" spc="30" dirty="0">
                <a:latin typeface="Tahoma"/>
                <a:cs typeface="Tahoma"/>
              </a:rPr>
              <a:t>is</a:t>
            </a:r>
            <a:r>
              <a:rPr sz="3400" spc="-210" dirty="0">
                <a:latin typeface="Tahoma"/>
                <a:cs typeface="Tahoma"/>
              </a:rPr>
              <a:t> </a:t>
            </a:r>
            <a:r>
              <a:rPr sz="3400" spc="-75" dirty="0">
                <a:latin typeface="Tahoma"/>
                <a:cs typeface="Tahoma"/>
              </a:rPr>
              <a:t>any),</a:t>
            </a:r>
            <a:r>
              <a:rPr sz="3400" spc="-315" dirty="0">
                <a:latin typeface="Tahoma"/>
                <a:cs typeface="Tahoma"/>
              </a:rPr>
              <a:t> </a:t>
            </a:r>
            <a:r>
              <a:rPr sz="3400" spc="120" dirty="0">
                <a:latin typeface="Tahoma"/>
                <a:cs typeface="Tahoma"/>
              </a:rPr>
              <a:t>school </a:t>
            </a:r>
            <a:r>
              <a:rPr sz="3400" spc="-1050" dirty="0">
                <a:latin typeface="Tahoma"/>
                <a:cs typeface="Tahoma"/>
              </a:rPr>
              <a:t> </a:t>
            </a:r>
            <a:r>
              <a:rPr sz="3400" spc="125" dirty="0">
                <a:latin typeface="Tahoma"/>
                <a:cs typeface="Tahoma"/>
              </a:rPr>
              <a:t>and</a:t>
            </a:r>
            <a:r>
              <a:rPr sz="3400" spc="-220" dirty="0">
                <a:latin typeface="Tahoma"/>
                <a:cs typeface="Tahoma"/>
              </a:rPr>
              <a:t> </a:t>
            </a:r>
            <a:r>
              <a:rPr sz="3400" spc="25" dirty="0">
                <a:latin typeface="Tahoma"/>
                <a:cs typeface="Tahoma"/>
              </a:rPr>
              <a:t>year</a:t>
            </a:r>
            <a:r>
              <a:rPr sz="3400" spc="-210" dirty="0">
                <a:latin typeface="Tahoma"/>
                <a:cs typeface="Tahoma"/>
              </a:rPr>
              <a:t> </a:t>
            </a:r>
            <a:r>
              <a:rPr sz="3400" spc="70" dirty="0">
                <a:latin typeface="Tahoma"/>
                <a:cs typeface="Tahoma"/>
              </a:rPr>
              <a:t>attended.</a:t>
            </a:r>
            <a:endParaRPr sz="3400" dirty="0">
              <a:latin typeface="Tahoma"/>
              <a:cs typeface="Tahoma"/>
            </a:endParaRPr>
          </a:p>
          <a:p>
            <a:pPr marL="12700">
              <a:lnSpc>
                <a:spcPct val="100000"/>
              </a:lnSpc>
              <a:spcBef>
                <a:spcPts val="5"/>
              </a:spcBef>
            </a:pPr>
            <a:r>
              <a:rPr sz="3400" b="1" spc="-40" dirty="0">
                <a:latin typeface="Tahoma"/>
                <a:cs typeface="Tahoma"/>
              </a:rPr>
              <a:t>Example:</a:t>
            </a:r>
            <a:endParaRPr sz="3400" dirty="0">
              <a:latin typeface="Tahoma"/>
              <a:cs typeface="Tahoma"/>
            </a:endParaRPr>
          </a:p>
          <a:p>
            <a:pPr marL="12700" marR="1372235">
              <a:lnSpc>
                <a:spcPct val="100000"/>
              </a:lnSpc>
              <a:spcBef>
                <a:spcPts val="5"/>
              </a:spcBef>
            </a:pPr>
            <a:r>
              <a:rPr sz="3400" spc="100" dirty="0">
                <a:latin typeface="Tahoma"/>
                <a:cs typeface="Tahoma"/>
              </a:rPr>
              <a:t>Bachelor</a:t>
            </a:r>
            <a:r>
              <a:rPr sz="3400" spc="-220" dirty="0">
                <a:latin typeface="Tahoma"/>
                <a:cs typeface="Tahoma"/>
              </a:rPr>
              <a:t> </a:t>
            </a:r>
            <a:r>
              <a:rPr sz="3400" spc="75" dirty="0">
                <a:latin typeface="Tahoma"/>
                <a:cs typeface="Tahoma"/>
              </a:rPr>
              <a:t>of</a:t>
            </a:r>
            <a:r>
              <a:rPr sz="3400" spc="-140" dirty="0">
                <a:latin typeface="Tahoma"/>
                <a:cs typeface="Tahoma"/>
              </a:rPr>
              <a:t> </a:t>
            </a:r>
            <a:r>
              <a:rPr sz="3400" spc="110" dirty="0">
                <a:latin typeface="Tahoma"/>
                <a:cs typeface="Tahoma"/>
              </a:rPr>
              <a:t>Hotel</a:t>
            </a:r>
            <a:r>
              <a:rPr sz="3400" spc="-220" dirty="0">
                <a:latin typeface="Tahoma"/>
                <a:cs typeface="Tahoma"/>
              </a:rPr>
              <a:t> </a:t>
            </a:r>
            <a:r>
              <a:rPr sz="3400" spc="125" dirty="0">
                <a:latin typeface="Tahoma"/>
                <a:cs typeface="Tahoma"/>
              </a:rPr>
              <a:t>and</a:t>
            </a:r>
            <a:r>
              <a:rPr sz="3400" spc="-240" dirty="0">
                <a:latin typeface="Tahoma"/>
                <a:cs typeface="Tahoma"/>
              </a:rPr>
              <a:t> </a:t>
            </a:r>
            <a:r>
              <a:rPr sz="3400" spc="5" dirty="0">
                <a:latin typeface="Tahoma"/>
                <a:cs typeface="Tahoma"/>
              </a:rPr>
              <a:t>Restaurant</a:t>
            </a:r>
            <a:r>
              <a:rPr sz="3400" spc="-210" dirty="0">
                <a:latin typeface="Tahoma"/>
                <a:cs typeface="Tahoma"/>
              </a:rPr>
              <a:t> </a:t>
            </a:r>
            <a:r>
              <a:rPr sz="3400" spc="125" dirty="0">
                <a:latin typeface="Tahoma"/>
                <a:cs typeface="Tahoma"/>
              </a:rPr>
              <a:t>Management </a:t>
            </a:r>
            <a:r>
              <a:rPr sz="3400" spc="-1050" dirty="0">
                <a:latin typeface="Tahoma"/>
                <a:cs typeface="Tahoma"/>
              </a:rPr>
              <a:t> </a:t>
            </a:r>
            <a:r>
              <a:rPr sz="3400" spc="65" dirty="0">
                <a:latin typeface="Tahoma"/>
                <a:cs typeface="Tahoma"/>
              </a:rPr>
              <a:t>Xavier</a:t>
            </a:r>
            <a:r>
              <a:rPr sz="3400" spc="-220" dirty="0">
                <a:latin typeface="Tahoma"/>
                <a:cs typeface="Tahoma"/>
              </a:rPr>
              <a:t> </a:t>
            </a:r>
            <a:r>
              <a:rPr sz="3400" spc="40" dirty="0">
                <a:latin typeface="Tahoma"/>
                <a:cs typeface="Tahoma"/>
              </a:rPr>
              <a:t>University</a:t>
            </a:r>
            <a:endParaRPr sz="3400" dirty="0">
              <a:latin typeface="Tahoma"/>
              <a:cs typeface="Tahoma"/>
            </a:endParaRPr>
          </a:p>
          <a:p>
            <a:pPr marL="12700">
              <a:lnSpc>
                <a:spcPct val="100000"/>
              </a:lnSpc>
            </a:pPr>
            <a:r>
              <a:rPr sz="3400" spc="120" dirty="0">
                <a:latin typeface="Tahoma"/>
                <a:cs typeface="Tahoma"/>
              </a:rPr>
              <a:t>201</a:t>
            </a:r>
            <a:r>
              <a:rPr sz="3400" spc="114" dirty="0">
                <a:latin typeface="Tahoma"/>
                <a:cs typeface="Tahoma"/>
              </a:rPr>
              <a:t>2</a:t>
            </a:r>
            <a:r>
              <a:rPr sz="3400" spc="-220" dirty="0">
                <a:latin typeface="Tahoma"/>
                <a:cs typeface="Tahoma"/>
              </a:rPr>
              <a:t> </a:t>
            </a:r>
            <a:r>
              <a:rPr sz="3400" spc="-500" dirty="0">
                <a:latin typeface="Tahoma"/>
                <a:cs typeface="Tahoma"/>
              </a:rPr>
              <a:t>–</a:t>
            </a:r>
            <a:r>
              <a:rPr sz="3400" spc="-225" dirty="0">
                <a:latin typeface="Tahoma"/>
                <a:cs typeface="Tahoma"/>
              </a:rPr>
              <a:t> </a:t>
            </a:r>
            <a:r>
              <a:rPr sz="3400" spc="120" dirty="0">
                <a:latin typeface="Tahoma"/>
                <a:cs typeface="Tahoma"/>
              </a:rPr>
              <a:t>2016</a:t>
            </a:r>
            <a:endParaRPr sz="3400" dirty="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672" y="461327"/>
            <a:ext cx="5245100" cy="757555"/>
          </a:xfrm>
          <a:prstGeom prst="rect">
            <a:avLst/>
          </a:prstGeom>
        </p:spPr>
        <p:txBody>
          <a:bodyPr vert="horz" wrap="square" lIns="0" tIns="12700" rIns="0" bIns="0" rtlCol="0">
            <a:spAutoFit/>
          </a:bodyPr>
          <a:lstStyle/>
          <a:p>
            <a:pPr marL="12700">
              <a:lnSpc>
                <a:spcPct val="100000"/>
              </a:lnSpc>
              <a:spcBef>
                <a:spcPts val="100"/>
              </a:spcBef>
            </a:pPr>
            <a:r>
              <a:rPr spc="-135" dirty="0"/>
              <a:t>W</a:t>
            </a:r>
            <a:r>
              <a:rPr spc="-70" dirty="0"/>
              <a:t>riting</a:t>
            </a:r>
            <a:r>
              <a:rPr spc="-165" dirty="0"/>
              <a:t> </a:t>
            </a:r>
            <a:r>
              <a:rPr spc="-160" dirty="0"/>
              <a:t>a</a:t>
            </a:r>
            <a:r>
              <a:rPr spc="-204" dirty="0"/>
              <a:t> </a:t>
            </a:r>
            <a:r>
              <a:rPr spc="-385" dirty="0"/>
              <a:t>R</a:t>
            </a:r>
            <a:r>
              <a:rPr spc="-95" dirty="0"/>
              <a:t>esume</a:t>
            </a:r>
          </a:p>
        </p:txBody>
      </p:sp>
      <p:sp>
        <p:nvSpPr>
          <p:cNvPr id="3" name="object 3"/>
          <p:cNvSpPr txBox="1"/>
          <p:nvPr/>
        </p:nvSpPr>
        <p:spPr>
          <a:xfrm>
            <a:off x="917575" y="1283970"/>
            <a:ext cx="10789285" cy="5056505"/>
          </a:xfrm>
          <a:prstGeom prst="rect">
            <a:avLst/>
          </a:prstGeom>
        </p:spPr>
        <p:txBody>
          <a:bodyPr vert="horz" wrap="square" lIns="0" tIns="12700" rIns="0" bIns="0" rtlCol="0">
            <a:spAutoFit/>
          </a:bodyPr>
          <a:lstStyle/>
          <a:p>
            <a:pPr marL="12700">
              <a:lnSpc>
                <a:spcPct val="100000"/>
              </a:lnSpc>
              <a:spcBef>
                <a:spcPts val="100"/>
              </a:spcBef>
            </a:pPr>
            <a:r>
              <a:rPr lang="en-US" sz="3000" b="1" spc="-50" dirty="0">
                <a:latin typeface="Tahoma"/>
                <a:cs typeface="Tahoma"/>
              </a:rPr>
              <a:t>4. </a:t>
            </a:r>
            <a:r>
              <a:rPr sz="3000" b="1" spc="-50" dirty="0">
                <a:latin typeface="Tahoma"/>
                <a:cs typeface="Tahoma"/>
              </a:rPr>
              <a:t>Work</a:t>
            </a:r>
            <a:r>
              <a:rPr sz="3000" b="1" spc="-170" dirty="0">
                <a:latin typeface="Tahoma"/>
                <a:cs typeface="Tahoma"/>
              </a:rPr>
              <a:t> </a:t>
            </a:r>
            <a:r>
              <a:rPr sz="3000" b="1" spc="-30" dirty="0">
                <a:latin typeface="Tahoma"/>
                <a:cs typeface="Tahoma"/>
              </a:rPr>
              <a:t>Experience</a:t>
            </a:r>
            <a:endParaRPr sz="3000" dirty="0">
              <a:latin typeface="Tahoma"/>
              <a:cs typeface="Tahoma"/>
            </a:endParaRPr>
          </a:p>
          <a:p>
            <a:pPr marL="299085" marR="5080" indent="-287020">
              <a:lnSpc>
                <a:spcPct val="100000"/>
              </a:lnSpc>
              <a:buFont typeface="Arial MT"/>
              <a:buChar char="•"/>
              <a:tabLst>
                <a:tab pos="299720" algn="l"/>
              </a:tabLst>
            </a:pPr>
            <a:r>
              <a:rPr sz="3000" dirty="0">
                <a:latin typeface="Tahoma"/>
                <a:cs typeface="Tahoma"/>
              </a:rPr>
              <a:t>This </a:t>
            </a:r>
            <a:r>
              <a:rPr sz="3000" spc="30" dirty="0">
                <a:latin typeface="Tahoma"/>
                <a:cs typeface="Tahoma"/>
              </a:rPr>
              <a:t>is </a:t>
            </a:r>
            <a:r>
              <a:rPr sz="3000" spc="70" dirty="0">
                <a:latin typeface="Tahoma"/>
                <a:cs typeface="Tahoma"/>
              </a:rPr>
              <a:t>also </a:t>
            </a:r>
            <a:r>
              <a:rPr sz="3000" spc="110" dirty="0">
                <a:latin typeface="Tahoma"/>
                <a:cs typeface="Tahoma"/>
              </a:rPr>
              <a:t>called </a:t>
            </a:r>
            <a:r>
              <a:rPr sz="3000" spc="90" dirty="0">
                <a:latin typeface="Tahoma"/>
                <a:cs typeface="Tahoma"/>
              </a:rPr>
              <a:t>"employment </a:t>
            </a:r>
            <a:r>
              <a:rPr sz="3000" dirty="0">
                <a:latin typeface="Tahoma"/>
                <a:cs typeface="Tahoma"/>
              </a:rPr>
              <a:t>history," </a:t>
            </a:r>
            <a:r>
              <a:rPr sz="3000" spc="35" dirty="0">
                <a:latin typeface="Tahoma"/>
                <a:cs typeface="Tahoma"/>
              </a:rPr>
              <a:t>"relevant </a:t>
            </a:r>
            <a:r>
              <a:rPr sz="3000" spc="40" dirty="0">
                <a:latin typeface="Tahoma"/>
                <a:cs typeface="Tahoma"/>
              </a:rPr>
              <a:t> </a:t>
            </a:r>
            <a:r>
              <a:rPr sz="3000" spc="70" dirty="0">
                <a:latin typeface="Tahoma"/>
                <a:cs typeface="Tahoma"/>
              </a:rPr>
              <a:t>experience",</a:t>
            </a:r>
            <a:r>
              <a:rPr sz="3000" spc="-340" dirty="0">
                <a:latin typeface="Tahoma"/>
                <a:cs typeface="Tahoma"/>
              </a:rPr>
              <a:t> </a:t>
            </a:r>
            <a:r>
              <a:rPr sz="3000" spc="100" dirty="0">
                <a:latin typeface="Tahoma"/>
                <a:cs typeface="Tahoma"/>
              </a:rPr>
              <a:t>or</a:t>
            </a:r>
            <a:r>
              <a:rPr sz="3000" spc="-185" dirty="0">
                <a:latin typeface="Tahoma"/>
                <a:cs typeface="Tahoma"/>
              </a:rPr>
              <a:t> </a:t>
            </a:r>
            <a:r>
              <a:rPr sz="3000" spc="50" dirty="0">
                <a:latin typeface="Tahoma"/>
                <a:cs typeface="Tahoma"/>
              </a:rPr>
              <a:t>"work</a:t>
            </a:r>
            <a:r>
              <a:rPr sz="3000" spc="-204" dirty="0">
                <a:latin typeface="Tahoma"/>
                <a:cs typeface="Tahoma"/>
              </a:rPr>
              <a:t> </a:t>
            </a:r>
            <a:r>
              <a:rPr sz="3000" dirty="0">
                <a:latin typeface="Tahoma"/>
                <a:cs typeface="Tahoma"/>
              </a:rPr>
              <a:t>history."</a:t>
            </a:r>
            <a:r>
              <a:rPr sz="3000" spc="-270" dirty="0">
                <a:latin typeface="Tahoma"/>
                <a:cs typeface="Tahoma"/>
              </a:rPr>
              <a:t> </a:t>
            </a:r>
            <a:r>
              <a:rPr sz="3000" spc="85" dirty="0">
                <a:latin typeface="Tahoma"/>
                <a:cs typeface="Tahoma"/>
              </a:rPr>
              <a:t>Work</a:t>
            </a:r>
            <a:r>
              <a:rPr sz="3000" spc="-195" dirty="0">
                <a:latin typeface="Tahoma"/>
                <a:cs typeface="Tahoma"/>
              </a:rPr>
              <a:t> </a:t>
            </a:r>
            <a:r>
              <a:rPr sz="3000" spc="100" dirty="0">
                <a:latin typeface="Tahoma"/>
                <a:cs typeface="Tahoma"/>
              </a:rPr>
              <a:t>experience</a:t>
            </a:r>
            <a:r>
              <a:rPr sz="3000" spc="-229" dirty="0">
                <a:latin typeface="Tahoma"/>
                <a:cs typeface="Tahoma"/>
              </a:rPr>
              <a:t> </a:t>
            </a:r>
            <a:r>
              <a:rPr sz="3000" spc="30" dirty="0">
                <a:latin typeface="Tahoma"/>
                <a:cs typeface="Tahoma"/>
              </a:rPr>
              <a:t>is</a:t>
            </a:r>
            <a:r>
              <a:rPr sz="3000" spc="-185" dirty="0">
                <a:latin typeface="Tahoma"/>
                <a:cs typeface="Tahoma"/>
              </a:rPr>
              <a:t> </a:t>
            </a:r>
            <a:r>
              <a:rPr sz="3000" spc="25" dirty="0">
                <a:latin typeface="Tahoma"/>
                <a:cs typeface="Tahoma"/>
              </a:rPr>
              <a:t>a</a:t>
            </a:r>
            <a:r>
              <a:rPr sz="3000" spc="-200" dirty="0">
                <a:latin typeface="Tahoma"/>
                <a:cs typeface="Tahoma"/>
              </a:rPr>
              <a:t> </a:t>
            </a:r>
            <a:r>
              <a:rPr sz="3000" spc="40" dirty="0">
                <a:latin typeface="Tahoma"/>
                <a:cs typeface="Tahoma"/>
              </a:rPr>
              <a:t>part</a:t>
            </a:r>
            <a:r>
              <a:rPr sz="3000" spc="-190" dirty="0">
                <a:latin typeface="Tahoma"/>
                <a:cs typeface="Tahoma"/>
              </a:rPr>
              <a:t> </a:t>
            </a:r>
            <a:r>
              <a:rPr sz="3000" spc="65" dirty="0">
                <a:latin typeface="Tahoma"/>
                <a:cs typeface="Tahoma"/>
              </a:rPr>
              <a:t>of</a:t>
            </a:r>
            <a:r>
              <a:rPr sz="3000" spc="-114" dirty="0">
                <a:latin typeface="Tahoma"/>
                <a:cs typeface="Tahoma"/>
              </a:rPr>
              <a:t> </a:t>
            </a:r>
            <a:r>
              <a:rPr sz="3000" spc="25" dirty="0">
                <a:latin typeface="Tahoma"/>
                <a:cs typeface="Tahoma"/>
              </a:rPr>
              <a:t>a </a:t>
            </a:r>
            <a:r>
              <a:rPr sz="3000" spc="-925" dirty="0">
                <a:latin typeface="Tahoma"/>
                <a:cs typeface="Tahoma"/>
              </a:rPr>
              <a:t> </a:t>
            </a:r>
            <a:r>
              <a:rPr sz="3000" spc="-65" dirty="0">
                <a:latin typeface="Tahoma"/>
                <a:cs typeface="Tahoma"/>
              </a:rPr>
              <a:t>r</a:t>
            </a:r>
            <a:r>
              <a:rPr sz="3000" spc="70" dirty="0">
                <a:latin typeface="Tahoma"/>
                <a:cs typeface="Tahoma"/>
              </a:rPr>
              <a:t>é</a:t>
            </a:r>
            <a:r>
              <a:rPr sz="3000" spc="65" dirty="0">
                <a:latin typeface="Tahoma"/>
                <a:cs typeface="Tahoma"/>
              </a:rPr>
              <a:t>s</a:t>
            </a:r>
            <a:r>
              <a:rPr sz="3000" spc="75" dirty="0">
                <a:latin typeface="Tahoma"/>
                <a:cs typeface="Tahoma"/>
              </a:rPr>
              <a:t>u</a:t>
            </a:r>
            <a:r>
              <a:rPr sz="3000" spc="100" dirty="0">
                <a:latin typeface="Tahoma"/>
                <a:cs typeface="Tahoma"/>
              </a:rPr>
              <a:t>m</a:t>
            </a:r>
            <a:r>
              <a:rPr sz="3000" spc="135" dirty="0">
                <a:latin typeface="Tahoma"/>
                <a:cs typeface="Tahoma"/>
              </a:rPr>
              <a:t>é</a:t>
            </a:r>
            <a:r>
              <a:rPr sz="3000" spc="-190" dirty="0">
                <a:latin typeface="Tahoma"/>
                <a:cs typeface="Tahoma"/>
              </a:rPr>
              <a:t> </a:t>
            </a:r>
            <a:r>
              <a:rPr sz="3000" spc="45" dirty="0">
                <a:latin typeface="Tahoma"/>
                <a:cs typeface="Tahoma"/>
              </a:rPr>
              <a:t>w</a:t>
            </a:r>
            <a:r>
              <a:rPr sz="3000" spc="15" dirty="0">
                <a:latin typeface="Tahoma"/>
                <a:cs typeface="Tahoma"/>
              </a:rPr>
              <a:t>h</a:t>
            </a:r>
            <a:r>
              <a:rPr sz="3000" spc="80" dirty="0">
                <a:latin typeface="Tahoma"/>
                <a:cs typeface="Tahoma"/>
              </a:rPr>
              <a:t>e</a:t>
            </a:r>
            <a:r>
              <a:rPr sz="3000" spc="-5" dirty="0">
                <a:latin typeface="Tahoma"/>
                <a:cs typeface="Tahoma"/>
              </a:rPr>
              <a:t>r</a:t>
            </a:r>
            <a:r>
              <a:rPr sz="3000" spc="135" dirty="0">
                <a:latin typeface="Tahoma"/>
                <a:cs typeface="Tahoma"/>
              </a:rPr>
              <a:t>e</a:t>
            </a:r>
            <a:r>
              <a:rPr sz="3000" spc="-195" dirty="0">
                <a:latin typeface="Tahoma"/>
                <a:cs typeface="Tahoma"/>
              </a:rPr>
              <a:t> </a:t>
            </a:r>
            <a:r>
              <a:rPr sz="3000" b="1" spc="-85" dirty="0">
                <a:latin typeface="Tahoma"/>
                <a:cs typeface="Tahoma"/>
              </a:rPr>
              <a:t>t</a:t>
            </a:r>
            <a:r>
              <a:rPr sz="3000" b="1" spc="-114" dirty="0">
                <a:latin typeface="Tahoma"/>
                <a:cs typeface="Tahoma"/>
              </a:rPr>
              <a:t>h</a:t>
            </a:r>
            <a:r>
              <a:rPr sz="3000" b="1" spc="5" dirty="0">
                <a:latin typeface="Tahoma"/>
                <a:cs typeface="Tahoma"/>
              </a:rPr>
              <a:t>e</a:t>
            </a:r>
            <a:r>
              <a:rPr sz="3000" b="1" spc="-150" dirty="0">
                <a:latin typeface="Tahoma"/>
                <a:cs typeface="Tahoma"/>
              </a:rPr>
              <a:t> </a:t>
            </a:r>
            <a:r>
              <a:rPr sz="3000" b="1" spc="-10" dirty="0">
                <a:latin typeface="Tahoma"/>
                <a:cs typeface="Tahoma"/>
              </a:rPr>
              <a:t>a</a:t>
            </a:r>
            <a:r>
              <a:rPr sz="3000" b="1" spc="-5" dirty="0">
                <a:latin typeface="Tahoma"/>
                <a:cs typeface="Tahoma"/>
              </a:rPr>
              <a:t>p</a:t>
            </a:r>
            <a:r>
              <a:rPr sz="3000" b="1" spc="90" dirty="0">
                <a:latin typeface="Tahoma"/>
                <a:cs typeface="Tahoma"/>
              </a:rPr>
              <a:t>p</a:t>
            </a:r>
            <a:r>
              <a:rPr sz="3000" b="1" spc="-30" dirty="0">
                <a:latin typeface="Tahoma"/>
                <a:cs typeface="Tahoma"/>
              </a:rPr>
              <a:t>li</a:t>
            </a:r>
            <a:r>
              <a:rPr sz="3000" b="1" spc="-65" dirty="0">
                <a:latin typeface="Tahoma"/>
                <a:cs typeface="Tahoma"/>
              </a:rPr>
              <a:t>c</a:t>
            </a:r>
            <a:r>
              <a:rPr sz="3000" b="1" spc="-85" dirty="0">
                <a:latin typeface="Tahoma"/>
                <a:cs typeface="Tahoma"/>
              </a:rPr>
              <a:t>a</a:t>
            </a:r>
            <a:r>
              <a:rPr sz="3000" b="1" spc="-114" dirty="0">
                <a:latin typeface="Tahoma"/>
                <a:cs typeface="Tahoma"/>
              </a:rPr>
              <a:t>n</a:t>
            </a:r>
            <a:r>
              <a:rPr sz="3000" b="1" spc="-130" dirty="0">
                <a:latin typeface="Tahoma"/>
                <a:cs typeface="Tahoma"/>
              </a:rPr>
              <a:t>t </a:t>
            </a:r>
            <a:r>
              <a:rPr sz="3000" b="1" spc="-114" dirty="0">
                <a:latin typeface="Tahoma"/>
                <a:cs typeface="Tahoma"/>
              </a:rPr>
              <a:t>st</a:t>
            </a:r>
            <a:r>
              <a:rPr sz="3000" b="1" spc="-160" dirty="0">
                <a:latin typeface="Tahoma"/>
                <a:cs typeface="Tahoma"/>
              </a:rPr>
              <a:t>a</a:t>
            </a:r>
            <a:r>
              <a:rPr sz="3000" b="1" spc="-90" dirty="0">
                <a:latin typeface="Tahoma"/>
                <a:cs typeface="Tahoma"/>
              </a:rPr>
              <a:t>te</a:t>
            </a:r>
            <a:r>
              <a:rPr sz="3000" b="1" spc="-85" dirty="0">
                <a:latin typeface="Tahoma"/>
                <a:cs typeface="Tahoma"/>
              </a:rPr>
              <a:t>s</a:t>
            </a:r>
            <a:r>
              <a:rPr sz="3000" b="1" spc="-165" dirty="0">
                <a:latin typeface="Tahoma"/>
                <a:cs typeface="Tahoma"/>
              </a:rPr>
              <a:t> </a:t>
            </a:r>
            <a:r>
              <a:rPr sz="3000" b="1" spc="-40" dirty="0">
                <a:latin typeface="Tahoma"/>
                <a:cs typeface="Tahoma"/>
              </a:rPr>
              <a:t>all</a:t>
            </a:r>
            <a:r>
              <a:rPr sz="3000" b="1" spc="-150" dirty="0">
                <a:latin typeface="Tahoma"/>
                <a:cs typeface="Tahoma"/>
              </a:rPr>
              <a:t> </a:t>
            </a:r>
            <a:r>
              <a:rPr sz="3000" b="1" spc="90" dirty="0">
                <a:latin typeface="Tahoma"/>
                <a:cs typeface="Tahoma"/>
              </a:rPr>
              <a:t>p</a:t>
            </a:r>
            <a:r>
              <a:rPr sz="3000" b="1" spc="-185" dirty="0">
                <a:latin typeface="Tahoma"/>
                <a:cs typeface="Tahoma"/>
              </a:rPr>
              <a:t>r</a:t>
            </a:r>
            <a:r>
              <a:rPr sz="3000" b="1" spc="-25" dirty="0">
                <a:latin typeface="Tahoma"/>
                <a:cs typeface="Tahoma"/>
              </a:rPr>
              <a:t>ev</a:t>
            </a:r>
            <a:r>
              <a:rPr sz="3000" b="1" spc="-30" dirty="0">
                <a:latin typeface="Tahoma"/>
                <a:cs typeface="Tahoma"/>
              </a:rPr>
              <a:t>i</a:t>
            </a:r>
            <a:r>
              <a:rPr sz="3000" b="1" spc="-45" dirty="0">
                <a:latin typeface="Tahoma"/>
                <a:cs typeface="Tahoma"/>
              </a:rPr>
              <a:t>ous  </a:t>
            </a:r>
            <a:r>
              <a:rPr sz="3000" b="1" spc="-5" dirty="0">
                <a:latin typeface="Tahoma"/>
                <a:cs typeface="Tahoma"/>
              </a:rPr>
              <a:t>em</a:t>
            </a:r>
            <a:r>
              <a:rPr sz="3000" b="1" spc="5" dirty="0">
                <a:latin typeface="Tahoma"/>
                <a:cs typeface="Tahoma"/>
              </a:rPr>
              <a:t>p</a:t>
            </a:r>
            <a:r>
              <a:rPr sz="3000" b="1" spc="10" dirty="0">
                <a:latin typeface="Tahoma"/>
                <a:cs typeface="Tahoma"/>
              </a:rPr>
              <a:t>l</a:t>
            </a:r>
            <a:r>
              <a:rPr sz="3000" b="1" spc="25" dirty="0">
                <a:latin typeface="Tahoma"/>
                <a:cs typeface="Tahoma"/>
              </a:rPr>
              <a:t>o</a:t>
            </a:r>
            <a:r>
              <a:rPr sz="3000" b="1" spc="-50" dirty="0">
                <a:latin typeface="Tahoma"/>
                <a:cs typeface="Tahoma"/>
              </a:rPr>
              <a:t>yme</a:t>
            </a:r>
            <a:r>
              <a:rPr sz="3000" b="1" spc="-75" dirty="0">
                <a:latin typeface="Tahoma"/>
                <a:cs typeface="Tahoma"/>
              </a:rPr>
              <a:t>n</a:t>
            </a:r>
            <a:r>
              <a:rPr sz="3000" b="1" spc="-125" dirty="0">
                <a:latin typeface="Tahoma"/>
                <a:cs typeface="Tahoma"/>
              </a:rPr>
              <a:t>t</a:t>
            </a:r>
            <a:r>
              <a:rPr sz="3000" spc="-130" dirty="0">
                <a:latin typeface="Tahoma"/>
                <a:cs typeface="Tahoma"/>
              </a:rPr>
              <a:t>.</a:t>
            </a:r>
            <a:r>
              <a:rPr sz="3000" spc="-300" dirty="0">
                <a:latin typeface="Tahoma"/>
                <a:cs typeface="Tahoma"/>
              </a:rPr>
              <a:t> </a:t>
            </a:r>
            <a:r>
              <a:rPr sz="3000" spc="-210" dirty="0">
                <a:latin typeface="Tahoma"/>
                <a:cs typeface="Tahoma"/>
              </a:rPr>
              <a:t>If</a:t>
            </a:r>
            <a:r>
              <a:rPr sz="3000" spc="-125" dirty="0">
                <a:latin typeface="Tahoma"/>
                <a:cs typeface="Tahoma"/>
              </a:rPr>
              <a:t> </a:t>
            </a:r>
            <a:r>
              <a:rPr sz="3000" spc="80" dirty="0">
                <a:latin typeface="Tahoma"/>
                <a:cs typeface="Tahoma"/>
              </a:rPr>
              <a:t>you</a:t>
            </a:r>
            <a:r>
              <a:rPr sz="3000" spc="-200" dirty="0">
                <a:latin typeface="Tahoma"/>
                <a:cs typeface="Tahoma"/>
              </a:rPr>
              <a:t> </a:t>
            </a:r>
            <a:r>
              <a:rPr sz="3000" spc="65" dirty="0">
                <a:latin typeface="Tahoma"/>
                <a:cs typeface="Tahoma"/>
              </a:rPr>
              <a:t>h</a:t>
            </a:r>
            <a:r>
              <a:rPr sz="3000" spc="35" dirty="0">
                <a:latin typeface="Tahoma"/>
                <a:cs typeface="Tahoma"/>
              </a:rPr>
              <a:t>av</a:t>
            </a:r>
            <a:r>
              <a:rPr sz="3000" spc="45" dirty="0">
                <a:latin typeface="Tahoma"/>
                <a:cs typeface="Tahoma"/>
              </a:rPr>
              <a:t>e</a:t>
            </a:r>
            <a:r>
              <a:rPr sz="3000" spc="-190" dirty="0">
                <a:latin typeface="Tahoma"/>
                <a:cs typeface="Tahoma"/>
              </a:rPr>
              <a:t> </a:t>
            </a:r>
            <a:r>
              <a:rPr sz="3000" spc="130" dirty="0">
                <a:latin typeface="Tahoma"/>
                <a:cs typeface="Tahoma"/>
              </a:rPr>
              <a:t>n</a:t>
            </a:r>
            <a:r>
              <a:rPr sz="3000" spc="135" dirty="0">
                <a:latin typeface="Tahoma"/>
                <a:cs typeface="Tahoma"/>
              </a:rPr>
              <a:t>o</a:t>
            </a:r>
            <a:r>
              <a:rPr sz="3000" spc="-190" dirty="0">
                <a:latin typeface="Tahoma"/>
                <a:cs typeface="Tahoma"/>
              </a:rPr>
              <a:t> </a:t>
            </a:r>
            <a:r>
              <a:rPr sz="3000" spc="114" dirty="0">
                <a:latin typeface="Tahoma"/>
                <a:cs typeface="Tahoma"/>
              </a:rPr>
              <a:t>w</a:t>
            </a:r>
            <a:r>
              <a:rPr sz="3000" spc="95" dirty="0">
                <a:latin typeface="Tahoma"/>
                <a:cs typeface="Tahoma"/>
              </a:rPr>
              <a:t>o</a:t>
            </a:r>
            <a:r>
              <a:rPr sz="3000" spc="15" dirty="0">
                <a:latin typeface="Tahoma"/>
                <a:cs typeface="Tahoma"/>
              </a:rPr>
              <a:t>rk</a:t>
            </a:r>
            <a:r>
              <a:rPr sz="3000" spc="-195" dirty="0">
                <a:latin typeface="Tahoma"/>
                <a:cs typeface="Tahoma"/>
              </a:rPr>
              <a:t> </a:t>
            </a:r>
            <a:r>
              <a:rPr sz="3000" spc="120" dirty="0">
                <a:latin typeface="Tahoma"/>
                <a:cs typeface="Tahoma"/>
              </a:rPr>
              <a:t>e</a:t>
            </a:r>
            <a:r>
              <a:rPr sz="3000" spc="90" dirty="0">
                <a:latin typeface="Tahoma"/>
                <a:cs typeface="Tahoma"/>
              </a:rPr>
              <a:t>xper</a:t>
            </a:r>
            <a:r>
              <a:rPr sz="3000" spc="55" dirty="0">
                <a:latin typeface="Tahoma"/>
                <a:cs typeface="Tahoma"/>
              </a:rPr>
              <a:t>i</a:t>
            </a:r>
            <a:r>
              <a:rPr sz="3000" spc="110" dirty="0">
                <a:latin typeface="Tahoma"/>
                <a:cs typeface="Tahoma"/>
              </a:rPr>
              <a:t>ence</a:t>
            </a:r>
            <a:r>
              <a:rPr sz="3000" spc="-254" dirty="0">
                <a:latin typeface="Tahoma"/>
                <a:cs typeface="Tahoma"/>
              </a:rPr>
              <a:t> </a:t>
            </a:r>
            <a:r>
              <a:rPr sz="3000" spc="15" dirty="0">
                <a:latin typeface="Tahoma"/>
                <a:cs typeface="Tahoma"/>
              </a:rPr>
              <a:t>yet</a:t>
            </a:r>
            <a:r>
              <a:rPr sz="3000" spc="-130" dirty="0">
                <a:latin typeface="Tahoma"/>
                <a:cs typeface="Tahoma"/>
              </a:rPr>
              <a:t>,</a:t>
            </a:r>
            <a:r>
              <a:rPr sz="3000" spc="-300" dirty="0">
                <a:latin typeface="Tahoma"/>
                <a:cs typeface="Tahoma"/>
              </a:rPr>
              <a:t> </a:t>
            </a:r>
            <a:r>
              <a:rPr sz="3000" spc="25" dirty="0">
                <a:latin typeface="Tahoma"/>
                <a:cs typeface="Tahoma"/>
              </a:rPr>
              <a:t>wr</a:t>
            </a:r>
            <a:r>
              <a:rPr sz="3000" spc="15" dirty="0">
                <a:latin typeface="Tahoma"/>
                <a:cs typeface="Tahoma"/>
              </a:rPr>
              <a:t>i</a:t>
            </a:r>
            <a:r>
              <a:rPr sz="3000" spc="-50" dirty="0">
                <a:latin typeface="Tahoma"/>
                <a:cs typeface="Tahoma"/>
              </a:rPr>
              <a:t>t</a:t>
            </a:r>
            <a:r>
              <a:rPr sz="3000" spc="135" dirty="0">
                <a:latin typeface="Tahoma"/>
                <a:cs typeface="Tahoma"/>
              </a:rPr>
              <a:t>e</a:t>
            </a:r>
            <a:r>
              <a:rPr sz="3000" spc="-215" dirty="0">
                <a:latin typeface="Tahoma"/>
                <a:cs typeface="Tahoma"/>
              </a:rPr>
              <a:t> </a:t>
            </a:r>
            <a:r>
              <a:rPr sz="3000" spc="-5" dirty="0">
                <a:latin typeface="Tahoma"/>
                <a:cs typeface="Tahoma"/>
              </a:rPr>
              <a:t>fir</a:t>
            </a:r>
            <a:r>
              <a:rPr sz="3000" dirty="0">
                <a:latin typeface="Tahoma"/>
                <a:cs typeface="Tahoma"/>
              </a:rPr>
              <a:t>s</a:t>
            </a:r>
            <a:r>
              <a:rPr sz="3000" spc="-55" dirty="0">
                <a:latin typeface="Tahoma"/>
                <a:cs typeface="Tahoma"/>
              </a:rPr>
              <a:t>t  </a:t>
            </a:r>
            <a:r>
              <a:rPr sz="3000" spc="50" dirty="0">
                <a:latin typeface="Tahoma"/>
                <a:cs typeface="Tahoma"/>
              </a:rPr>
              <a:t>the</a:t>
            </a:r>
            <a:r>
              <a:rPr sz="3000" spc="-200" dirty="0">
                <a:latin typeface="Tahoma"/>
                <a:cs typeface="Tahoma"/>
              </a:rPr>
              <a:t> </a:t>
            </a:r>
            <a:r>
              <a:rPr sz="3000" spc="85" dirty="0">
                <a:latin typeface="Tahoma"/>
                <a:cs typeface="Tahoma"/>
              </a:rPr>
              <a:t>educational</a:t>
            </a:r>
            <a:r>
              <a:rPr sz="3000" spc="-240" dirty="0">
                <a:latin typeface="Tahoma"/>
                <a:cs typeface="Tahoma"/>
              </a:rPr>
              <a:t> </a:t>
            </a:r>
            <a:r>
              <a:rPr sz="3000" spc="95" dirty="0">
                <a:latin typeface="Tahoma"/>
                <a:cs typeface="Tahoma"/>
              </a:rPr>
              <a:t>background,</a:t>
            </a:r>
            <a:r>
              <a:rPr sz="3000" spc="-320" dirty="0">
                <a:latin typeface="Tahoma"/>
                <a:cs typeface="Tahoma"/>
              </a:rPr>
              <a:t> </a:t>
            </a:r>
            <a:r>
              <a:rPr sz="3000" spc="114" dirty="0">
                <a:latin typeface="Tahoma"/>
                <a:cs typeface="Tahoma"/>
              </a:rPr>
              <a:t>and</a:t>
            </a:r>
            <a:r>
              <a:rPr sz="3000" spc="-195" dirty="0">
                <a:latin typeface="Tahoma"/>
                <a:cs typeface="Tahoma"/>
              </a:rPr>
              <a:t> </a:t>
            </a:r>
            <a:r>
              <a:rPr sz="3000" spc="105" dirty="0">
                <a:latin typeface="Tahoma"/>
                <a:cs typeface="Tahoma"/>
              </a:rPr>
              <a:t>include</a:t>
            </a:r>
            <a:r>
              <a:rPr sz="3000" spc="-215" dirty="0">
                <a:latin typeface="Tahoma"/>
                <a:cs typeface="Tahoma"/>
              </a:rPr>
              <a:t> </a:t>
            </a:r>
            <a:r>
              <a:rPr sz="3000" spc="50" dirty="0">
                <a:latin typeface="Tahoma"/>
                <a:cs typeface="Tahoma"/>
              </a:rPr>
              <a:t>the</a:t>
            </a:r>
            <a:r>
              <a:rPr sz="3000" spc="-200" dirty="0">
                <a:latin typeface="Tahoma"/>
                <a:cs typeface="Tahoma"/>
              </a:rPr>
              <a:t> </a:t>
            </a:r>
            <a:r>
              <a:rPr sz="3000" spc="105" dirty="0">
                <a:latin typeface="Tahoma"/>
                <a:cs typeface="Tahoma"/>
              </a:rPr>
              <a:t>optional</a:t>
            </a:r>
            <a:endParaRPr sz="3000" dirty="0">
              <a:latin typeface="Tahoma"/>
              <a:cs typeface="Tahoma"/>
            </a:endParaRPr>
          </a:p>
          <a:p>
            <a:pPr marL="299085">
              <a:lnSpc>
                <a:spcPct val="100000"/>
              </a:lnSpc>
              <a:spcBef>
                <a:spcPts val="5"/>
              </a:spcBef>
            </a:pPr>
            <a:r>
              <a:rPr sz="3000" spc="100" dirty="0">
                <a:latin typeface="Tahoma"/>
                <a:cs typeface="Tahoma"/>
              </a:rPr>
              <a:t>pa</a:t>
            </a:r>
            <a:r>
              <a:rPr sz="3000" spc="15" dirty="0">
                <a:latin typeface="Tahoma"/>
                <a:cs typeface="Tahoma"/>
              </a:rPr>
              <a:t>r</a:t>
            </a:r>
            <a:r>
              <a:rPr sz="3000" spc="-55" dirty="0">
                <a:latin typeface="Tahoma"/>
                <a:cs typeface="Tahoma"/>
              </a:rPr>
              <a:t>t</a:t>
            </a:r>
            <a:r>
              <a:rPr sz="3000" spc="-190" dirty="0">
                <a:latin typeface="Tahoma"/>
                <a:cs typeface="Tahoma"/>
              </a:rPr>
              <a:t> </a:t>
            </a:r>
            <a:r>
              <a:rPr sz="3000" i="1" spc="-475" dirty="0">
                <a:latin typeface="Verdana"/>
                <a:cs typeface="Verdana"/>
              </a:rPr>
              <a:t>T</a:t>
            </a:r>
            <a:r>
              <a:rPr sz="3000" i="1" spc="-290" dirty="0">
                <a:latin typeface="Verdana"/>
                <a:cs typeface="Verdana"/>
              </a:rPr>
              <a:t>r</a:t>
            </a:r>
            <a:r>
              <a:rPr sz="3000" i="1" spc="-135" dirty="0">
                <a:latin typeface="Verdana"/>
                <a:cs typeface="Verdana"/>
              </a:rPr>
              <a:t>ai</a:t>
            </a:r>
            <a:r>
              <a:rPr sz="3000" i="1" spc="-175" dirty="0">
                <a:latin typeface="Verdana"/>
                <a:cs typeface="Verdana"/>
              </a:rPr>
              <a:t>n</a:t>
            </a:r>
            <a:r>
              <a:rPr sz="3000" i="1" spc="-70" dirty="0">
                <a:latin typeface="Verdana"/>
                <a:cs typeface="Verdana"/>
              </a:rPr>
              <a:t>i</a:t>
            </a:r>
            <a:r>
              <a:rPr sz="3000" i="1" spc="-85" dirty="0">
                <a:latin typeface="Verdana"/>
                <a:cs typeface="Verdana"/>
              </a:rPr>
              <a:t>n</a:t>
            </a:r>
            <a:r>
              <a:rPr sz="3000" i="1" spc="-75" dirty="0">
                <a:latin typeface="Verdana"/>
                <a:cs typeface="Verdana"/>
              </a:rPr>
              <a:t>g</a:t>
            </a:r>
            <a:r>
              <a:rPr sz="3000" i="1" spc="-330" dirty="0">
                <a:latin typeface="Verdana"/>
                <a:cs typeface="Verdana"/>
              </a:rPr>
              <a:t> </a:t>
            </a:r>
            <a:r>
              <a:rPr sz="3000" i="1" spc="-130" dirty="0">
                <a:latin typeface="Verdana"/>
                <a:cs typeface="Verdana"/>
              </a:rPr>
              <a:t>an</a:t>
            </a:r>
            <a:r>
              <a:rPr sz="3000" i="1" spc="-125" dirty="0">
                <a:latin typeface="Verdana"/>
                <a:cs typeface="Verdana"/>
              </a:rPr>
              <a:t>d</a:t>
            </a:r>
            <a:r>
              <a:rPr sz="3000" i="1" spc="-300" dirty="0">
                <a:latin typeface="Verdana"/>
                <a:cs typeface="Verdana"/>
              </a:rPr>
              <a:t> </a:t>
            </a:r>
            <a:r>
              <a:rPr sz="3000" i="1" spc="-240" dirty="0">
                <a:latin typeface="Verdana"/>
                <a:cs typeface="Verdana"/>
              </a:rPr>
              <a:t>S</a:t>
            </a:r>
            <a:r>
              <a:rPr sz="3000" i="1" spc="-204" dirty="0">
                <a:latin typeface="Verdana"/>
                <a:cs typeface="Verdana"/>
              </a:rPr>
              <a:t>e</a:t>
            </a:r>
            <a:r>
              <a:rPr sz="3000" i="1" spc="-185" dirty="0">
                <a:latin typeface="Verdana"/>
                <a:cs typeface="Verdana"/>
              </a:rPr>
              <a:t>mi</a:t>
            </a:r>
            <a:r>
              <a:rPr sz="3000" i="1" spc="-175" dirty="0">
                <a:latin typeface="Verdana"/>
                <a:cs typeface="Verdana"/>
              </a:rPr>
              <a:t>n</a:t>
            </a:r>
            <a:r>
              <a:rPr sz="3000" i="1" spc="-260" dirty="0">
                <a:latin typeface="Verdana"/>
                <a:cs typeface="Verdana"/>
              </a:rPr>
              <a:t>a</a:t>
            </a:r>
            <a:r>
              <a:rPr sz="3000" i="1" spc="-185" dirty="0">
                <a:latin typeface="Verdana"/>
                <a:cs typeface="Verdana"/>
              </a:rPr>
              <a:t>r</a:t>
            </a:r>
            <a:r>
              <a:rPr sz="3000" i="1" spc="-385" dirty="0">
                <a:latin typeface="Verdana"/>
                <a:cs typeface="Verdana"/>
              </a:rPr>
              <a:t> </a:t>
            </a:r>
            <a:r>
              <a:rPr sz="3000" i="1" spc="-145" dirty="0">
                <a:latin typeface="Verdana"/>
                <a:cs typeface="Verdana"/>
              </a:rPr>
              <a:t>A</a:t>
            </a:r>
            <a:r>
              <a:rPr sz="3000" i="1" spc="-155" dirty="0">
                <a:latin typeface="Verdana"/>
                <a:cs typeface="Verdana"/>
              </a:rPr>
              <a:t>t</a:t>
            </a:r>
            <a:r>
              <a:rPr sz="3000" i="1" spc="-165" dirty="0">
                <a:latin typeface="Verdana"/>
                <a:cs typeface="Verdana"/>
              </a:rPr>
              <a:t>te</a:t>
            </a:r>
            <a:r>
              <a:rPr sz="3000" i="1" spc="-200" dirty="0">
                <a:latin typeface="Verdana"/>
                <a:cs typeface="Verdana"/>
              </a:rPr>
              <a:t>n</a:t>
            </a:r>
            <a:r>
              <a:rPr sz="3000" i="1" spc="-40" dirty="0">
                <a:latin typeface="Verdana"/>
                <a:cs typeface="Verdana"/>
              </a:rPr>
              <a:t>de</a:t>
            </a:r>
            <a:r>
              <a:rPr sz="3000" i="1" spc="-15" dirty="0">
                <a:latin typeface="Verdana"/>
                <a:cs typeface="Verdana"/>
              </a:rPr>
              <a:t>d</a:t>
            </a:r>
            <a:r>
              <a:rPr sz="3000" spc="-130" dirty="0">
                <a:latin typeface="Tahoma"/>
                <a:cs typeface="Tahoma"/>
              </a:rPr>
              <a:t>.</a:t>
            </a:r>
            <a:endParaRPr sz="3000" dirty="0">
              <a:latin typeface="Tahoma"/>
              <a:cs typeface="Tahoma"/>
            </a:endParaRPr>
          </a:p>
          <a:p>
            <a:pPr marL="12700" marR="8239759">
              <a:lnSpc>
                <a:spcPct val="100000"/>
              </a:lnSpc>
            </a:pPr>
            <a:r>
              <a:rPr sz="3000" b="1" spc="-35" dirty="0">
                <a:latin typeface="Tahoma"/>
                <a:cs typeface="Tahoma"/>
              </a:rPr>
              <a:t>Example: </a:t>
            </a:r>
            <a:r>
              <a:rPr sz="3000" b="1" spc="-30" dirty="0">
                <a:latin typeface="Tahoma"/>
                <a:cs typeface="Tahoma"/>
              </a:rPr>
              <a:t> </a:t>
            </a:r>
            <a:r>
              <a:rPr sz="3000" spc="60" dirty="0">
                <a:latin typeface="Tahoma"/>
                <a:cs typeface="Tahoma"/>
              </a:rPr>
              <a:t>Service </a:t>
            </a:r>
            <a:r>
              <a:rPr sz="3000" spc="105" dirty="0">
                <a:latin typeface="Tahoma"/>
                <a:cs typeface="Tahoma"/>
              </a:rPr>
              <a:t>Crew </a:t>
            </a:r>
            <a:r>
              <a:rPr sz="3000" spc="110" dirty="0">
                <a:latin typeface="Tahoma"/>
                <a:cs typeface="Tahoma"/>
              </a:rPr>
              <a:t> </a:t>
            </a:r>
            <a:r>
              <a:rPr sz="3000" spc="165" dirty="0">
                <a:latin typeface="Tahoma"/>
                <a:cs typeface="Tahoma"/>
              </a:rPr>
              <a:t>Hap</a:t>
            </a:r>
            <a:r>
              <a:rPr sz="3000" spc="140" dirty="0">
                <a:latin typeface="Tahoma"/>
                <a:cs typeface="Tahoma"/>
              </a:rPr>
              <a:t>p</a:t>
            </a:r>
            <a:r>
              <a:rPr sz="3000" spc="50" dirty="0">
                <a:latin typeface="Tahoma"/>
                <a:cs typeface="Tahoma"/>
              </a:rPr>
              <a:t>y</a:t>
            </a:r>
            <a:r>
              <a:rPr sz="3000" spc="45" dirty="0">
                <a:latin typeface="Tahoma"/>
                <a:cs typeface="Tahoma"/>
              </a:rPr>
              <a:t>B</a:t>
            </a:r>
            <a:r>
              <a:rPr sz="3000" spc="135" dirty="0">
                <a:latin typeface="Tahoma"/>
                <a:cs typeface="Tahoma"/>
              </a:rPr>
              <a:t>ee</a:t>
            </a:r>
            <a:r>
              <a:rPr sz="3000" spc="-195" dirty="0">
                <a:latin typeface="Tahoma"/>
                <a:cs typeface="Tahoma"/>
              </a:rPr>
              <a:t> </a:t>
            </a:r>
            <a:r>
              <a:rPr sz="3000" spc="-70" dirty="0">
                <a:latin typeface="Tahoma"/>
                <a:cs typeface="Tahoma"/>
              </a:rPr>
              <a:t>Inc.</a:t>
            </a:r>
            <a:endParaRPr sz="3000" dirty="0">
              <a:latin typeface="Tahoma"/>
              <a:cs typeface="Tahoma"/>
            </a:endParaRPr>
          </a:p>
          <a:p>
            <a:pPr marL="12700">
              <a:lnSpc>
                <a:spcPct val="100000"/>
              </a:lnSpc>
              <a:spcBef>
                <a:spcPts val="5"/>
              </a:spcBef>
            </a:pPr>
            <a:r>
              <a:rPr sz="3000" spc="-335" dirty="0">
                <a:latin typeface="Tahoma"/>
                <a:cs typeface="Tahoma"/>
              </a:rPr>
              <a:t>(</a:t>
            </a:r>
            <a:r>
              <a:rPr sz="3000" spc="120" dirty="0">
                <a:latin typeface="Tahoma"/>
                <a:cs typeface="Tahoma"/>
              </a:rPr>
              <a:t>Jun</a:t>
            </a:r>
            <a:r>
              <a:rPr sz="3000" spc="125" dirty="0">
                <a:latin typeface="Tahoma"/>
                <a:cs typeface="Tahoma"/>
              </a:rPr>
              <a:t>e</a:t>
            </a:r>
            <a:r>
              <a:rPr sz="3000" spc="-220" dirty="0">
                <a:latin typeface="Tahoma"/>
                <a:cs typeface="Tahoma"/>
              </a:rPr>
              <a:t> </a:t>
            </a:r>
            <a:r>
              <a:rPr sz="3000" spc="95" dirty="0">
                <a:latin typeface="Tahoma"/>
                <a:cs typeface="Tahoma"/>
              </a:rPr>
              <a:t>201</a:t>
            </a:r>
            <a:r>
              <a:rPr sz="3000" spc="100" dirty="0">
                <a:latin typeface="Tahoma"/>
                <a:cs typeface="Tahoma"/>
              </a:rPr>
              <a:t>3</a:t>
            </a:r>
            <a:r>
              <a:rPr sz="3000" spc="-200" dirty="0">
                <a:latin typeface="Tahoma"/>
                <a:cs typeface="Tahoma"/>
              </a:rPr>
              <a:t> </a:t>
            </a:r>
            <a:r>
              <a:rPr sz="3000" spc="-50" dirty="0">
                <a:latin typeface="Tahoma"/>
                <a:cs typeface="Tahoma"/>
              </a:rPr>
              <a:t>t</a:t>
            </a:r>
            <a:r>
              <a:rPr sz="3000" spc="200" dirty="0">
                <a:latin typeface="Tahoma"/>
                <a:cs typeface="Tahoma"/>
              </a:rPr>
              <a:t>o</a:t>
            </a:r>
            <a:r>
              <a:rPr sz="3000" spc="-229" dirty="0">
                <a:latin typeface="Tahoma"/>
                <a:cs typeface="Tahoma"/>
              </a:rPr>
              <a:t> </a:t>
            </a:r>
            <a:r>
              <a:rPr sz="3000" spc="70" dirty="0">
                <a:latin typeface="Tahoma"/>
                <a:cs typeface="Tahoma"/>
              </a:rPr>
              <a:t>Jul</a:t>
            </a:r>
            <a:r>
              <a:rPr sz="3000" spc="95" dirty="0">
                <a:latin typeface="Tahoma"/>
                <a:cs typeface="Tahoma"/>
              </a:rPr>
              <a:t>y</a:t>
            </a:r>
            <a:r>
              <a:rPr sz="3000" spc="-200" dirty="0">
                <a:latin typeface="Tahoma"/>
                <a:cs typeface="Tahoma"/>
              </a:rPr>
              <a:t> </a:t>
            </a:r>
            <a:r>
              <a:rPr sz="3000" spc="25" dirty="0">
                <a:latin typeface="Tahoma"/>
                <a:cs typeface="Tahoma"/>
              </a:rPr>
              <a:t>2015)</a:t>
            </a:r>
            <a:endParaRPr sz="3000" dirty="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672" y="461327"/>
            <a:ext cx="5245100" cy="757555"/>
          </a:xfrm>
          <a:prstGeom prst="rect">
            <a:avLst/>
          </a:prstGeom>
        </p:spPr>
        <p:txBody>
          <a:bodyPr vert="horz" wrap="square" lIns="0" tIns="12700" rIns="0" bIns="0" rtlCol="0">
            <a:spAutoFit/>
          </a:bodyPr>
          <a:lstStyle/>
          <a:p>
            <a:pPr marL="12700">
              <a:lnSpc>
                <a:spcPct val="100000"/>
              </a:lnSpc>
              <a:spcBef>
                <a:spcPts val="100"/>
              </a:spcBef>
            </a:pPr>
            <a:r>
              <a:rPr spc="-135" dirty="0"/>
              <a:t>W</a:t>
            </a:r>
            <a:r>
              <a:rPr spc="-70" dirty="0"/>
              <a:t>riting</a:t>
            </a:r>
            <a:r>
              <a:rPr spc="-165" dirty="0"/>
              <a:t> </a:t>
            </a:r>
            <a:r>
              <a:rPr spc="-160" dirty="0"/>
              <a:t>a</a:t>
            </a:r>
            <a:r>
              <a:rPr spc="-204" dirty="0"/>
              <a:t> </a:t>
            </a:r>
            <a:r>
              <a:rPr spc="-385" dirty="0"/>
              <a:t>R</a:t>
            </a:r>
            <a:r>
              <a:rPr spc="-95" dirty="0"/>
              <a:t>esume</a:t>
            </a:r>
          </a:p>
        </p:txBody>
      </p:sp>
      <p:sp>
        <p:nvSpPr>
          <p:cNvPr id="3" name="object 3"/>
          <p:cNvSpPr txBox="1"/>
          <p:nvPr/>
        </p:nvSpPr>
        <p:spPr>
          <a:xfrm>
            <a:off x="917575" y="1278890"/>
            <a:ext cx="10772775" cy="4967605"/>
          </a:xfrm>
          <a:prstGeom prst="rect">
            <a:avLst/>
          </a:prstGeom>
        </p:spPr>
        <p:txBody>
          <a:bodyPr vert="horz" wrap="square" lIns="0" tIns="12700" rIns="0" bIns="0" rtlCol="0">
            <a:spAutoFit/>
          </a:bodyPr>
          <a:lstStyle/>
          <a:p>
            <a:pPr marL="12700">
              <a:lnSpc>
                <a:spcPct val="100000"/>
              </a:lnSpc>
              <a:spcBef>
                <a:spcPts val="100"/>
              </a:spcBef>
            </a:pPr>
            <a:r>
              <a:rPr lang="en-US" sz="3600" b="1" spc="-85" dirty="0">
                <a:latin typeface="Tahoma"/>
                <a:cs typeface="Tahoma"/>
              </a:rPr>
              <a:t>5. Additional Skills/</a:t>
            </a:r>
            <a:r>
              <a:rPr sz="3600" b="1" spc="-85" dirty="0">
                <a:latin typeface="Tahoma"/>
                <a:cs typeface="Tahoma"/>
              </a:rPr>
              <a:t>Professional</a:t>
            </a:r>
            <a:r>
              <a:rPr sz="3600" b="1" spc="-160" dirty="0">
                <a:latin typeface="Tahoma"/>
                <a:cs typeface="Tahoma"/>
              </a:rPr>
              <a:t> </a:t>
            </a:r>
            <a:r>
              <a:rPr sz="3600" b="1" spc="-114" dirty="0">
                <a:latin typeface="Tahoma"/>
                <a:cs typeface="Tahoma"/>
              </a:rPr>
              <a:t>Summary</a:t>
            </a:r>
            <a:endParaRPr sz="3600" dirty="0">
              <a:latin typeface="Tahoma"/>
              <a:cs typeface="Tahoma"/>
            </a:endParaRPr>
          </a:p>
          <a:p>
            <a:pPr marL="299720" indent="-287020">
              <a:lnSpc>
                <a:spcPct val="100000"/>
              </a:lnSpc>
              <a:spcBef>
                <a:spcPts val="20"/>
              </a:spcBef>
              <a:buFont typeface="Arial MT"/>
              <a:buChar char="•"/>
              <a:tabLst>
                <a:tab pos="299720" algn="l"/>
              </a:tabLst>
            </a:pPr>
            <a:r>
              <a:rPr sz="3200" spc="75" dirty="0">
                <a:latin typeface="Tahoma"/>
                <a:cs typeface="Tahoma"/>
              </a:rPr>
              <a:t>also</a:t>
            </a:r>
            <a:r>
              <a:rPr sz="3200" spc="-195" dirty="0">
                <a:latin typeface="Tahoma"/>
                <a:cs typeface="Tahoma"/>
              </a:rPr>
              <a:t> </a:t>
            </a:r>
            <a:r>
              <a:rPr sz="3200" spc="60" dirty="0">
                <a:latin typeface="Tahoma"/>
                <a:cs typeface="Tahoma"/>
              </a:rPr>
              <a:t>referred</a:t>
            </a:r>
            <a:r>
              <a:rPr sz="3200" spc="-210" dirty="0">
                <a:latin typeface="Tahoma"/>
                <a:cs typeface="Tahoma"/>
              </a:rPr>
              <a:t> </a:t>
            </a:r>
            <a:r>
              <a:rPr sz="3200" spc="80" dirty="0">
                <a:latin typeface="Tahoma"/>
                <a:cs typeface="Tahoma"/>
              </a:rPr>
              <a:t>to</a:t>
            </a:r>
            <a:r>
              <a:rPr sz="3200" spc="-215" dirty="0">
                <a:latin typeface="Tahoma"/>
                <a:cs typeface="Tahoma"/>
              </a:rPr>
              <a:t> </a:t>
            </a:r>
            <a:r>
              <a:rPr sz="3200" dirty="0">
                <a:latin typeface="Tahoma"/>
                <a:cs typeface="Tahoma"/>
              </a:rPr>
              <a:t>as</a:t>
            </a:r>
            <a:r>
              <a:rPr sz="3200" spc="-195" dirty="0">
                <a:latin typeface="Tahoma"/>
                <a:cs typeface="Tahoma"/>
              </a:rPr>
              <a:t> </a:t>
            </a:r>
            <a:r>
              <a:rPr sz="3200" spc="35" dirty="0">
                <a:latin typeface="Tahoma"/>
                <a:cs typeface="Tahoma"/>
              </a:rPr>
              <a:t>‘career</a:t>
            </a:r>
            <a:r>
              <a:rPr sz="3200" spc="-204" dirty="0">
                <a:latin typeface="Tahoma"/>
                <a:cs typeface="Tahoma"/>
              </a:rPr>
              <a:t> </a:t>
            </a:r>
            <a:r>
              <a:rPr sz="3200" spc="40" dirty="0">
                <a:latin typeface="Tahoma"/>
                <a:cs typeface="Tahoma"/>
              </a:rPr>
              <a:t>summary’</a:t>
            </a:r>
            <a:r>
              <a:rPr sz="3200" spc="-175" dirty="0">
                <a:latin typeface="Tahoma"/>
                <a:cs typeface="Tahoma"/>
              </a:rPr>
              <a:t> </a:t>
            </a:r>
            <a:r>
              <a:rPr sz="3200" spc="105" dirty="0">
                <a:latin typeface="Tahoma"/>
                <a:cs typeface="Tahoma"/>
              </a:rPr>
              <a:t>or</a:t>
            </a:r>
            <a:r>
              <a:rPr sz="3200" spc="-220" dirty="0">
                <a:latin typeface="Tahoma"/>
                <a:cs typeface="Tahoma"/>
              </a:rPr>
              <a:t> </a:t>
            </a:r>
            <a:r>
              <a:rPr sz="3200" spc="35" dirty="0">
                <a:latin typeface="Tahoma"/>
                <a:cs typeface="Tahoma"/>
              </a:rPr>
              <a:t>‘career</a:t>
            </a:r>
            <a:endParaRPr sz="3200" dirty="0">
              <a:latin typeface="Tahoma"/>
              <a:cs typeface="Tahoma"/>
            </a:endParaRPr>
          </a:p>
          <a:p>
            <a:pPr marL="299085" marR="5080">
              <a:lnSpc>
                <a:spcPct val="100000"/>
              </a:lnSpc>
            </a:pPr>
            <a:r>
              <a:rPr sz="3200" spc="155" dirty="0">
                <a:latin typeface="Tahoma"/>
                <a:cs typeface="Tahoma"/>
              </a:rPr>
              <a:t>p</a:t>
            </a:r>
            <a:r>
              <a:rPr sz="3200" spc="55" dirty="0">
                <a:latin typeface="Tahoma"/>
                <a:cs typeface="Tahoma"/>
              </a:rPr>
              <a:t>r</a:t>
            </a:r>
            <a:r>
              <a:rPr sz="3200" spc="75" dirty="0">
                <a:latin typeface="Tahoma"/>
                <a:cs typeface="Tahoma"/>
              </a:rPr>
              <a:t>ofil</a:t>
            </a:r>
            <a:r>
              <a:rPr sz="3200" spc="100" dirty="0">
                <a:latin typeface="Tahoma"/>
                <a:cs typeface="Tahoma"/>
              </a:rPr>
              <a:t>e</a:t>
            </a:r>
            <a:r>
              <a:rPr sz="3200" spc="-240" dirty="0">
                <a:latin typeface="Tahoma"/>
                <a:cs typeface="Tahoma"/>
              </a:rPr>
              <a:t>’</a:t>
            </a:r>
            <a:r>
              <a:rPr sz="3200" spc="-140" dirty="0">
                <a:latin typeface="Tahoma"/>
                <a:cs typeface="Tahoma"/>
              </a:rPr>
              <a:t>,</a:t>
            </a:r>
            <a:r>
              <a:rPr sz="3200" spc="-290" dirty="0">
                <a:latin typeface="Tahoma"/>
                <a:cs typeface="Tahoma"/>
              </a:rPr>
              <a:t> </a:t>
            </a:r>
            <a:r>
              <a:rPr sz="3200" b="1" spc="-100" dirty="0">
                <a:latin typeface="Tahoma"/>
                <a:cs typeface="Tahoma"/>
              </a:rPr>
              <a:t>s</a:t>
            </a:r>
            <a:r>
              <a:rPr sz="3200" b="1" spc="-110" dirty="0">
                <a:latin typeface="Tahoma"/>
                <a:cs typeface="Tahoma"/>
              </a:rPr>
              <a:t>h</a:t>
            </a:r>
            <a:r>
              <a:rPr sz="3200" b="1" spc="-10" dirty="0">
                <a:latin typeface="Tahoma"/>
                <a:cs typeface="Tahoma"/>
              </a:rPr>
              <a:t>o</a:t>
            </a:r>
            <a:r>
              <a:rPr sz="3200" b="1" spc="-20" dirty="0">
                <a:latin typeface="Tahoma"/>
                <a:cs typeface="Tahoma"/>
              </a:rPr>
              <a:t>w</a:t>
            </a:r>
            <a:r>
              <a:rPr sz="3200" b="1" spc="-90" dirty="0">
                <a:latin typeface="Tahoma"/>
                <a:cs typeface="Tahoma"/>
              </a:rPr>
              <a:t>c</a:t>
            </a:r>
            <a:r>
              <a:rPr sz="3200" b="1" spc="-130" dirty="0">
                <a:latin typeface="Tahoma"/>
                <a:cs typeface="Tahoma"/>
              </a:rPr>
              <a:t>a</a:t>
            </a:r>
            <a:r>
              <a:rPr sz="3200" b="1" spc="-100" dirty="0">
                <a:latin typeface="Tahoma"/>
                <a:cs typeface="Tahoma"/>
              </a:rPr>
              <a:t>s</a:t>
            </a:r>
            <a:r>
              <a:rPr sz="3200" b="1" spc="-75" dirty="0">
                <a:latin typeface="Tahoma"/>
                <a:cs typeface="Tahoma"/>
              </a:rPr>
              <a:t>e</a:t>
            </a:r>
            <a:r>
              <a:rPr sz="3200" b="1" spc="-60" dirty="0">
                <a:latin typeface="Tahoma"/>
                <a:cs typeface="Tahoma"/>
              </a:rPr>
              <a:t>s</a:t>
            </a:r>
            <a:r>
              <a:rPr sz="3200" b="1" spc="-140" dirty="0">
                <a:latin typeface="Tahoma"/>
                <a:cs typeface="Tahoma"/>
              </a:rPr>
              <a:t> </a:t>
            </a:r>
            <a:r>
              <a:rPr sz="3200" b="1" spc="-50" dirty="0">
                <a:latin typeface="Tahoma"/>
                <a:cs typeface="Tahoma"/>
              </a:rPr>
              <a:t>your</a:t>
            </a:r>
            <a:r>
              <a:rPr sz="3200" b="1" spc="-140" dirty="0">
                <a:latin typeface="Tahoma"/>
                <a:cs typeface="Tahoma"/>
              </a:rPr>
              <a:t> </a:t>
            </a:r>
            <a:r>
              <a:rPr sz="3200" b="1" spc="-40" dirty="0">
                <a:latin typeface="Tahoma"/>
                <a:cs typeface="Tahoma"/>
              </a:rPr>
              <a:t>k</a:t>
            </a:r>
            <a:r>
              <a:rPr sz="3200" b="1" spc="5" dirty="0">
                <a:latin typeface="Tahoma"/>
                <a:cs typeface="Tahoma"/>
              </a:rPr>
              <a:t>nowled</a:t>
            </a:r>
            <a:r>
              <a:rPr sz="3200" b="1" spc="-5" dirty="0">
                <a:latin typeface="Tahoma"/>
                <a:cs typeface="Tahoma"/>
              </a:rPr>
              <a:t>g</a:t>
            </a:r>
            <a:r>
              <a:rPr sz="3200" b="1" spc="5" dirty="0">
                <a:latin typeface="Tahoma"/>
                <a:cs typeface="Tahoma"/>
              </a:rPr>
              <a:t>e</a:t>
            </a:r>
            <a:r>
              <a:rPr sz="3200" b="1" spc="-110" dirty="0">
                <a:latin typeface="Tahoma"/>
                <a:cs typeface="Tahoma"/>
              </a:rPr>
              <a:t> </a:t>
            </a:r>
            <a:r>
              <a:rPr sz="3200" b="1" spc="-90" dirty="0">
                <a:latin typeface="Tahoma"/>
                <a:cs typeface="Tahoma"/>
              </a:rPr>
              <a:t>a</a:t>
            </a:r>
            <a:r>
              <a:rPr sz="3200" b="1" spc="-80" dirty="0">
                <a:latin typeface="Tahoma"/>
                <a:cs typeface="Tahoma"/>
              </a:rPr>
              <a:t>n</a:t>
            </a:r>
            <a:r>
              <a:rPr sz="3200" b="1" spc="90" dirty="0">
                <a:latin typeface="Tahoma"/>
                <a:cs typeface="Tahoma"/>
              </a:rPr>
              <a:t>d</a:t>
            </a:r>
            <a:r>
              <a:rPr sz="3200" b="1" spc="-140" dirty="0">
                <a:latin typeface="Tahoma"/>
                <a:cs typeface="Tahoma"/>
              </a:rPr>
              <a:t> </a:t>
            </a:r>
            <a:r>
              <a:rPr sz="3200" b="1" spc="-15" dirty="0">
                <a:latin typeface="Tahoma"/>
                <a:cs typeface="Tahoma"/>
              </a:rPr>
              <a:t>ab</a:t>
            </a:r>
            <a:r>
              <a:rPr sz="3200" b="1" spc="-25" dirty="0">
                <a:latin typeface="Tahoma"/>
                <a:cs typeface="Tahoma"/>
              </a:rPr>
              <a:t>i</a:t>
            </a:r>
            <a:r>
              <a:rPr sz="3200" b="1" spc="-50" dirty="0">
                <a:latin typeface="Tahoma"/>
                <a:cs typeface="Tahoma"/>
              </a:rPr>
              <a:t>lities</a:t>
            </a:r>
            <a:r>
              <a:rPr sz="3200" spc="-140" dirty="0">
                <a:latin typeface="Tahoma"/>
                <a:cs typeface="Tahoma"/>
              </a:rPr>
              <a:t>.</a:t>
            </a:r>
            <a:r>
              <a:rPr sz="3200" spc="-280" dirty="0">
                <a:latin typeface="Tahoma"/>
                <a:cs typeface="Tahoma"/>
              </a:rPr>
              <a:t> </a:t>
            </a:r>
            <a:r>
              <a:rPr sz="3200" spc="-200" dirty="0">
                <a:latin typeface="Tahoma"/>
                <a:cs typeface="Tahoma"/>
              </a:rPr>
              <a:t>It  </a:t>
            </a:r>
            <a:r>
              <a:rPr sz="3200" spc="100" dirty="0">
                <a:latin typeface="Tahoma"/>
                <a:cs typeface="Tahoma"/>
              </a:rPr>
              <a:t>includes </a:t>
            </a:r>
            <a:r>
              <a:rPr sz="3200" spc="35" dirty="0">
                <a:latin typeface="Tahoma"/>
                <a:cs typeface="Tahoma"/>
              </a:rPr>
              <a:t>short </a:t>
            </a:r>
            <a:r>
              <a:rPr sz="3200" spc="55" dirty="0">
                <a:latin typeface="Tahoma"/>
                <a:cs typeface="Tahoma"/>
              </a:rPr>
              <a:t>recent </a:t>
            </a:r>
            <a:r>
              <a:rPr sz="3200" spc="130" dirty="0">
                <a:latin typeface="Tahoma"/>
                <a:cs typeface="Tahoma"/>
              </a:rPr>
              <a:t>job </a:t>
            </a:r>
            <a:r>
              <a:rPr sz="3200" spc="5" dirty="0">
                <a:latin typeface="Tahoma"/>
                <a:cs typeface="Tahoma"/>
              </a:rPr>
              <a:t>summary, </a:t>
            </a:r>
            <a:r>
              <a:rPr sz="3200" spc="85" dirty="0">
                <a:latin typeface="Tahoma"/>
                <a:cs typeface="Tahoma"/>
              </a:rPr>
              <a:t>together </a:t>
            </a:r>
            <a:r>
              <a:rPr sz="3200" spc="20" dirty="0">
                <a:latin typeface="Tahoma"/>
                <a:cs typeface="Tahoma"/>
              </a:rPr>
              <a:t>with </a:t>
            </a:r>
            <a:r>
              <a:rPr sz="3200" spc="65" dirty="0">
                <a:latin typeface="Tahoma"/>
                <a:cs typeface="Tahoma"/>
              </a:rPr>
              <a:t>your </a:t>
            </a:r>
            <a:r>
              <a:rPr sz="3200" spc="70" dirty="0">
                <a:latin typeface="Tahoma"/>
                <a:cs typeface="Tahoma"/>
              </a:rPr>
              <a:t> </a:t>
            </a:r>
            <a:r>
              <a:rPr sz="3200" spc="5" dirty="0">
                <a:latin typeface="Tahoma"/>
                <a:cs typeface="Tahoma"/>
              </a:rPr>
              <a:t>soft</a:t>
            </a:r>
            <a:r>
              <a:rPr sz="3200" spc="-200" dirty="0">
                <a:latin typeface="Tahoma"/>
                <a:cs typeface="Tahoma"/>
              </a:rPr>
              <a:t> </a:t>
            </a:r>
            <a:r>
              <a:rPr sz="3200" spc="40" dirty="0">
                <a:latin typeface="Tahoma"/>
                <a:cs typeface="Tahoma"/>
              </a:rPr>
              <a:t>skills</a:t>
            </a:r>
            <a:r>
              <a:rPr sz="3200" spc="-165" dirty="0">
                <a:latin typeface="Tahoma"/>
                <a:cs typeface="Tahoma"/>
              </a:rPr>
              <a:t> </a:t>
            </a:r>
            <a:r>
              <a:rPr sz="3200" spc="-35" dirty="0">
                <a:latin typeface="Tahoma"/>
                <a:cs typeface="Tahoma"/>
              </a:rPr>
              <a:t>(e.g.</a:t>
            </a:r>
            <a:r>
              <a:rPr sz="3200" spc="-290" dirty="0">
                <a:latin typeface="Tahoma"/>
                <a:cs typeface="Tahoma"/>
              </a:rPr>
              <a:t> </a:t>
            </a:r>
            <a:r>
              <a:rPr sz="3200" spc="100" dirty="0">
                <a:latin typeface="Tahoma"/>
                <a:cs typeface="Tahoma"/>
              </a:rPr>
              <a:t>problem-solving</a:t>
            </a:r>
            <a:r>
              <a:rPr sz="3200" spc="-185" dirty="0">
                <a:latin typeface="Tahoma"/>
                <a:cs typeface="Tahoma"/>
              </a:rPr>
              <a:t> </a:t>
            </a:r>
            <a:r>
              <a:rPr sz="3200" spc="50" dirty="0">
                <a:latin typeface="Tahoma"/>
                <a:cs typeface="Tahoma"/>
              </a:rPr>
              <a:t>capability,</a:t>
            </a:r>
            <a:r>
              <a:rPr sz="3200" spc="-254" dirty="0">
                <a:latin typeface="Tahoma"/>
                <a:cs typeface="Tahoma"/>
              </a:rPr>
              <a:t> </a:t>
            </a:r>
            <a:r>
              <a:rPr sz="3200" spc="75" dirty="0">
                <a:latin typeface="Tahoma"/>
                <a:cs typeface="Tahoma"/>
              </a:rPr>
              <a:t>adaptability</a:t>
            </a:r>
            <a:r>
              <a:rPr sz="3200" spc="-195" dirty="0">
                <a:latin typeface="Tahoma"/>
                <a:cs typeface="Tahoma"/>
              </a:rPr>
              <a:t> </a:t>
            </a:r>
            <a:r>
              <a:rPr sz="3200" spc="80" dirty="0">
                <a:latin typeface="Tahoma"/>
                <a:cs typeface="Tahoma"/>
              </a:rPr>
              <a:t>to </a:t>
            </a:r>
            <a:r>
              <a:rPr sz="3200" spc="-985" dirty="0">
                <a:latin typeface="Tahoma"/>
                <a:cs typeface="Tahoma"/>
              </a:rPr>
              <a:t> </a:t>
            </a:r>
            <a:r>
              <a:rPr sz="3200" spc="75" dirty="0">
                <a:latin typeface="Tahoma"/>
                <a:cs typeface="Tahoma"/>
              </a:rPr>
              <a:t>ch</a:t>
            </a:r>
            <a:r>
              <a:rPr sz="3200" spc="60" dirty="0">
                <a:latin typeface="Tahoma"/>
                <a:cs typeface="Tahoma"/>
              </a:rPr>
              <a:t>a</a:t>
            </a:r>
            <a:r>
              <a:rPr sz="3200" spc="155" dirty="0">
                <a:latin typeface="Tahoma"/>
                <a:cs typeface="Tahoma"/>
              </a:rPr>
              <a:t>ng</a:t>
            </a:r>
            <a:r>
              <a:rPr sz="3200" spc="135" dirty="0">
                <a:latin typeface="Tahoma"/>
                <a:cs typeface="Tahoma"/>
              </a:rPr>
              <a:t>e</a:t>
            </a:r>
            <a:r>
              <a:rPr sz="3200" spc="-140" dirty="0">
                <a:latin typeface="Tahoma"/>
                <a:cs typeface="Tahoma"/>
              </a:rPr>
              <a:t>,</a:t>
            </a:r>
            <a:r>
              <a:rPr sz="3200" spc="-280" dirty="0">
                <a:latin typeface="Tahoma"/>
                <a:cs typeface="Tahoma"/>
              </a:rPr>
              <a:t> </a:t>
            </a:r>
            <a:r>
              <a:rPr sz="3200" spc="135" dirty="0">
                <a:latin typeface="Tahoma"/>
                <a:cs typeface="Tahoma"/>
              </a:rPr>
              <a:t>e</a:t>
            </a:r>
            <a:r>
              <a:rPr sz="3200" spc="-30" dirty="0">
                <a:latin typeface="Tahoma"/>
                <a:cs typeface="Tahoma"/>
              </a:rPr>
              <a:t>tc</a:t>
            </a:r>
            <a:r>
              <a:rPr sz="3200" spc="-15" dirty="0">
                <a:latin typeface="Tahoma"/>
                <a:cs typeface="Tahoma"/>
              </a:rPr>
              <a:t>.</a:t>
            </a:r>
            <a:r>
              <a:rPr sz="3200" spc="-204" dirty="0">
                <a:latin typeface="Tahoma"/>
                <a:cs typeface="Tahoma"/>
              </a:rPr>
              <a:t>).</a:t>
            </a:r>
            <a:endParaRPr sz="3200" dirty="0">
              <a:latin typeface="Tahoma"/>
              <a:cs typeface="Tahoma"/>
            </a:endParaRPr>
          </a:p>
          <a:p>
            <a:pPr marL="12700">
              <a:lnSpc>
                <a:spcPct val="100000"/>
              </a:lnSpc>
              <a:spcBef>
                <a:spcPts val="5"/>
              </a:spcBef>
            </a:pPr>
            <a:r>
              <a:rPr sz="3200" b="1" spc="-35" dirty="0">
                <a:latin typeface="Tahoma"/>
                <a:cs typeface="Tahoma"/>
              </a:rPr>
              <a:t>Example:</a:t>
            </a:r>
            <a:endParaRPr sz="3200" dirty="0">
              <a:latin typeface="Tahoma"/>
              <a:cs typeface="Tahoma"/>
            </a:endParaRPr>
          </a:p>
          <a:p>
            <a:pPr marL="12700" marR="335280" algn="just">
              <a:lnSpc>
                <a:spcPct val="100000"/>
              </a:lnSpc>
              <a:spcBef>
                <a:spcPts val="5"/>
              </a:spcBef>
            </a:pPr>
            <a:r>
              <a:rPr sz="3200" i="1" spc="-30" dirty="0">
                <a:latin typeface="Verdana"/>
                <a:cs typeface="Verdana"/>
              </a:rPr>
              <a:t>Good</a:t>
            </a:r>
            <a:r>
              <a:rPr sz="3200" i="1" spc="-305" dirty="0">
                <a:latin typeface="Verdana"/>
                <a:cs typeface="Verdana"/>
              </a:rPr>
              <a:t> </a:t>
            </a:r>
            <a:r>
              <a:rPr sz="3200" i="1" spc="-200" dirty="0">
                <a:latin typeface="Verdana"/>
                <a:cs typeface="Verdana"/>
              </a:rPr>
              <a:t>communicator,</a:t>
            </a:r>
            <a:r>
              <a:rPr sz="3200" i="1" spc="-355" dirty="0">
                <a:latin typeface="Verdana"/>
                <a:cs typeface="Verdana"/>
              </a:rPr>
              <a:t> </a:t>
            </a:r>
            <a:r>
              <a:rPr sz="3200" i="1" spc="-215" dirty="0">
                <a:latin typeface="Verdana"/>
                <a:cs typeface="Verdana"/>
              </a:rPr>
              <a:t>a</a:t>
            </a:r>
            <a:r>
              <a:rPr sz="3200" i="1" spc="-310" dirty="0">
                <a:latin typeface="Verdana"/>
                <a:cs typeface="Verdana"/>
              </a:rPr>
              <a:t> </a:t>
            </a:r>
            <a:r>
              <a:rPr sz="3200" i="1" spc="-125" dirty="0">
                <a:latin typeface="Verdana"/>
                <a:cs typeface="Verdana"/>
              </a:rPr>
              <a:t>flexible</a:t>
            </a:r>
            <a:r>
              <a:rPr sz="3200" i="1" spc="-285" dirty="0">
                <a:latin typeface="Verdana"/>
                <a:cs typeface="Verdana"/>
              </a:rPr>
              <a:t> </a:t>
            </a:r>
            <a:r>
              <a:rPr sz="3200" i="1" spc="-140" dirty="0">
                <a:latin typeface="Verdana"/>
                <a:cs typeface="Verdana"/>
              </a:rPr>
              <a:t>and</a:t>
            </a:r>
            <a:r>
              <a:rPr sz="3200" i="1" spc="-315" dirty="0">
                <a:latin typeface="Verdana"/>
                <a:cs typeface="Verdana"/>
              </a:rPr>
              <a:t> </a:t>
            </a:r>
            <a:r>
              <a:rPr sz="3200" i="1" spc="-120" dirty="0">
                <a:latin typeface="Verdana"/>
                <a:cs typeface="Verdana"/>
              </a:rPr>
              <a:t>reliable</a:t>
            </a:r>
            <a:r>
              <a:rPr sz="3200" i="1" spc="-280" dirty="0">
                <a:latin typeface="Verdana"/>
                <a:cs typeface="Verdana"/>
              </a:rPr>
              <a:t> </a:t>
            </a:r>
            <a:r>
              <a:rPr sz="3200" i="1" spc="-195" dirty="0">
                <a:latin typeface="Verdana"/>
                <a:cs typeface="Verdana"/>
              </a:rPr>
              <a:t>Service</a:t>
            </a:r>
            <a:r>
              <a:rPr sz="3200" i="1" spc="-340" dirty="0">
                <a:latin typeface="Verdana"/>
                <a:cs typeface="Verdana"/>
              </a:rPr>
              <a:t> </a:t>
            </a:r>
            <a:r>
              <a:rPr sz="3200" i="1" spc="-150" dirty="0">
                <a:latin typeface="Verdana"/>
                <a:cs typeface="Verdana"/>
              </a:rPr>
              <a:t>Crew </a:t>
            </a:r>
            <a:r>
              <a:rPr sz="3200" i="1" spc="-1110" dirty="0">
                <a:latin typeface="Verdana"/>
                <a:cs typeface="Verdana"/>
              </a:rPr>
              <a:t> </a:t>
            </a:r>
            <a:r>
              <a:rPr sz="3200" i="1" spc="-204" dirty="0">
                <a:latin typeface="Verdana"/>
                <a:cs typeface="Verdana"/>
              </a:rPr>
              <a:t>with</a:t>
            </a:r>
            <a:r>
              <a:rPr sz="3200" i="1" spc="-320" dirty="0">
                <a:latin typeface="Verdana"/>
                <a:cs typeface="Verdana"/>
              </a:rPr>
              <a:t> </a:t>
            </a:r>
            <a:r>
              <a:rPr sz="3200" i="1" spc="-200" dirty="0">
                <a:latin typeface="Verdana"/>
                <a:cs typeface="Verdana"/>
              </a:rPr>
              <a:t>two</a:t>
            </a:r>
            <a:r>
              <a:rPr sz="3200" i="1" spc="-295" dirty="0">
                <a:latin typeface="Verdana"/>
                <a:cs typeface="Verdana"/>
              </a:rPr>
              <a:t> </a:t>
            </a:r>
            <a:r>
              <a:rPr sz="3200" i="1" spc="-240" dirty="0">
                <a:latin typeface="Verdana"/>
                <a:cs typeface="Verdana"/>
              </a:rPr>
              <a:t>years</a:t>
            </a:r>
            <a:r>
              <a:rPr sz="3200" i="1" spc="-310" dirty="0">
                <a:latin typeface="Verdana"/>
                <a:cs typeface="Verdana"/>
              </a:rPr>
              <a:t> </a:t>
            </a:r>
            <a:r>
              <a:rPr sz="3200" i="1" spc="-135" dirty="0">
                <a:latin typeface="Verdana"/>
                <a:cs typeface="Verdana"/>
              </a:rPr>
              <a:t>experience</a:t>
            </a:r>
            <a:r>
              <a:rPr sz="3200" i="1" spc="-340" dirty="0">
                <a:latin typeface="Verdana"/>
                <a:cs typeface="Verdana"/>
              </a:rPr>
              <a:t> </a:t>
            </a:r>
            <a:r>
              <a:rPr sz="3200" i="1" spc="-130" dirty="0">
                <a:latin typeface="Verdana"/>
                <a:cs typeface="Verdana"/>
              </a:rPr>
              <a:t>in</a:t>
            </a:r>
            <a:r>
              <a:rPr sz="3200" i="1" spc="-320" dirty="0">
                <a:latin typeface="Verdana"/>
                <a:cs typeface="Verdana"/>
              </a:rPr>
              <a:t> </a:t>
            </a:r>
            <a:r>
              <a:rPr sz="3200" i="1" spc="-114" dirty="0">
                <a:latin typeface="Verdana"/>
                <a:cs typeface="Verdana"/>
              </a:rPr>
              <a:t>providing</a:t>
            </a:r>
            <a:r>
              <a:rPr sz="3200" i="1" spc="-315" dirty="0">
                <a:latin typeface="Verdana"/>
                <a:cs typeface="Verdana"/>
              </a:rPr>
              <a:t> </a:t>
            </a:r>
            <a:r>
              <a:rPr sz="3200" i="1" spc="-190" dirty="0">
                <a:latin typeface="Verdana"/>
                <a:cs typeface="Verdana"/>
              </a:rPr>
              <a:t>customer</a:t>
            </a:r>
            <a:r>
              <a:rPr sz="3200" i="1" spc="-300" dirty="0">
                <a:latin typeface="Verdana"/>
                <a:cs typeface="Verdana"/>
              </a:rPr>
              <a:t> </a:t>
            </a:r>
            <a:r>
              <a:rPr sz="3200" i="1" spc="-195" dirty="0">
                <a:latin typeface="Verdana"/>
                <a:cs typeface="Verdana"/>
              </a:rPr>
              <a:t>service, </a:t>
            </a:r>
            <a:r>
              <a:rPr sz="3200" i="1" spc="-1110" dirty="0">
                <a:latin typeface="Verdana"/>
                <a:cs typeface="Verdana"/>
              </a:rPr>
              <a:t> </a:t>
            </a:r>
            <a:r>
              <a:rPr sz="3200" i="1" spc="-120" dirty="0">
                <a:latin typeface="Verdana"/>
                <a:cs typeface="Verdana"/>
              </a:rPr>
              <a:t>preparing</a:t>
            </a:r>
            <a:r>
              <a:rPr sz="3200" i="1" spc="-310" dirty="0">
                <a:latin typeface="Verdana"/>
                <a:cs typeface="Verdana"/>
              </a:rPr>
              <a:t> </a:t>
            </a:r>
            <a:r>
              <a:rPr sz="3200" i="1" spc="-70" dirty="0">
                <a:latin typeface="Verdana"/>
                <a:cs typeface="Verdana"/>
              </a:rPr>
              <a:t>food</a:t>
            </a:r>
            <a:r>
              <a:rPr sz="3200" i="1" spc="-305" dirty="0">
                <a:latin typeface="Verdana"/>
                <a:cs typeface="Verdana"/>
              </a:rPr>
              <a:t> </a:t>
            </a:r>
            <a:r>
              <a:rPr sz="3200" i="1" spc="-140" dirty="0">
                <a:latin typeface="Verdana"/>
                <a:cs typeface="Verdana"/>
              </a:rPr>
              <a:t>and</a:t>
            </a:r>
            <a:r>
              <a:rPr sz="3200" i="1" spc="-300" dirty="0">
                <a:latin typeface="Verdana"/>
                <a:cs typeface="Verdana"/>
              </a:rPr>
              <a:t> </a:t>
            </a:r>
            <a:r>
              <a:rPr sz="3200" i="1" spc="-170" dirty="0">
                <a:latin typeface="Verdana"/>
                <a:cs typeface="Verdana"/>
              </a:rPr>
              <a:t>maintaining</a:t>
            </a:r>
            <a:r>
              <a:rPr sz="3200" i="1" spc="-270" dirty="0">
                <a:latin typeface="Verdana"/>
                <a:cs typeface="Verdana"/>
              </a:rPr>
              <a:t> </a:t>
            </a:r>
            <a:r>
              <a:rPr sz="3200" i="1" spc="-150" dirty="0">
                <a:latin typeface="Verdana"/>
                <a:cs typeface="Verdana"/>
              </a:rPr>
              <a:t>cleanliness</a:t>
            </a:r>
            <a:r>
              <a:rPr sz="3200" i="1" spc="-260" dirty="0">
                <a:latin typeface="Verdana"/>
                <a:cs typeface="Verdana"/>
              </a:rPr>
              <a:t> </a:t>
            </a:r>
            <a:r>
              <a:rPr sz="3200" i="1" spc="-114" dirty="0">
                <a:latin typeface="Verdana"/>
                <a:cs typeface="Verdana"/>
              </a:rPr>
              <a:t>of</a:t>
            </a:r>
            <a:r>
              <a:rPr sz="3200" i="1" spc="-250" dirty="0">
                <a:latin typeface="Verdana"/>
                <a:cs typeface="Verdana"/>
              </a:rPr>
              <a:t> </a:t>
            </a:r>
            <a:r>
              <a:rPr sz="3200" i="1" spc="-190" dirty="0">
                <a:latin typeface="Verdana"/>
                <a:cs typeface="Verdana"/>
              </a:rPr>
              <a:t>the</a:t>
            </a:r>
            <a:r>
              <a:rPr sz="3200" i="1" spc="-325" dirty="0">
                <a:latin typeface="Verdana"/>
                <a:cs typeface="Verdana"/>
              </a:rPr>
              <a:t> </a:t>
            </a:r>
            <a:r>
              <a:rPr sz="3200" i="1" spc="-215" dirty="0">
                <a:latin typeface="Verdana"/>
                <a:cs typeface="Verdana"/>
              </a:rPr>
              <a:t>store.</a:t>
            </a:r>
            <a:endParaRPr sz="320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672" y="461327"/>
            <a:ext cx="5245100" cy="757555"/>
          </a:xfrm>
          <a:prstGeom prst="rect">
            <a:avLst/>
          </a:prstGeom>
        </p:spPr>
        <p:txBody>
          <a:bodyPr vert="horz" wrap="square" lIns="0" tIns="12700" rIns="0" bIns="0" rtlCol="0">
            <a:spAutoFit/>
          </a:bodyPr>
          <a:lstStyle/>
          <a:p>
            <a:pPr marL="12700">
              <a:lnSpc>
                <a:spcPct val="100000"/>
              </a:lnSpc>
              <a:spcBef>
                <a:spcPts val="100"/>
              </a:spcBef>
            </a:pPr>
            <a:r>
              <a:rPr spc="-135" dirty="0"/>
              <a:t>W</a:t>
            </a:r>
            <a:r>
              <a:rPr spc="-70" dirty="0"/>
              <a:t>riting</a:t>
            </a:r>
            <a:r>
              <a:rPr spc="-165" dirty="0"/>
              <a:t> </a:t>
            </a:r>
            <a:r>
              <a:rPr spc="-160" dirty="0"/>
              <a:t>a</a:t>
            </a:r>
            <a:r>
              <a:rPr spc="-204" dirty="0"/>
              <a:t> </a:t>
            </a:r>
            <a:r>
              <a:rPr spc="-385" dirty="0"/>
              <a:t>R</a:t>
            </a:r>
            <a:r>
              <a:rPr spc="-95" dirty="0"/>
              <a:t>esume</a:t>
            </a:r>
          </a:p>
        </p:txBody>
      </p:sp>
      <p:sp>
        <p:nvSpPr>
          <p:cNvPr id="6" name="TextBox 5">
            <a:extLst>
              <a:ext uri="{FF2B5EF4-FFF2-40B4-BE49-F238E27FC236}">
                <a16:creationId xmlns:a16="http://schemas.microsoft.com/office/drawing/2014/main" id="{3A52B2E4-9624-DBF5-B37F-9EF960D1FC8D}"/>
              </a:ext>
            </a:extLst>
          </p:cNvPr>
          <p:cNvSpPr txBox="1"/>
          <p:nvPr/>
        </p:nvSpPr>
        <p:spPr>
          <a:xfrm>
            <a:off x="990600" y="1240218"/>
            <a:ext cx="10896600" cy="3785652"/>
          </a:xfrm>
          <a:prstGeom prst="rect">
            <a:avLst/>
          </a:prstGeom>
          <a:noFill/>
        </p:spPr>
        <p:txBody>
          <a:bodyPr wrap="square">
            <a:spAutoFit/>
          </a:bodyPr>
          <a:lstStyle/>
          <a:p>
            <a:r>
              <a:rPr lang="en-US" sz="4800" dirty="0">
                <a:latin typeface="Tahoma" panose="020B0604030504040204" pitchFamily="34" charset="0"/>
                <a:ea typeface="Tahoma" panose="020B0604030504040204" pitchFamily="34" charset="0"/>
                <a:cs typeface="Tahoma" panose="020B0604030504040204" pitchFamily="34" charset="0"/>
              </a:rPr>
              <a:t>6.	References – This part presents a list of people who can vouch for the job applicant’s abilities, talents, and skills. The list may include former professors or bosses.</a:t>
            </a:r>
          </a:p>
        </p:txBody>
      </p:sp>
    </p:spTree>
    <p:extLst>
      <p:ext uri="{BB962C8B-B14F-4D97-AF65-F5344CB8AC3E}">
        <p14:creationId xmlns:p14="http://schemas.microsoft.com/office/powerpoint/2010/main" val="289561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231140" y="236220"/>
              <a:ext cx="11727434" cy="6383274"/>
            </a:xfrm>
            <a:prstGeom prst="rect">
              <a:avLst/>
            </a:prstGeom>
          </p:spPr>
        </p:pic>
        <p:sp>
          <p:nvSpPr>
            <p:cNvPr id="4" name="object 4"/>
            <p:cNvSpPr/>
            <p:nvPr/>
          </p:nvSpPr>
          <p:spPr>
            <a:xfrm>
              <a:off x="372109" y="377190"/>
              <a:ext cx="11450320" cy="6106160"/>
            </a:xfrm>
            <a:custGeom>
              <a:avLst/>
              <a:gdLst/>
              <a:ahLst/>
              <a:cxnLst/>
              <a:rect l="l" t="t" r="r" b="b"/>
              <a:pathLst>
                <a:path w="11450320" h="6106160">
                  <a:moveTo>
                    <a:pt x="0" y="6106160"/>
                  </a:moveTo>
                  <a:lnTo>
                    <a:pt x="11450320" y="6106160"/>
                  </a:lnTo>
                  <a:lnTo>
                    <a:pt x="11450320" y="0"/>
                  </a:lnTo>
                  <a:lnTo>
                    <a:pt x="0" y="0"/>
                  </a:lnTo>
                  <a:lnTo>
                    <a:pt x="0" y="6106160"/>
                  </a:lnTo>
                  <a:close/>
                </a:path>
              </a:pathLst>
            </a:custGeom>
            <a:ln w="7620">
              <a:solidFill>
                <a:srgbClr val="252525"/>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0"/>
              <a:ext cx="12192000" cy="6857998"/>
            </a:xfrm>
            <a:prstGeom prst="rect">
              <a:avLst/>
            </a:prstGeom>
          </p:spPr>
        </p:pic>
      </p:grpSp>
      <p:grpSp>
        <p:nvGrpSpPr>
          <p:cNvPr id="6" name="object 6"/>
          <p:cNvGrpSpPr/>
          <p:nvPr/>
        </p:nvGrpSpPr>
        <p:grpSpPr>
          <a:xfrm>
            <a:off x="4279900" y="238759"/>
            <a:ext cx="7653020" cy="6380480"/>
            <a:chOff x="4279900" y="238759"/>
            <a:chExt cx="7653020" cy="6380480"/>
          </a:xfrm>
        </p:grpSpPr>
        <p:sp>
          <p:nvSpPr>
            <p:cNvPr id="7" name="object 7"/>
            <p:cNvSpPr/>
            <p:nvPr/>
          </p:nvSpPr>
          <p:spPr>
            <a:xfrm>
              <a:off x="4279900" y="238759"/>
              <a:ext cx="7653020" cy="6380480"/>
            </a:xfrm>
            <a:custGeom>
              <a:avLst/>
              <a:gdLst/>
              <a:ahLst/>
              <a:cxnLst/>
              <a:rect l="l" t="t" r="r" b="b"/>
              <a:pathLst>
                <a:path w="7653020" h="6380480">
                  <a:moveTo>
                    <a:pt x="7653020" y="0"/>
                  </a:moveTo>
                  <a:lnTo>
                    <a:pt x="0" y="0"/>
                  </a:lnTo>
                  <a:lnTo>
                    <a:pt x="0" y="6380479"/>
                  </a:lnTo>
                  <a:lnTo>
                    <a:pt x="7653020" y="6380479"/>
                  </a:lnTo>
                  <a:lnTo>
                    <a:pt x="7653020" y="0"/>
                  </a:lnTo>
                  <a:close/>
                </a:path>
              </a:pathLst>
            </a:custGeom>
            <a:solidFill>
              <a:srgbClr val="FFFFFF">
                <a:alpha val="94117"/>
              </a:srgbClr>
            </a:solidFill>
          </p:spPr>
          <p:txBody>
            <a:bodyPr wrap="square" lIns="0" tIns="0" rIns="0" bIns="0" rtlCol="0"/>
            <a:lstStyle/>
            <a:p>
              <a:endParaRPr/>
            </a:p>
          </p:txBody>
        </p:sp>
        <p:sp>
          <p:nvSpPr>
            <p:cNvPr id="8" name="object 8"/>
            <p:cNvSpPr/>
            <p:nvPr/>
          </p:nvSpPr>
          <p:spPr>
            <a:xfrm>
              <a:off x="4418329" y="377189"/>
              <a:ext cx="7340600" cy="6106160"/>
            </a:xfrm>
            <a:custGeom>
              <a:avLst/>
              <a:gdLst/>
              <a:ahLst/>
              <a:cxnLst/>
              <a:rect l="l" t="t" r="r" b="b"/>
              <a:pathLst>
                <a:path w="7340600" h="6106160">
                  <a:moveTo>
                    <a:pt x="0" y="6106160"/>
                  </a:moveTo>
                  <a:lnTo>
                    <a:pt x="7340600" y="6106160"/>
                  </a:lnTo>
                  <a:lnTo>
                    <a:pt x="7340600" y="0"/>
                  </a:lnTo>
                  <a:lnTo>
                    <a:pt x="0" y="0"/>
                  </a:lnTo>
                  <a:lnTo>
                    <a:pt x="0" y="6106160"/>
                  </a:lnTo>
                  <a:close/>
                </a:path>
              </a:pathLst>
            </a:custGeom>
            <a:ln w="7620">
              <a:solidFill>
                <a:srgbClr val="585858"/>
              </a:solidFill>
            </a:ln>
          </p:spPr>
          <p:txBody>
            <a:bodyPr wrap="square" lIns="0" tIns="0" rIns="0" bIns="0" rtlCol="0"/>
            <a:lstStyle/>
            <a:p>
              <a:endParaRPr/>
            </a:p>
          </p:txBody>
        </p:sp>
      </p:grpSp>
      <p:sp>
        <p:nvSpPr>
          <p:cNvPr id="9" name="object 9"/>
          <p:cNvSpPr txBox="1">
            <a:spLocks noGrp="1"/>
          </p:cNvSpPr>
          <p:nvPr>
            <p:ph type="title"/>
          </p:nvPr>
        </p:nvSpPr>
        <p:spPr>
          <a:xfrm>
            <a:off x="4820539" y="911161"/>
            <a:ext cx="6310630" cy="1031875"/>
          </a:xfrm>
          <a:prstGeom prst="rect">
            <a:avLst/>
          </a:prstGeom>
        </p:spPr>
        <p:txBody>
          <a:bodyPr vert="horz" wrap="square" lIns="0" tIns="12700" rIns="0" bIns="0" rtlCol="0">
            <a:spAutoFit/>
          </a:bodyPr>
          <a:lstStyle/>
          <a:p>
            <a:pPr marL="12700">
              <a:lnSpc>
                <a:spcPct val="100000"/>
              </a:lnSpc>
              <a:spcBef>
                <a:spcPts val="100"/>
              </a:spcBef>
            </a:pPr>
            <a:r>
              <a:rPr sz="6600" b="0" spc="120" dirty="0">
                <a:solidFill>
                  <a:srgbClr val="252525"/>
                </a:solidFill>
                <a:latin typeface="Tahoma"/>
                <a:cs typeface="Tahoma"/>
              </a:rPr>
              <a:t>Résumé</a:t>
            </a:r>
            <a:r>
              <a:rPr sz="6600" b="0" spc="-475" dirty="0">
                <a:solidFill>
                  <a:srgbClr val="252525"/>
                </a:solidFill>
                <a:latin typeface="Tahoma"/>
                <a:cs typeface="Tahoma"/>
              </a:rPr>
              <a:t> </a:t>
            </a:r>
            <a:r>
              <a:rPr sz="6600" b="0" spc="40" dirty="0">
                <a:solidFill>
                  <a:srgbClr val="252525"/>
                </a:solidFill>
                <a:latin typeface="Tahoma"/>
                <a:cs typeface="Tahoma"/>
              </a:rPr>
              <a:t>Formats</a:t>
            </a:r>
            <a:endParaRPr sz="6600">
              <a:latin typeface="Tahoma"/>
              <a:cs typeface="Tahoma"/>
            </a:endParaRPr>
          </a:p>
        </p:txBody>
      </p:sp>
      <p:sp>
        <p:nvSpPr>
          <p:cNvPr id="10" name="object 10"/>
          <p:cNvSpPr txBox="1"/>
          <p:nvPr/>
        </p:nvSpPr>
        <p:spPr>
          <a:xfrm>
            <a:off x="4944109" y="2537142"/>
            <a:ext cx="6541770" cy="2404110"/>
          </a:xfrm>
          <a:prstGeom prst="rect">
            <a:avLst/>
          </a:prstGeom>
        </p:spPr>
        <p:txBody>
          <a:bodyPr vert="horz" wrap="square" lIns="0" tIns="12700" rIns="0" bIns="0" rtlCol="0">
            <a:spAutoFit/>
          </a:bodyPr>
          <a:lstStyle/>
          <a:p>
            <a:pPr marL="12700">
              <a:lnSpc>
                <a:spcPct val="100000"/>
              </a:lnSpc>
              <a:spcBef>
                <a:spcPts val="100"/>
              </a:spcBef>
            </a:pPr>
            <a:r>
              <a:rPr sz="3600" b="1" spc="-170" dirty="0">
                <a:latin typeface="Tahoma"/>
                <a:cs typeface="Tahoma"/>
              </a:rPr>
              <a:t>T</a:t>
            </a:r>
            <a:r>
              <a:rPr sz="3600" b="1" spc="-135" dirty="0">
                <a:latin typeface="Tahoma"/>
                <a:cs typeface="Tahoma"/>
              </a:rPr>
              <a:t>h</a:t>
            </a:r>
            <a:r>
              <a:rPr sz="3600" b="1" spc="-160" dirty="0">
                <a:latin typeface="Tahoma"/>
                <a:cs typeface="Tahoma"/>
              </a:rPr>
              <a:t>r</a:t>
            </a:r>
            <a:r>
              <a:rPr sz="3600" b="1" spc="5" dirty="0">
                <a:latin typeface="Tahoma"/>
                <a:cs typeface="Tahoma"/>
              </a:rPr>
              <a:t>e</a:t>
            </a:r>
            <a:r>
              <a:rPr sz="3600" b="1" spc="10" dirty="0">
                <a:latin typeface="Tahoma"/>
                <a:cs typeface="Tahoma"/>
              </a:rPr>
              <a:t>e</a:t>
            </a:r>
            <a:r>
              <a:rPr sz="3600" b="1" spc="-170" dirty="0">
                <a:latin typeface="Tahoma"/>
                <a:cs typeface="Tahoma"/>
              </a:rPr>
              <a:t> </a:t>
            </a:r>
            <a:r>
              <a:rPr sz="3600" b="1" spc="-25" dirty="0">
                <a:latin typeface="Tahoma"/>
                <a:cs typeface="Tahoma"/>
              </a:rPr>
              <a:t>typ</a:t>
            </a:r>
            <a:r>
              <a:rPr sz="3600" b="1" spc="-40" dirty="0">
                <a:latin typeface="Tahoma"/>
                <a:cs typeface="Tahoma"/>
              </a:rPr>
              <a:t>e</a:t>
            </a:r>
            <a:r>
              <a:rPr sz="3600" b="1" spc="-155" dirty="0">
                <a:latin typeface="Tahoma"/>
                <a:cs typeface="Tahoma"/>
              </a:rPr>
              <a:t>s</a:t>
            </a:r>
            <a:r>
              <a:rPr sz="3600" b="1" spc="-145" dirty="0">
                <a:latin typeface="Tahoma"/>
                <a:cs typeface="Tahoma"/>
              </a:rPr>
              <a:t> </a:t>
            </a:r>
            <a:r>
              <a:rPr sz="3600" b="1" spc="-10" dirty="0">
                <a:latin typeface="Tahoma"/>
                <a:cs typeface="Tahoma"/>
              </a:rPr>
              <a:t>of</a:t>
            </a:r>
            <a:r>
              <a:rPr sz="3600" b="1" spc="-85" dirty="0">
                <a:latin typeface="Tahoma"/>
                <a:cs typeface="Tahoma"/>
              </a:rPr>
              <a:t> </a:t>
            </a:r>
            <a:r>
              <a:rPr sz="3600" b="1" spc="-204" dirty="0">
                <a:latin typeface="Tahoma"/>
                <a:cs typeface="Tahoma"/>
              </a:rPr>
              <a:t>r</a:t>
            </a:r>
            <a:r>
              <a:rPr sz="3600" b="1" spc="-80" dirty="0">
                <a:latin typeface="Tahoma"/>
                <a:cs typeface="Tahoma"/>
              </a:rPr>
              <a:t>es</a:t>
            </a:r>
            <a:r>
              <a:rPr sz="3600" b="1" spc="-110" dirty="0">
                <a:latin typeface="Tahoma"/>
                <a:cs typeface="Tahoma"/>
              </a:rPr>
              <a:t>u</a:t>
            </a:r>
            <a:r>
              <a:rPr sz="3600" b="1" spc="-50" dirty="0">
                <a:latin typeface="Tahoma"/>
                <a:cs typeface="Tahoma"/>
              </a:rPr>
              <a:t>me</a:t>
            </a:r>
            <a:r>
              <a:rPr sz="3600" b="1" spc="-135" dirty="0">
                <a:latin typeface="Tahoma"/>
                <a:cs typeface="Tahoma"/>
              </a:rPr>
              <a:t> </a:t>
            </a:r>
            <a:r>
              <a:rPr sz="3600" b="1" spc="-80" dirty="0">
                <a:latin typeface="Tahoma"/>
                <a:cs typeface="Tahoma"/>
              </a:rPr>
              <a:t>f</a:t>
            </a:r>
            <a:r>
              <a:rPr sz="3600" b="1" spc="-50" dirty="0">
                <a:latin typeface="Tahoma"/>
                <a:cs typeface="Tahoma"/>
              </a:rPr>
              <a:t>or</a:t>
            </a:r>
            <a:r>
              <a:rPr sz="3600" b="1" spc="-105" dirty="0">
                <a:latin typeface="Tahoma"/>
                <a:cs typeface="Tahoma"/>
              </a:rPr>
              <a:t>m</a:t>
            </a:r>
            <a:r>
              <a:rPr sz="3600" b="1" spc="-160" dirty="0">
                <a:latin typeface="Tahoma"/>
                <a:cs typeface="Tahoma"/>
              </a:rPr>
              <a:t>at</a:t>
            </a:r>
            <a:endParaRPr sz="3600">
              <a:latin typeface="Tahoma"/>
              <a:cs typeface="Tahoma"/>
            </a:endParaRPr>
          </a:p>
          <a:p>
            <a:pPr marL="299720" indent="-287020">
              <a:lnSpc>
                <a:spcPct val="100000"/>
              </a:lnSpc>
              <a:spcBef>
                <a:spcPts val="5"/>
              </a:spcBef>
              <a:buFont typeface="Arial MT"/>
              <a:buChar char="•"/>
              <a:tabLst>
                <a:tab pos="299720" algn="l"/>
              </a:tabLst>
            </a:pPr>
            <a:r>
              <a:rPr sz="4000" spc="165" dirty="0">
                <a:latin typeface="Tahoma"/>
                <a:cs typeface="Tahoma"/>
              </a:rPr>
              <a:t>Chronological</a:t>
            </a:r>
            <a:endParaRPr sz="4000">
              <a:latin typeface="Tahoma"/>
              <a:cs typeface="Tahoma"/>
            </a:endParaRPr>
          </a:p>
          <a:p>
            <a:pPr marL="299720" indent="-287020">
              <a:lnSpc>
                <a:spcPct val="100000"/>
              </a:lnSpc>
              <a:buFont typeface="Arial MT"/>
              <a:buChar char="•"/>
              <a:tabLst>
                <a:tab pos="299720" algn="l"/>
              </a:tabLst>
            </a:pPr>
            <a:r>
              <a:rPr sz="4000" spc="80" dirty="0">
                <a:latin typeface="Tahoma"/>
                <a:cs typeface="Tahoma"/>
              </a:rPr>
              <a:t>Functional</a:t>
            </a:r>
            <a:endParaRPr sz="4000">
              <a:latin typeface="Tahoma"/>
              <a:cs typeface="Tahoma"/>
            </a:endParaRPr>
          </a:p>
          <a:p>
            <a:pPr marL="299720" indent="-287020">
              <a:lnSpc>
                <a:spcPct val="100000"/>
              </a:lnSpc>
              <a:buFont typeface="Arial MT"/>
              <a:buChar char="•"/>
              <a:tabLst>
                <a:tab pos="299720" algn="l"/>
              </a:tabLst>
            </a:pPr>
            <a:r>
              <a:rPr sz="4000" spc="155" dirty="0">
                <a:latin typeface="Tahoma"/>
                <a:cs typeface="Tahoma"/>
              </a:rPr>
              <a:t>Combination</a:t>
            </a:r>
            <a:r>
              <a:rPr sz="4000" spc="-260" dirty="0">
                <a:latin typeface="Tahoma"/>
                <a:cs typeface="Tahoma"/>
              </a:rPr>
              <a:t> </a:t>
            </a:r>
            <a:r>
              <a:rPr sz="4000" spc="135" dirty="0">
                <a:latin typeface="Tahoma"/>
                <a:cs typeface="Tahoma"/>
              </a:rPr>
              <a:t>or</a:t>
            </a:r>
            <a:r>
              <a:rPr sz="4000" spc="-275" dirty="0">
                <a:latin typeface="Tahoma"/>
                <a:cs typeface="Tahoma"/>
              </a:rPr>
              <a:t> </a:t>
            </a:r>
            <a:r>
              <a:rPr sz="4000" spc="85" dirty="0">
                <a:latin typeface="Tahoma"/>
                <a:cs typeface="Tahoma"/>
              </a:rPr>
              <a:t>hybrid.</a:t>
            </a:r>
            <a:endParaRPr sz="400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 dirty="0"/>
              <a:t>Chronological</a:t>
            </a:r>
            <a:r>
              <a:rPr spc="-220" dirty="0"/>
              <a:t> </a:t>
            </a:r>
            <a:r>
              <a:rPr spc="-155" dirty="0"/>
              <a:t>Format</a:t>
            </a:r>
          </a:p>
        </p:txBody>
      </p:sp>
      <p:sp>
        <p:nvSpPr>
          <p:cNvPr id="3" name="object 3"/>
          <p:cNvSpPr txBox="1"/>
          <p:nvPr/>
        </p:nvSpPr>
        <p:spPr>
          <a:xfrm>
            <a:off x="890905" y="1014348"/>
            <a:ext cx="10133330" cy="5513705"/>
          </a:xfrm>
          <a:prstGeom prst="rect">
            <a:avLst/>
          </a:prstGeom>
        </p:spPr>
        <p:txBody>
          <a:bodyPr vert="horz" wrap="square" lIns="0" tIns="12700" rIns="0" bIns="0" rtlCol="0">
            <a:spAutoFit/>
          </a:bodyPr>
          <a:lstStyle/>
          <a:p>
            <a:pPr marL="299085" marR="5715" indent="-287020" algn="just">
              <a:lnSpc>
                <a:spcPct val="100000"/>
              </a:lnSpc>
              <a:spcBef>
                <a:spcPts val="100"/>
              </a:spcBef>
              <a:buFont typeface="Arial MT"/>
              <a:buChar char="•"/>
              <a:tabLst>
                <a:tab pos="299720" algn="l"/>
              </a:tabLst>
            </a:pPr>
            <a:r>
              <a:rPr sz="4000" spc="35" dirty="0">
                <a:latin typeface="Tahoma"/>
                <a:cs typeface="Tahoma"/>
              </a:rPr>
              <a:t>is </a:t>
            </a:r>
            <a:r>
              <a:rPr sz="4000" spc="145" dirty="0">
                <a:latin typeface="Tahoma"/>
                <a:cs typeface="Tahoma"/>
              </a:rPr>
              <a:t>used </a:t>
            </a:r>
            <a:r>
              <a:rPr sz="4000" spc="95" dirty="0">
                <a:latin typeface="Tahoma"/>
                <a:cs typeface="Tahoma"/>
              </a:rPr>
              <a:t>to </a:t>
            </a:r>
            <a:r>
              <a:rPr sz="4000" spc="114" dirty="0">
                <a:latin typeface="Tahoma"/>
                <a:cs typeface="Tahoma"/>
              </a:rPr>
              <a:t>emphasize </a:t>
            </a:r>
            <a:r>
              <a:rPr sz="4000" spc="70" dirty="0">
                <a:latin typeface="Tahoma"/>
                <a:cs typeface="Tahoma"/>
              </a:rPr>
              <a:t>the </a:t>
            </a:r>
            <a:r>
              <a:rPr sz="4000" spc="85" dirty="0">
                <a:latin typeface="Tahoma"/>
                <a:cs typeface="Tahoma"/>
              </a:rPr>
              <a:t>applicant’s </a:t>
            </a:r>
            <a:r>
              <a:rPr sz="4000" spc="75" dirty="0">
                <a:latin typeface="Tahoma"/>
                <a:cs typeface="Tahoma"/>
              </a:rPr>
              <a:t>work </a:t>
            </a:r>
            <a:r>
              <a:rPr sz="4000" spc="-1240" dirty="0">
                <a:latin typeface="Tahoma"/>
                <a:cs typeface="Tahoma"/>
              </a:rPr>
              <a:t> </a:t>
            </a:r>
            <a:r>
              <a:rPr sz="4000" spc="114" dirty="0">
                <a:latin typeface="Tahoma"/>
                <a:cs typeface="Tahoma"/>
              </a:rPr>
              <a:t>experiences</a:t>
            </a:r>
            <a:r>
              <a:rPr sz="4000" spc="-225" dirty="0">
                <a:latin typeface="Tahoma"/>
                <a:cs typeface="Tahoma"/>
              </a:rPr>
              <a:t> </a:t>
            </a:r>
            <a:r>
              <a:rPr sz="4000" spc="80" dirty="0">
                <a:latin typeface="Tahoma"/>
                <a:cs typeface="Tahoma"/>
              </a:rPr>
              <a:t>progress.</a:t>
            </a:r>
            <a:endParaRPr sz="4000">
              <a:latin typeface="Tahoma"/>
              <a:cs typeface="Tahoma"/>
            </a:endParaRPr>
          </a:p>
          <a:p>
            <a:pPr marL="299085" marR="5080" indent="-287020" algn="just">
              <a:lnSpc>
                <a:spcPct val="100000"/>
              </a:lnSpc>
              <a:buFont typeface="Arial MT"/>
              <a:buChar char="•"/>
              <a:tabLst>
                <a:tab pos="299720" algn="l"/>
              </a:tabLst>
            </a:pPr>
            <a:r>
              <a:rPr sz="4000" spc="5" dirty="0">
                <a:latin typeface="Tahoma"/>
                <a:cs typeface="Tahoma"/>
              </a:rPr>
              <a:t>it</a:t>
            </a:r>
            <a:r>
              <a:rPr sz="4000" spc="10" dirty="0">
                <a:latin typeface="Tahoma"/>
                <a:cs typeface="Tahoma"/>
              </a:rPr>
              <a:t> </a:t>
            </a:r>
            <a:r>
              <a:rPr sz="4000" spc="-30" dirty="0">
                <a:latin typeface="Tahoma"/>
                <a:cs typeface="Tahoma"/>
              </a:rPr>
              <a:t>starts</a:t>
            </a:r>
            <a:r>
              <a:rPr sz="4000" spc="-25" dirty="0">
                <a:latin typeface="Tahoma"/>
                <a:cs typeface="Tahoma"/>
              </a:rPr>
              <a:t> </a:t>
            </a:r>
            <a:r>
              <a:rPr sz="4000" spc="25" dirty="0">
                <a:latin typeface="Tahoma"/>
                <a:cs typeface="Tahoma"/>
              </a:rPr>
              <a:t>with</a:t>
            </a:r>
            <a:r>
              <a:rPr sz="4000" spc="30" dirty="0">
                <a:latin typeface="Tahoma"/>
                <a:cs typeface="Tahoma"/>
              </a:rPr>
              <a:t> </a:t>
            </a:r>
            <a:r>
              <a:rPr sz="4000" spc="75" dirty="0">
                <a:latin typeface="Tahoma"/>
                <a:cs typeface="Tahoma"/>
              </a:rPr>
              <a:t>the</a:t>
            </a:r>
            <a:r>
              <a:rPr sz="4000" spc="80" dirty="0">
                <a:latin typeface="Tahoma"/>
                <a:cs typeface="Tahoma"/>
              </a:rPr>
              <a:t> </a:t>
            </a:r>
            <a:r>
              <a:rPr sz="4000" spc="160" dirty="0">
                <a:latin typeface="Tahoma"/>
                <a:cs typeface="Tahoma"/>
              </a:rPr>
              <a:t>complete</a:t>
            </a:r>
            <a:r>
              <a:rPr sz="4000" spc="165" dirty="0">
                <a:latin typeface="Tahoma"/>
                <a:cs typeface="Tahoma"/>
              </a:rPr>
              <a:t> </a:t>
            </a:r>
            <a:r>
              <a:rPr sz="4000" spc="80" dirty="0">
                <a:latin typeface="Tahoma"/>
                <a:cs typeface="Tahoma"/>
              </a:rPr>
              <a:t>work </a:t>
            </a:r>
            <a:r>
              <a:rPr sz="4000" spc="85" dirty="0">
                <a:latin typeface="Tahoma"/>
                <a:cs typeface="Tahoma"/>
              </a:rPr>
              <a:t> </a:t>
            </a:r>
            <a:r>
              <a:rPr sz="4000" spc="90" dirty="0">
                <a:latin typeface="Tahoma"/>
                <a:cs typeface="Tahoma"/>
              </a:rPr>
              <a:t>experiences, </a:t>
            </a:r>
            <a:r>
              <a:rPr sz="4000" spc="140" dirty="0">
                <a:latin typeface="Tahoma"/>
                <a:cs typeface="Tahoma"/>
              </a:rPr>
              <a:t>followed by </a:t>
            </a:r>
            <a:r>
              <a:rPr sz="4000" spc="70" dirty="0">
                <a:latin typeface="Tahoma"/>
                <a:cs typeface="Tahoma"/>
              </a:rPr>
              <a:t>the </a:t>
            </a:r>
            <a:r>
              <a:rPr sz="4000" spc="110" dirty="0">
                <a:latin typeface="Tahoma"/>
                <a:cs typeface="Tahoma"/>
              </a:rPr>
              <a:t>educational </a:t>
            </a:r>
            <a:r>
              <a:rPr sz="4000" spc="-1235" dirty="0">
                <a:latin typeface="Tahoma"/>
                <a:cs typeface="Tahoma"/>
              </a:rPr>
              <a:t> </a:t>
            </a:r>
            <a:r>
              <a:rPr sz="4000" spc="125" dirty="0">
                <a:latin typeface="Tahoma"/>
                <a:cs typeface="Tahoma"/>
              </a:rPr>
              <a:t>background.</a:t>
            </a:r>
            <a:endParaRPr sz="4000">
              <a:latin typeface="Tahoma"/>
              <a:cs typeface="Tahoma"/>
            </a:endParaRPr>
          </a:p>
          <a:p>
            <a:pPr marL="299085" marR="5080" indent="-287020" algn="just">
              <a:lnSpc>
                <a:spcPct val="100000"/>
              </a:lnSpc>
              <a:spcBef>
                <a:spcPts val="5"/>
              </a:spcBef>
              <a:buFont typeface="Arial MT"/>
              <a:buChar char="•"/>
              <a:tabLst>
                <a:tab pos="299720" algn="l"/>
              </a:tabLst>
            </a:pPr>
            <a:r>
              <a:rPr sz="4000" spc="-265" dirty="0">
                <a:latin typeface="Tahoma"/>
                <a:cs typeface="Tahoma"/>
              </a:rPr>
              <a:t>It </a:t>
            </a:r>
            <a:r>
              <a:rPr sz="4000" spc="35" dirty="0">
                <a:latin typeface="Tahoma"/>
                <a:cs typeface="Tahoma"/>
              </a:rPr>
              <a:t>is </a:t>
            </a:r>
            <a:r>
              <a:rPr sz="4000" spc="100" dirty="0">
                <a:latin typeface="Tahoma"/>
                <a:cs typeface="Tahoma"/>
              </a:rPr>
              <a:t>best </a:t>
            </a:r>
            <a:r>
              <a:rPr sz="4000" spc="145" dirty="0">
                <a:latin typeface="Tahoma"/>
                <a:cs typeface="Tahoma"/>
              </a:rPr>
              <a:t>used </a:t>
            </a:r>
            <a:r>
              <a:rPr sz="4000" spc="-10" dirty="0">
                <a:latin typeface="Tahoma"/>
                <a:cs typeface="Tahoma"/>
              </a:rPr>
              <a:t>if </a:t>
            </a:r>
            <a:r>
              <a:rPr sz="4000" spc="70" dirty="0">
                <a:latin typeface="Tahoma"/>
                <a:cs typeface="Tahoma"/>
              </a:rPr>
              <a:t>the </a:t>
            </a:r>
            <a:r>
              <a:rPr sz="4000" spc="114" dirty="0">
                <a:latin typeface="Tahoma"/>
                <a:cs typeface="Tahoma"/>
              </a:rPr>
              <a:t>applicant </a:t>
            </a:r>
            <a:r>
              <a:rPr sz="4000" spc="35" dirty="0">
                <a:latin typeface="Tahoma"/>
                <a:cs typeface="Tahoma"/>
              </a:rPr>
              <a:t>is </a:t>
            </a:r>
            <a:r>
              <a:rPr sz="4000" spc="150" dirty="0">
                <a:latin typeface="Tahoma"/>
                <a:cs typeface="Tahoma"/>
              </a:rPr>
              <a:t>applying </a:t>
            </a:r>
            <a:r>
              <a:rPr sz="4000" spc="155" dirty="0">
                <a:latin typeface="Tahoma"/>
                <a:cs typeface="Tahoma"/>
              </a:rPr>
              <a:t> </a:t>
            </a:r>
            <a:r>
              <a:rPr sz="4000" spc="55" dirty="0">
                <a:latin typeface="Tahoma"/>
                <a:cs typeface="Tahoma"/>
              </a:rPr>
              <a:t>for</a:t>
            </a:r>
            <a:r>
              <a:rPr sz="4000" spc="60" dirty="0">
                <a:latin typeface="Tahoma"/>
                <a:cs typeface="Tahoma"/>
              </a:rPr>
              <a:t> </a:t>
            </a:r>
            <a:r>
              <a:rPr sz="4000" spc="35" dirty="0">
                <a:latin typeface="Tahoma"/>
                <a:cs typeface="Tahoma"/>
              </a:rPr>
              <a:t>a</a:t>
            </a:r>
            <a:r>
              <a:rPr sz="4000" spc="40" dirty="0">
                <a:latin typeface="Tahoma"/>
                <a:cs typeface="Tahoma"/>
              </a:rPr>
              <a:t> </a:t>
            </a:r>
            <a:r>
              <a:rPr sz="4000" spc="150" dirty="0">
                <a:latin typeface="Tahoma"/>
                <a:cs typeface="Tahoma"/>
              </a:rPr>
              <a:t>job</a:t>
            </a:r>
            <a:r>
              <a:rPr sz="4000" spc="155" dirty="0">
                <a:latin typeface="Tahoma"/>
                <a:cs typeface="Tahoma"/>
              </a:rPr>
              <a:t> </a:t>
            </a:r>
            <a:r>
              <a:rPr sz="4000" spc="90" dirty="0">
                <a:latin typeface="Tahoma"/>
                <a:cs typeface="Tahoma"/>
              </a:rPr>
              <a:t>related</a:t>
            </a:r>
            <a:r>
              <a:rPr sz="4000" spc="95" dirty="0">
                <a:latin typeface="Tahoma"/>
                <a:cs typeface="Tahoma"/>
              </a:rPr>
              <a:t> to</a:t>
            </a:r>
            <a:r>
              <a:rPr sz="4000" spc="1445" dirty="0">
                <a:latin typeface="Tahoma"/>
                <a:cs typeface="Tahoma"/>
              </a:rPr>
              <a:t> </a:t>
            </a:r>
            <a:r>
              <a:rPr sz="4000" spc="55" dirty="0">
                <a:latin typeface="Tahoma"/>
                <a:cs typeface="Tahoma"/>
              </a:rPr>
              <a:t>his</a:t>
            </a:r>
            <a:r>
              <a:rPr sz="4000" spc="60" dirty="0">
                <a:latin typeface="Tahoma"/>
                <a:cs typeface="Tahoma"/>
              </a:rPr>
              <a:t> </a:t>
            </a:r>
            <a:r>
              <a:rPr sz="4000" spc="100" dirty="0">
                <a:latin typeface="Tahoma"/>
                <a:cs typeface="Tahoma"/>
              </a:rPr>
              <a:t>previous </a:t>
            </a:r>
            <a:r>
              <a:rPr sz="4000" spc="105" dirty="0">
                <a:latin typeface="Tahoma"/>
                <a:cs typeface="Tahoma"/>
              </a:rPr>
              <a:t> </a:t>
            </a:r>
            <a:r>
              <a:rPr sz="4000" spc="90" dirty="0">
                <a:latin typeface="Tahoma"/>
                <a:cs typeface="Tahoma"/>
              </a:rPr>
              <a:t>experiences, </a:t>
            </a:r>
            <a:r>
              <a:rPr sz="4000" spc="150" dirty="0">
                <a:latin typeface="Tahoma"/>
                <a:cs typeface="Tahoma"/>
              </a:rPr>
              <a:t>and </a:t>
            </a:r>
            <a:r>
              <a:rPr sz="4000" spc="40" dirty="0">
                <a:latin typeface="Tahoma"/>
                <a:cs typeface="Tahoma"/>
              </a:rPr>
              <a:t>has </a:t>
            </a:r>
            <a:r>
              <a:rPr sz="4000" spc="60" dirty="0">
                <a:latin typeface="Tahoma"/>
                <a:cs typeface="Tahoma"/>
              </a:rPr>
              <a:t>ten </a:t>
            </a:r>
            <a:r>
              <a:rPr sz="4000" spc="95" dirty="0">
                <a:latin typeface="Tahoma"/>
                <a:cs typeface="Tahoma"/>
              </a:rPr>
              <a:t>to </a:t>
            </a:r>
            <a:r>
              <a:rPr sz="4000" spc="30" dirty="0">
                <a:latin typeface="Tahoma"/>
                <a:cs typeface="Tahoma"/>
              </a:rPr>
              <a:t>fifteen </a:t>
            </a:r>
            <a:r>
              <a:rPr sz="4000" spc="25" dirty="0">
                <a:latin typeface="Tahoma"/>
                <a:cs typeface="Tahoma"/>
              </a:rPr>
              <a:t>years </a:t>
            </a:r>
            <a:r>
              <a:rPr sz="4000" spc="30" dirty="0">
                <a:latin typeface="Tahoma"/>
                <a:cs typeface="Tahoma"/>
              </a:rPr>
              <a:t> </a:t>
            </a:r>
            <a:r>
              <a:rPr sz="4000" spc="75" dirty="0">
                <a:latin typeface="Tahoma"/>
                <a:cs typeface="Tahoma"/>
              </a:rPr>
              <a:t>work</a:t>
            </a:r>
            <a:r>
              <a:rPr sz="4000" spc="-254" dirty="0">
                <a:latin typeface="Tahoma"/>
                <a:cs typeface="Tahoma"/>
              </a:rPr>
              <a:t> </a:t>
            </a:r>
            <a:r>
              <a:rPr sz="4000" spc="90" dirty="0">
                <a:latin typeface="Tahoma"/>
                <a:cs typeface="Tahoma"/>
              </a:rPr>
              <a:t>experiences.</a:t>
            </a:r>
            <a:endParaRPr sz="400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777" y="306387"/>
            <a:ext cx="5996940" cy="848994"/>
          </a:xfrm>
          <a:prstGeom prst="rect">
            <a:avLst/>
          </a:prstGeom>
        </p:spPr>
        <p:txBody>
          <a:bodyPr vert="horz" wrap="square" lIns="0" tIns="12700" rIns="0" bIns="0" rtlCol="0">
            <a:spAutoFit/>
          </a:bodyPr>
          <a:lstStyle/>
          <a:p>
            <a:pPr marL="12700">
              <a:lnSpc>
                <a:spcPct val="100000"/>
              </a:lnSpc>
              <a:spcBef>
                <a:spcPts val="100"/>
              </a:spcBef>
            </a:pPr>
            <a:r>
              <a:rPr sz="5400" spc="-240" dirty="0"/>
              <a:t>F</a:t>
            </a:r>
            <a:r>
              <a:rPr sz="5400" spc="-105" dirty="0"/>
              <a:t>unctional</a:t>
            </a:r>
            <a:r>
              <a:rPr sz="5400" spc="-254" dirty="0"/>
              <a:t> </a:t>
            </a:r>
            <a:r>
              <a:rPr sz="5400" spc="-295" dirty="0"/>
              <a:t>F</a:t>
            </a:r>
            <a:r>
              <a:rPr sz="5400" spc="-120" dirty="0"/>
              <a:t>orm</a:t>
            </a:r>
            <a:r>
              <a:rPr sz="5400" spc="-170" dirty="0"/>
              <a:t>a</a:t>
            </a:r>
            <a:r>
              <a:rPr sz="5400" spc="-235" dirty="0"/>
              <a:t>t</a:t>
            </a:r>
            <a:endParaRPr sz="5400"/>
          </a:p>
        </p:txBody>
      </p:sp>
      <p:sp>
        <p:nvSpPr>
          <p:cNvPr id="3" name="object 3"/>
          <p:cNvSpPr txBox="1"/>
          <p:nvPr/>
        </p:nvSpPr>
        <p:spPr>
          <a:xfrm>
            <a:off x="917575" y="1303337"/>
            <a:ext cx="10113010" cy="4721860"/>
          </a:xfrm>
          <a:prstGeom prst="rect">
            <a:avLst/>
          </a:prstGeom>
        </p:spPr>
        <p:txBody>
          <a:bodyPr vert="horz" wrap="square" lIns="0" tIns="12700" rIns="0" bIns="0" rtlCol="0">
            <a:spAutoFit/>
          </a:bodyPr>
          <a:lstStyle/>
          <a:p>
            <a:pPr marL="299085" marR="506095" indent="-287020">
              <a:lnSpc>
                <a:spcPct val="100000"/>
              </a:lnSpc>
              <a:spcBef>
                <a:spcPts val="100"/>
              </a:spcBef>
              <a:buFont typeface="Arial MT"/>
              <a:buChar char="•"/>
              <a:tabLst>
                <a:tab pos="299720" algn="l"/>
              </a:tabLst>
            </a:pPr>
            <a:r>
              <a:rPr sz="4400" spc="90" dirty="0">
                <a:latin typeface="Tahoma"/>
                <a:cs typeface="Tahoma"/>
              </a:rPr>
              <a:t>focuses</a:t>
            </a:r>
            <a:r>
              <a:rPr sz="4400" spc="-295" dirty="0">
                <a:latin typeface="Tahoma"/>
                <a:cs typeface="Tahoma"/>
              </a:rPr>
              <a:t> </a:t>
            </a:r>
            <a:r>
              <a:rPr sz="4400" spc="200" dirty="0">
                <a:latin typeface="Tahoma"/>
                <a:cs typeface="Tahoma"/>
              </a:rPr>
              <a:t>on</a:t>
            </a:r>
            <a:r>
              <a:rPr sz="4400" spc="-275" dirty="0">
                <a:latin typeface="Tahoma"/>
                <a:cs typeface="Tahoma"/>
              </a:rPr>
              <a:t> </a:t>
            </a:r>
            <a:r>
              <a:rPr sz="4400" spc="-70" dirty="0">
                <a:latin typeface="Tahoma"/>
                <a:cs typeface="Tahoma"/>
              </a:rPr>
              <a:t>t</a:t>
            </a:r>
            <a:r>
              <a:rPr sz="4400" spc="155" dirty="0">
                <a:latin typeface="Tahoma"/>
                <a:cs typeface="Tahoma"/>
              </a:rPr>
              <a:t>h</a:t>
            </a:r>
            <a:r>
              <a:rPr sz="4400" spc="150" dirty="0">
                <a:latin typeface="Tahoma"/>
                <a:cs typeface="Tahoma"/>
              </a:rPr>
              <a:t>e</a:t>
            </a:r>
            <a:r>
              <a:rPr sz="4400" spc="-305" dirty="0">
                <a:latin typeface="Tahoma"/>
                <a:cs typeface="Tahoma"/>
              </a:rPr>
              <a:t> </a:t>
            </a:r>
            <a:r>
              <a:rPr sz="4400" spc="70" dirty="0">
                <a:latin typeface="Tahoma"/>
                <a:cs typeface="Tahoma"/>
              </a:rPr>
              <a:t>skil</a:t>
            </a:r>
            <a:r>
              <a:rPr sz="4400" spc="25" dirty="0">
                <a:latin typeface="Tahoma"/>
                <a:cs typeface="Tahoma"/>
              </a:rPr>
              <a:t>l</a:t>
            </a:r>
            <a:r>
              <a:rPr sz="4400" spc="-100" dirty="0">
                <a:latin typeface="Tahoma"/>
                <a:cs typeface="Tahoma"/>
              </a:rPr>
              <a:t>s,</a:t>
            </a:r>
            <a:r>
              <a:rPr sz="4400" spc="-405" dirty="0">
                <a:latin typeface="Tahoma"/>
                <a:cs typeface="Tahoma"/>
              </a:rPr>
              <a:t> </a:t>
            </a:r>
            <a:r>
              <a:rPr sz="4400" spc="120" dirty="0">
                <a:latin typeface="Tahoma"/>
                <a:cs typeface="Tahoma"/>
              </a:rPr>
              <a:t>no</a:t>
            </a:r>
            <a:r>
              <a:rPr sz="4400" spc="75" dirty="0">
                <a:latin typeface="Tahoma"/>
                <a:cs typeface="Tahoma"/>
              </a:rPr>
              <a:t>t</a:t>
            </a:r>
            <a:r>
              <a:rPr sz="4400" spc="-275" dirty="0">
                <a:latin typeface="Tahoma"/>
                <a:cs typeface="Tahoma"/>
              </a:rPr>
              <a:t> </a:t>
            </a:r>
            <a:r>
              <a:rPr sz="4400" spc="285" dirty="0">
                <a:latin typeface="Tahoma"/>
                <a:cs typeface="Tahoma"/>
              </a:rPr>
              <a:t>o</a:t>
            </a:r>
            <a:r>
              <a:rPr sz="4400" spc="100" dirty="0">
                <a:latin typeface="Tahoma"/>
                <a:cs typeface="Tahoma"/>
              </a:rPr>
              <a:t>n</a:t>
            </a:r>
            <a:r>
              <a:rPr sz="4400" spc="-260" dirty="0">
                <a:latin typeface="Tahoma"/>
                <a:cs typeface="Tahoma"/>
              </a:rPr>
              <a:t> </a:t>
            </a:r>
            <a:r>
              <a:rPr sz="4400" spc="75" dirty="0">
                <a:latin typeface="Tahoma"/>
                <a:cs typeface="Tahoma"/>
              </a:rPr>
              <a:t>the</a:t>
            </a:r>
            <a:r>
              <a:rPr sz="4400" spc="-275" dirty="0">
                <a:latin typeface="Tahoma"/>
                <a:cs typeface="Tahoma"/>
              </a:rPr>
              <a:t> </a:t>
            </a:r>
            <a:r>
              <a:rPr sz="4400" spc="175" dirty="0">
                <a:latin typeface="Tahoma"/>
                <a:cs typeface="Tahoma"/>
              </a:rPr>
              <a:t>w</a:t>
            </a:r>
            <a:r>
              <a:rPr sz="4400" spc="114" dirty="0">
                <a:latin typeface="Tahoma"/>
                <a:cs typeface="Tahoma"/>
              </a:rPr>
              <a:t>o</a:t>
            </a:r>
            <a:r>
              <a:rPr sz="4400" spc="20" dirty="0">
                <a:latin typeface="Tahoma"/>
                <a:cs typeface="Tahoma"/>
              </a:rPr>
              <a:t>rk  </a:t>
            </a:r>
            <a:r>
              <a:rPr sz="4400" dirty="0">
                <a:latin typeface="Tahoma"/>
                <a:cs typeface="Tahoma"/>
              </a:rPr>
              <a:t>history.</a:t>
            </a:r>
            <a:endParaRPr sz="4400">
              <a:latin typeface="Tahoma"/>
              <a:cs typeface="Tahoma"/>
            </a:endParaRPr>
          </a:p>
          <a:p>
            <a:pPr marL="299085" marR="5080" indent="-287020">
              <a:lnSpc>
                <a:spcPct val="100000"/>
              </a:lnSpc>
              <a:spcBef>
                <a:spcPts val="5"/>
              </a:spcBef>
              <a:buFont typeface="Arial MT"/>
              <a:buChar char="•"/>
              <a:tabLst>
                <a:tab pos="299720" algn="l"/>
              </a:tabLst>
            </a:pPr>
            <a:r>
              <a:rPr sz="4400" spc="-290" dirty="0">
                <a:latin typeface="Tahoma"/>
                <a:cs typeface="Tahoma"/>
              </a:rPr>
              <a:t>It</a:t>
            </a:r>
            <a:r>
              <a:rPr sz="4400" spc="-275" dirty="0">
                <a:latin typeface="Tahoma"/>
                <a:cs typeface="Tahoma"/>
              </a:rPr>
              <a:t> </a:t>
            </a:r>
            <a:r>
              <a:rPr sz="4400" spc="40" dirty="0">
                <a:latin typeface="Tahoma"/>
                <a:cs typeface="Tahoma"/>
              </a:rPr>
              <a:t>is</a:t>
            </a:r>
            <a:r>
              <a:rPr sz="4400" spc="-295" dirty="0">
                <a:latin typeface="Tahoma"/>
                <a:cs typeface="Tahoma"/>
              </a:rPr>
              <a:t> </a:t>
            </a:r>
            <a:r>
              <a:rPr sz="4400" spc="114" dirty="0">
                <a:latin typeface="Tahoma"/>
                <a:cs typeface="Tahoma"/>
              </a:rPr>
              <a:t>best</a:t>
            </a:r>
            <a:r>
              <a:rPr sz="4400" spc="-275" dirty="0">
                <a:latin typeface="Tahoma"/>
                <a:cs typeface="Tahoma"/>
              </a:rPr>
              <a:t> </a:t>
            </a:r>
            <a:r>
              <a:rPr sz="4400" spc="165" dirty="0">
                <a:latin typeface="Tahoma"/>
                <a:cs typeface="Tahoma"/>
              </a:rPr>
              <a:t>used</a:t>
            </a:r>
            <a:r>
              <a:rPr sz="4400" spc="-295" dirty="0">
                <a:latin typeface="Tahoma"/>
                <a:cs typeface="Tahoma"/>
              </a:rPr>
              <a:t> </a:t>
            </a:r>
            <a:r>
              <a:rPr sz="4400" spc="-5" dirty="0">
                <a:latin typeface="Tahoma"/>
                <a:cs typeface="Tahoma"/>
              </a:rPr>
              <a:t>if</a:t>
            </a:r>
            <a:r>
              <a:rPr sz="4400" spc="-180" dirty="0">
                <a:latin typeface="Tahoma"/>
                <a:cs typeface="Tahoma"/>
              </a:rPr>
              <a:t> </a:t>
            </a:r>
            <a:r>
              <a:rPr sz="4400" spc="75" dirty="0">
                <a:latin typeface="Tahoma"/>
                <a:cs typeface="Tahoma"/>
              </a:rPr>
              <a:t>the</a:t>
            </a:r>
            <a:r>
              <a:rPr sz="4400" spc="-270" dirty="0">
                <a:latin typeface="Tahoma"/>
                <a:cs typeface="Tahoma"/>
              </a:rPr>
              <a:t> </a:t>
            </a:r>
            <a:r>
              <a:rPr sz="4400" spc="130" dirty="0">
                <a:latin typeface="Tahoma"/>
                <a:cs typeface="Tahoma"/>
              </a:rPr>
              <a:t>applicant</a:t>
            </a:r>
            <a:r>
              <a:rPr sz="4400" spc="-310" dirty="0">
                <a:latin typeface="Tahoma"/>
                <a:cs typeface="Tahoma"/>
              </a:rPr>
              <a:t> </a:t>
            </a:r>
            <a:r>
              <a:rPr sz="4400" spc="190" dirty="0">
                <a:latin typeface="Tahoma"/>
                <a:cs typeface="Tahoma"/>
              </a:rPr>
              <a:t>changed </a:t>
            </a:r>
            <a:r>
              <a:rPr sz="4400" spc="-1360" dirty="0">
                <a:latin typeface="Tahoma"/>
                <a:cs typeface="Tahoma"/>
              </a:rPr>
              <a:t> </a:t>
            </a:r>
            <a:r>
              <a:rPr sz="4400" spc="85" dirty="0">
                <a:latin typeface="Tahoma"/>
                <a:cs typeface="Tahoma"/>
              </a:rPr>
              <a:t>career </a:t>
            </a:r>
            <a:r>
              <a:rPr sz="4400" spc="145" dirty="0">
                <a:latin typeface="Tahoma"/>
                <a:cs typeface="Tahoma"/>
              </a:rPr>
              <a:t>or </a:t>
            </a:r>
            <a:r>
              <a:rPr sz="4400" spc="-5" dirty="0">
                <a:latin typeface="Tahoma"/>
                <a:cs typeface="Tahoma"/>
              </a:rPr>
              <a:t>if </a:t>
            </a:r>
            <a:r>
              <a:rPr sz="4400" spc="80" dirty="0">
                <a:latin typeface="Tahoma"/>
                <a:cs typeface="Tahoma"/>
              </a:rPr>
              <a:t>re-entering </a:t>
            </a:r>
            <a:r>
              <a:rPr sz="4400" spc="75" dirty="0">
                <a:latin typeface="Tahoma"/>
                <a:cs typeface="Tahoma"/>
              </a:rPr>
              <a:t>the </a:t>
            </a:r>
            <a:r>
              <a:rPr sz="4400" spc="65" dirty="0">
                <a:latin typeface="Tahoma"/>
                <a:cs typeface="Tahoma"/>
              </a:rPr>
              <a:t>industry </a:t>
            </a:r>
            <a:r>
              <a:rPr sz="4400" spc="70" dirty="0">
                <a:latin typeface="Tahoma"/>
                <a:cs typeface="Tahoma"/>
              </a:rPr>
              <a:t> </a:t>
            </a:r>
            <a:r>
              <a:rPr sz="4400" dirty="0">
                <a:latin typeface="Tahoma"/>
                <a:cs typeface="Tahoma"/>
              </a:rPr>
              <a:t>after</a:t>
            </a:r>
            <a:r>
              <a:rPr sz="4400" spc="-280" dirty="0">
                <a:latin typeface="Tahoma"/>
                <a:cs typeface="Tahoma"/>
              </a:rPr>
              <a:t> </a:t>
            </a:r>
            <a:r>
              <a:rPr sz="4400" spc="40" dirty="0">
                <a:latin typeface="Tahoma"/>
                <a:cs typeface="Tahoma"/>
              </a:rPr>
              <a:t>a</a:t>
            </a:r>
            <a:r>
              <a:rPr sz="4400" spc="-280" dirty="0">
                <a:latin typeface="Tahoma"/>
                <a:cs typeface="Tahoma"/>
              </a:rPr>
              <a:t> </a:t>
            </a:r>
            <a:r>
              <a:rPr sz="4400" spc="204" dirty="0">
                <a:latin typeface="Tahoma"/>
                <a:cs typeface="Tahoma"/>
              </a:rPr>
              <a:t>long</a:t>
            </a:r>
            <a:r>
              <a:rPr sz="4400" spc="-275" dirty="0">
                <a:latin typeface="Tahoma"/>
                <a:cs typeface="Tahoma"/>
              </a:rPr>
              <a:t> </a:t>
            </a:r>
            <a:r>
              <a:rPr sz="4400" spc="105" dirty="0">
                <a:latin typeface="Tahoma"/>
                <a:cs typeface="Tahoma"/>
              </a:rPr>
              <a:t>absence.</a:t>
            </a:r>
            <a:endParaRPr sz="4400">
              <a:latin typeface="Tahoma"/>
              <a:cs typeface="Tahoma"/>
            </a:endParaRPr>
          </a:p>
          <a:p>
            <a:pPr marL="299085" marR="22860" indent="-287020">
              <a:lnSpc>
                <a:spcPct val="100000"/>
              </a:lnSpc>
              <a:spcBef>
                <a:spcPts val="5"/>
              </a:spcBef>
              <a:buFont typeface="Arial MT"/>
              <a:buChar char="•"/>
              <a:tabLst>
                <a:tab pos="299720" algn="l"/>
              </a:tabLst>
            </a:pPr>
            <a:r>
              <a:rPr sz="4400" spc="-290" dirty="0">
                <a:latin typeface="Tahoma"/>
                <a:cs typeface="Tahoma"/>
              </a:rPr>
              <a:t>It</a:t>
            </a:r>
            <a:r>
              <a:rPr sz="4400" spc="-275" dirty="0">
                <a:latin typeface="Tahoma"/>
                <a:cs typeface="Tahoma"/>
              </a:rPr>
              <a:t> </a:t>
            </a:r>
            <a:r>
              <a:rPr sz="4400" spc="40" dirty="0">
                <a:latin typeface="Tahoma"/>
                <a:cs typeface="Tahoma"/>
              </a:rPr>
              <a:t>is</a:t>
            </a:r>
            <a:r>
              <a:rPr sz="4400" spc="-295" dirty="0">
                <a:latin typeface="Tahoma"/>
                <a:cs typeface="Tahoma"/>
              </a:rPr>
              <a:t> </a:t>
            </a:r>
            <a:r>
              <a:rPr sz="4400" spc="95" dirty="0">
                <a:latin typeface="Tahoma"/>
                <a:cs typeface="Tahoma"/>
              </a:rPr>
              <a:t>als</a:t>
            </a:r>
            <a:r>
              <a:rPr sz="4400" spc="135" dirty="0">
                <a:latin typeface="Tahoma"/>
                <a:cs typeface="Tahoma"/>
              </a:rPr>
              <a:t>o</a:t>
            </a:r>
            <a:r>
              <a:rPr sz="4400" spc="-280" dirty="0">
                <a:latin typeface="Tahoma"/>
                <a:cs typeface="Tahoma"/>
              </a:rPr>
              <a:t> </a:t>
            </a:r>
            <a:r>
              <a:rPr sz="4400" spc="155" dirty="0">
                <a:latin typeface="Tahoma"/>
                <a:cs typeface="Tahoma"/>
              </a:rPr>
              <a:t>use</a:t>
            </a:r>
            <a:r>
              <a:rPr sz="4400" spc="175" dirty="0">
                <a:latin typeface="Tahoma"/>
                <a:cs typeface="Tahoma"/>
              </a:rPr>
              <a:t>d</a:t>
            </a:r>
            <a:r>
              <a:rPr sz="4400" spc="-275" dirty="0">
                <a:latin typeface="Tahoma"/>
                <a:cs typeface="Tahoma"/>
              </a:rPr>
              <a:t> </a:t>
            </a:r>
            <a:r>
              <a:rPr sz="4400" spc="165" dirty="0">
                <a:latin typeface="Tahoma"/>
                <a:cs typeface="Tahoma"/>
              </a:rPr>
              <a:t>b</a:t>
            </a:r>
            <a:r>
              <a:rPr sz="4400" spc="155" dirty="0">
                <a:latin typeface="Tahoma"/>
                <a:cs typeface="Tahoma"/>
              </a:rPr>
              <a:t>y</a:t>
            </a:r>
            <a:r>
              <a:rPr sz="4400" spc="-290" dirty="0">
                <a:latin typeface="Tahoma"/>
                <a:cs typeface="Tahoma"/>
              </a:rPr>
              <a:t> </a:t>
            </a:r>
            <a:r>
              <a:rPr sz="4400" spc="75" dirty="0">
                <a:latin typeface="Tahoma"/>
                <a:cs typeface="Tahoma"/>
              </a:rPr>
              <a:t>the</a:t>
            </a:r>
            <a:r>
              <a:rPr sz="4400" spc="-275" dirty="0">
                <a:latin typeface="Tahoma"/>
                <a:cs typeface="Tahoma"/>
              </a:rPr>
              <a:t> </a:t>
            </a:r>
            <a:r>
              <a:rPr sz="4400" spc="165" dirty="0">
                <a:latin typeface="Tahoma"/>
                <a:cs typeface="Tahoma"/>
              </a:rPr>
              <a:t>high</a:t>
            </a:r>
            <a:r>
              <a:rPr sz="4400" spc="-295" dirty="0">
                <a:latin typeface="Tahoma"/>
                <a:cs typeface="Tahoma"/>
              </a:rPr>
              <a:t> </a:t>
            </a:r>
            <a:r>
              <a:rPr sz="4400" spc="170" dirty="0">
                <a:latin typeface="Tahoma"/>
                <a:cs typeface="Tahoma"/>
              </a:rPr>
              <a:t>scho</a:t>
            </a:r>
            <a:r>
              <a:rPr sz="4400" spc="160" dirty="0">
                <a:latin typeface="Tahoma"/>
                <a:cs typeface="Tahoma"/>
              </a:rPr>
              <a:t>o</a:t>
            </a:r>
            <a:r>
              <a:rPr sz="4400" spc="100" dirty="0">
                <a:latin typeface="Tahoma"/>
                <a:cs typeface="Tahoma"/>
              </a:rPr>
              <a:t>l</a:t>
            </a:r>
            <a:r>
              <a:rPr sz="4400" spc="-275" dirty="0">
                <a:latin typeface="Tahoma"/>
                <a:cs typeface="Tahoma"/>
              </a:rPr>
              <a:t> </a:t>
            </a:r>
            <a:r>
              <a:rPr sz="4400" spc="125" dirty="0">
                <a:latin typeface="Tahoma"/>
                <a:cs typeface="Tahoma"/>
              </a:rPr>
              <a:t>or  </a:t>
            </a:r>
            <a:r>
              <a:rPr sz="4400" spc="200" dirty="0">
                <a:latin typeface="Tahoma"/>
                <a:cs typeface="Tahoma"/>
              </a:rPr>
              <a:t>college</a:t>
            </a:r>
            <a:r>
              <a:rPr sz="4400" spc="-285" dirty="0">
                <a:latin typeface="Tahoma"/>
                <a:cs typeface="Tahoma"/>
              </a:rPr>
              <a:t> </a:t>
            </a:r>
            <a:r>
              <a:rPr sz="4400" spc="75" dirty="0">
                <a:latin typeface="Tahoma"/>
                <a:cs typeface="Tahoma"/>
              </a:rPr>
              <a:t>students</a:t>
            </a:r>
            <a:r>
              <a:rPr sz="4400" spc="-295" dirty="0">
                <a:latin typeface="Tahoma"/>
                <a:cs typeface="Tahoma"/>
              </a:rPr>
              <a:t> </a:t>
            </a:r>
            <a:r>
              <a:rPr sz="4400" spc="120" dirty="0">
                <a:latin typeface="Tahoma"/>
                <a:cs typeface="Tahoma"/>
              </a:rPr>
              <a:t>entering</a:t>
            </a:r>
            <a:r>
              <a:rPr sz="4400" spc="-300" dirty="0">
                <a:latin typeface="Tahoma"/>
                <a:cs typeface="Tahoma"/>
              </a:rPr>
              <a:t> </a:t>
            </a:r>
            <a:r>
              <a:rPr sz="4400" spc="75" dirty="0">
                <a:latin typeface="Tahoma"/>
                <a:cs typeface="Tahoma"/>
              </a:rPr>
              <a:t>the</a:t>
            </a:r>
            <a:r>
              <a:rPr sz="4400" spc="-280" dirty="0">
                <a:latin typeface="Tahoma"/>
                <a:cs typeface="Tahoma"/>
              </a:rPr>
              <a:t> </a:t>
            </a:r>
            <a:r>
              <a:rPr sz="4400" spc="20" dirty="0">
                <a:latin typeface="Tahoma"/>
                <a:cs typeface="Tahoma"/>
              </a:rPr>
              <a:t>industry.</a:t>
            </a:r>
            <a:endParaRPr sz="4400">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905" y="805878"/>
            <a:ext cx="10186670" cy="848994"/>
          </a:xfrm>
          <a:prstGeom prst="rect">
            <a:avLst/>
          </a:prstGeom>
        </p:spPr>
        <p:txBody>
          <a:bodyPr vert="horz" wrap="square" lIns="0" tIns="12700" rIns="0" bIns="0" rtlCol="0">
            <a:spAutoFit/>
          </a:bodyPr>
          <a:lstStyle/>
          <a:p>
            <a:pPr marL="12700">
              <a:lnSpc>
                <a:spcPct val="100000"/>
              </a:lnSpc>
              <a:spcBef>
                <a:spcPts val="100"/>
              </a:spcBef>
            </a:pPr>
            <a:r>
              <a:rPr sz="5400" spc="-55" dirty="0"/>
              <a:t>Combination</a:t>
            </a:r>
            <a:r>
              <a:rPr sz="5400" spc="-240" dirty="0"/>
              <a:t> </a:t>
            </a:r>
            <a:r>
              <a:rPr sz="5400" spc="-65" dirty="0"/>
              <a:t>or</a:t>
            </a:r>
            <a:r>
              <a:rPr sz="5400" spc="-235" dirty="0"/>
              <a:t> </a:t>
            </a:r>
            <a:r>
              <a:rPr sz="5400" dirty="0"/>
              <a:t>Hybrid</a:t>
            </a:r>
            <a:r>
              <a:rPr sz="5400" spc="-235" dirty="0"/>
              <a:t> </a:t>
            </a:r>
            <a:r>
              <a:rPr sz="5400" spc="-175" dirty="0"/>
              <a:t>Format</a:t>
            </a:r>
            <a:endParaRPr sz="5400"/>
          </a:p>
        </p:txBody>
      </p:sp>
      <p:sp>
        <p:nvSpPr>
          <p:cNvPr id="3" name="object 3"/>
          <p:cNvSpPr txBox="1"/>
          <p:nvPr/>
        </p:nvSpPr>
        <p:spPr>
          <a:xfrm>
            <a:off x="917575" y="1972373"/>
            <a:ext cx="9438005" cy="2952750"/>
          </a:xfrm>
          <a:prstGeom prst="rect">
            <a:avLst/>
          </a:prstGeom>
        </p:spPr>
        <p:txBody>
          <a:bodyPr vert="horz" wrap="square" lIns="0" tIns="12700" rIns="0" bIns="0" rtlCol="0">
            <a:spAutoFit/>
          </a:bodyPr>
          <a:lstStyle/>
          <a:p>
            <a:pPr marL="698500" marR="5080" indent="-685800">
              <a:lnSpc>
                <a:spcPct val="100000"/>
              </a:lnSpc>
              <a:spcBef>
                <a:spcPts val="100"/>
              </a:spcBef>
              <a:buFont typeface="Arial MT"/>
              <a:buChar char="•"/>
              <a:tabLst>
                <a:tab pos="697865" algn="l"/>
                <a:tab pos="698500" algn="l"/>
              </a:tabLst>
            </a:pPr>
            <a:r>
              <a:rPr sz="4800" spc="-315" dirty="0">
                <a:latin typeface="Tahoma"/>
                <a:cs typeface="Tahoma"/>
              </a:rPr>
              <a:t>It</a:t>
            </a:r>
            <a:r>
              <a:rPr sz="4800" spc="-300" dirty="0">
                <a:latin typeface="Tahoma"/>
                <a:cs typeface="Tahoma"/>
              </a:rPr>
              <a:t> </a:t>
            </a:r>
            <a:r>
              <a:rPr sz="4800" spc="95" dirty="0">
                <a:latin typeface="Tahoma"/>
                <a:cs typeface="Tahoma"/>
              </a:rPr>
              <a:t>wor</a:t>
            </a:r>
            <a:r>
              <a:rPr sz="4800" spc="60" dirty="0">
                <a:latin typeface="Tahoma"/>
                <a:cs typeface="Tahoma"/>
              </a:rPr>
              <a:t>k</a:t>
            </a:r>
            <a:r>
              <a:rPr sz="4800" spc="-15" dirty="0">
                <a:latin typeface="Tahoma"/>
                <a:cs typeface="Tahoma"/>
              </a:rPr>
              <a:t>s</a:t>
            </a:r>
            <a:r>
              <a:rPr sz="4800" spc="-300" dirty="0">
                <a:latin typeface="Tahoma"/>
                <a:cs typeface="Tahoma"/>
              </a:rPr>
              <a:t> </a:t>
            </a:r>
            <a:r>
              <a:rPr sz="4800" spc="140" dirty="0">
                <a:latin typeface="Tahoma"/>
                <a:cs typeface="Tahoma"/>
              </a:rPr>
              <a:t>bes</a:t>
            </a:r>
            <a:r>
              <a:rPr sz="4800" spc="95" dirty="0">
                <a:latin typeface="Tahoma"/>
                <a:cs typeface="Tahoma"/>
              </a:rPr>
              <a:t>t</a:t>
            </a:r>
            <a:r>
              <a:rPr sz="4800" spc="-305" dirty="0">
                <a:latin typeface="Tahoma"/>
                <a:cs typeface="Tahoma"/>
              </a:rPr>
              <a:t> </a:t>
            </a:r>
            <a:r>
              <a:rPr sz="4800" spc="-5" dirty="0">
                <a:latin typeface="Tahoma"/>
                <a:cs typeface="Tahoma"/>
              </a:rPr>
              <a:t>if</a:t>
            </a:r>
            <a:r>
              <a:rPr sz="4800" spc="-195" dirty="0">
                <a:latin typeface="Tahoma"/>
                <a:cs typeface="Tahoma"/>
              </a:rPr>
              <a:t> </a:t>
            </a:r>
            <a:r>
              <a:rPr sz="4800" spc="85" dirty="0">
                <a:latin typeface="Tahoma"/>
                <a:cs typeface="Tahoma"/>
              </a:rPr>
              <a:t>the</a:t>
            </a:r>
            <a:r>
              <a:rPr sz="4800" spc="-300" dirty="0">
                <a:latin typeface="Tahoma"/>
                <a:cs typeface="Tahoma"/>
              </a:rPr>
              <a:t> </a:t>
            </a:r>
            <a:r>
              <a:rPr sz="4800" spc="270" dirty="0">
                <a:latin typeface="Tahoma"/>
                <a:cs typeface="Tahoma"/>
              </a:rPr>
              <a:t>app</a:t>
            </a:r>
            <a:r>
              <a:rPr sz="4800" spc="90" dirty="0">
                <a:latin typeface="Tahoma"/>
                <a:cs typeface="Tahoma"/>
              </a:rPr>
              <a:t>l</a:t>
            </a:r>
            <a:r>
              <a:rPr sz="4800" spc="100" dirty="0">
                <a:latin typeface="Tahoma"/>
                <a:cs typeface="Tahoma"/>
              </a:rPr>
              <a:t>ica</a:t>
            </a:r>
            <a:r>
              <a:rPr sz="4800" spc="125" dirty="0">
                <a:latin typeface="Tahoma"/>
                <a:cs typeface="Tahoma"/>
              </a:rPr>
              <a:t>n</a:t>
            </a:r>
            <a:r>
              <a:rPr sz="4800" spc="-85" dirty="0">
                <a:latin typeface="Tahoma"/>
                <a:cs typeface="Tahoma"/>
              </a:rPr>
              <a:t>t</a:t>
            </a:r>
            <a:r>
              <a:rPr sz="4800" spc="-265" dirty="0">
                <a:latin typeface="Tahoma"/>
                <a:cs typeface="Tahoma"/>
              </a:rPr>
              <a:t> </a:t>
            </a:r>
            <a:r>
              <a:rPr sz="4800" spc="40" dirty="0">
                <a:latin typeface="Tahoma"/>
                <a:cs typeface="Tahoma"/>
              </a:rPr>
              <a:t>is  </a:t>
            </a:r>
            <a:r>
              <a:rPr sz="4800" spc="150" dirty="0">
                <a:latin typeface="Tahoma"/>
                <a:cs typeface="Tahoma"/>
              </a:rPr>
              <a:t>aiming </a:t>
            </a:r>
            <a:r>
              <a:rPr sz="4800" spc="70" dirty="0">
                <a:latin typeface="Tahoma"/>
                <a:cs typeface="Tahoma"/>
              </a:rPr>
              <a:t>for </a:t>
            </a:r>
            <a:r>
              <a:rPr sz="4800" spc="45" dirty="0">
                <a:latin typeface="Tahoma"/>
                <a:cs typeface="Tahoma"/>
              </a:rPr>
              <a:t>a </a:t>
            </a:r>
            <a:r>
              <a:rPr sz="4800" spc="90" dirty="0">
                <a:latin typeface="Tahoma"/>
                <a:cs typeface="Tahoma"/>
              </a:rPr>
              <a:t>career </a:t>
            </a:r>
            <a:r>
              <a:rPr sz="4800" spc="175" dirty="0">
                <a:latin typeface="Tahoma"/>
                <a:cs typeface="Tahoma"/>
              </a:rPr>
              <a:t>change </a:t>
            </a:r>
            <a:r>
              <a:rPr sz="4800" spc="160" dirty="0">
                <a:latin typeface="Tahoma"/>
                <a:cs typeface="Tahoma"/>
              </a:rPr>
              <a:t>or </a:t>
            </a:r>
            <a:r>
              <a:rPr sz="4800" spc="165" dirty="0">
                <a:latin typeface="Tahoma"/>
                <a:cs typeface="Tahoma"/>
              </a:rPr>
              <a:t> </a:t>
            </a:r>
            <a:r>
              <a:rPr sz="4800" spc="10" dirty="0">
                <a:latin typeface="Tahoma"/>
                <a:cs typeface="Tahoma"/>
              </a:rPr>
              <a:t>wants</a:t>
            </a:r>
            <a:r>
              <a:rPr sz="4800" spc="-310" dirty="0">
                <a:latin typeface="Tahoma"/>
                <a:cs typeface="Tahoma"/>
              </a:rPr>
              <a:t> </a:t>
            </a:r>
            <a:r>
              <a:rPr sz="4800" spc="120" dirty="0">
                <a:latin typeface="Tahoma"/>
                <a:cs typeface="Tahoma"/>
              </a:rPr>
              <a:t>to</a:t>
            </a:r>
            <a:r>
              <a:rPr sz="4800" spc="-285" dirty="0">
                <a:latin typeface="Tahoma"/>
                <a:cs typeface="Tahoma"/>
              </a:rPr>
              <a:t> </a:t>
            </a:r>
            <a:r>
              <a:rPr sz="4800" spc="105" dirty="0">
                <a:latin typeface="Tahoma"/>
                <a:cs typeface="Tahoma"/>
              </a:rPr>
              <a:t>present</a:t>
            </a:r>
            <a:r>
              <a:rPr sz="4800" spc="-290" dirty="0">
                <a:latin typeface="Tahoma"/>
                <a:cs typeface="Tahoma"/>
              </a:rPr>
              <a:t> </a:t>
            </a:r>
            <a:r>
              <a:rPr sz="4800" spc="185" dirty="0">
                <a:latin typeface="Tahoma"/>
                <a:cs typeface="Tahoma"/>
              </a:rPr>
              <a:t>both</a:t>
            </a:r>
            <a:r>
              <a:rPr sz="4800" spc="-315" dirty="0">
                <a:latin typeface="Tahoma"/>
                <a:cs typeface="Tahoma"/>
              </a:rPr>
              <a:t> </a:t>
            </a:r>
            <a:r>
              <a:rPr sz="4800" spc="55" dirty="0">
                <a:latin typeface="Tahoma"/>
                <a:cs typeface="Tahoma"/>
              </a:rPr>
              <a:t>skills</a:t>
            </a:r>
            <a:r>
              <a:rPr sz="4800" spc="-305" dirty="0">
                <a:latin typeface="Tahoma"/>
                <a:cs typeface="Tahoma"/>
              </a:rPr>
              <a:t> </a:t>
            </a:r>
            <a:r>
              <a:rPr sz="4800" spc="180" dirty="0">
                <a:latin typeface="Tahoma"/>
                <a:cs typeface="Tahoma"/>
              </a:rPr>
              <a:t>and </a:t>
            </a:r>
            <a:r>
              <a:rPr sz="4800" spc="-1485" dirty="0">
                <a:latin typeface="Tahoma"/>
                <a:cs typeface="Tahoma"/>
              </a:rPr>
              <a:t> </a:t>
            </a:r>
            <a:r>
              <a:rPr sz="4800" spc="120" dirty="0">
                <a:latin typeface="Tahoma"/>
                <a:cs typeface="Tahoma"/>
              </a:rPr>
              <a:t>accomplishment.</a:t>
            </a:r>
            <a:endParaRPr sz="4800">
              <a:latin typeface="Tahoma"/>
              <a:cs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231140" y="236220"/>
              <a:ext cx="11727434" cy="6383274"/>
            </a:xfrm>
            <a:prstGeom prst="rect">
              <a:avLst/>
            </a:prstGeom>
          </p:spPr>
        </p:pic>
        <p:sp>
          <p:nvSpPr>
            <p:cNvPr id="4" name="object 4"/>
            <p:cNvSpPr/>
            <p:nvPr/>
          </p:nvSpPr>
          <p:spPr>
            <a:xfrm>
              <a:off x="372109" y="377190"/>
              <a:ext cx="11450320" cy="6106160"/>
            </a:xfrm>
            <a:custGeom>
              <a:avLst/>
              <a:gdLst/>
              <a:ahLst/>
              <a:cxnLst/>
              <a:rect l="l" t="t" r="r" b="b"/>
              <a:pathLst>
                <a:path w="11450320" h="6106160">
                  <a:moveTo>
                    <a:pt x="0" y="6106160"/>
                  </a:moveTo>
                  <a:lnTo>
                    <a:pt x="11450320" y="6106160"/>
                  </a:lnTo>
                  <a:lnTo>
                    <a:pt x="11450320" y="0"/>
                  </a:lnTo>
                  <a:lnTo>
                    <a:pt x="0" y="0"/>
                  </a:lnTo>
                  <a:lnTo>
                    <a:pt x="0" y="6106160"/>
                  </a:lnTo>
                  <a:close/>
                </a:path>
              </a:pathLst>
            </a:custGeom>
            <a:ln w="7620">
              <a:solidFill>
                <a:srgbClr val="252525"/>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0"/>
              <a:ext cx="12192000" cy="6857998"/>
            </a:xfrm>
            <a:prstGeom prst="rect">
              <a:avLst/>
            </a:prstGeom>
          </p:spPr>
        </p:pic>
      </p:grpSp>
      <p:grpSp>
        <p:nvGrpSpPr>
          <p:cNvPr id="6" name="object 6"/>
          <p:cNvGrpSpPr/>
          <p:nvPr/>
        </p:nvGrpSpPr>
        <p:grpSpPr>
          <a:xfrm>
            <a:off x="4279900" y="238759"/>
            <a:ext cx="7653020" cy="6380480"/>
            <a:chOff x="4279900" y="238759"/>
            <a:chExt cx="7653020" cy="6380480"/>
          </a:xfrm>
        </p:grpSpPr>
        <p:sp>
          <p:nvSpPr>
            <p:cNvPr id="7" name="object 7"/>
            <p:cNvSpPr/>
            <p:nvPr/>
          </p:nvSpPr>
          <p:spPr>
            <a:xfrm>
              <a:off x="4279900" y="238759"/>
              <a:ext cx="7653020" cy="6380480"/>
            </a:xfrm>
            <a:custGeom>
              <a:avLst/>
              <a:gdLst/>
              <a:ahLst/>
              <a:cxnLst/>
              <a:rect l="l" t="t" r="r" b="b"/>
              <a:pathLst>
                <a:path w="7653020" h="6380480">
                  <a:moveTo>
                    <a:pt x="7653020" y="0"/>
                  </a:moveTo>
                  <a:lnTo>
                    <a:pt x="0" y="0"/>
                  </a:lnTo>
                  <a:lnTo>
                    <a:pt x="0" y="6380479"/>
                  </a:lnTo>
                  <a:lnTo>
                    <a:pt x="7653020" y="6380479"/>
                  </a:lnTo>
                  <a:lnTo>
                    <a:pt x="7653020" y="0"/>
                  </a:lnTo>
                  <a:close/>
                </a:path>
              </a:pathLst>
            </a:custGeom>
            <a:solidFill>
              <a:srgbClr val="FFFFFF">
                <a:alpha val="94117"/>
              </a:srgbClr>
            </a:solidFill>
          </p:spPr>
          <p:txBody>
            <a:bodyPr wrap="square" lIns="0" tIns="0" rIns="0" bIns="0" rtlCol="0"/>
            <a:lstStyle/>
            <a:p>
              <a:endParaRPr/>
            </a:p>
          </p:txBody>
        </p:sp>
        <p:sp>
          <p:nvSpPr>
            <p:cNvPr id="8" name="object 8"/>
            <p:cNvSpPr/>
            <p:nvPr/>
          </p:nvSpPr>
          <p:spPr>
            <a:xfrm>
              <a:off x="4418329" y="377189"/>
              <a:ext cx="7340600" cy="6106160"/>
            </a:xfrm>
            <a:custGeom>
              <a:avLst/>
              <a:gdLst/>
              <a:ahLst/>
              <a:cxnLst/>
              <a:rect l="l" t="t" r="r" b="b"/>
              <a:pathLst>
                <a:path w="7340600" h="6106160">
                  <a:moveTo>
                    <a:pt x="0" y="6106160"/>
                  </a:moveTo>
                  <a:lnTo>
                    <a:pt x="7340600" y="6106160"/>
                  </a:lnTo>
                  <a:lnTo>
                    <a:pt x="7340600" y="0"/>
                  </a:lnTo>
                  <a:lnTo>
                    <a:pt x="0" y="0"/>
                  </a:lnTo>
                  <a:lnTo>
                    <a:pt x="0" y="6106160"/>
                  </a:lnTo>
                  <a:close/>
                </a:path>
              </a:pathLst>
            </a:custGeom>
            <a:ln w="7620">
              <a:solidFill>
                <a:srgbClr val="585858"/>
              </a:solidFill>
            </a:ln>
          </p:spPr>
          <p:txBody>
            <a:bodyPr wrap="square" lIns="0" tIns="0" rIns="0" bIns="0" rtlCol="0"/>
            <a:lstStyle/>
            <a:p>
              <a:endParaRPr/>
            </a:p>
          </p:txBody>
        </p:sp>
      </p:grpSp>
      <p:sp>
        <p:nvSpPr>
          <p:cNvPr id="9" name="object 9"/>
          <p:cNvSpPr txBox="1">
            <a:spLocks noGrp="1"/>
          </p:cNvSpPr>
          <p:nvPr>
            <p:ph type="title"/>
          </p:nvPr>
        </p:nvSpPr>
        <p:spPr>
          <a:xfrm>
            <a:off x="4591303" y="304482"/>
            <a:ext cx="1308735" cy="848994"/>
          </a:xfrm>
          <a:prstGeom prst="rect">
            <a:avLst/>
          </a:prstGeom>
        </p:spPr>
        <p:txBody>
          <a:bodyPr vert="horz" wrap="square" lIns="0" tIns="12700" rIns="0" bIns="0" rtlCol="0">
            <a:spAutoFit/>
          </a:bodyPr>
          <a:lstStyle/>
          <a:p>
            <a:pPr marL="12700">
              <a:lnSpc>
                <a:spcPct val="100000"/>
              </a:lnSpc>
              <a:spcBef>
                <a:spcPts val="100"/>
              </a:spcBef>
            </a:pPr>
            <a:r>
              <a:rPr sz="5400" b="0" spc="-175" dirty="0">
                <a:solidFill>
                  <a:srgbClr val="252525"/>
                </a:solidFill>
                <a:latin typeface="Tahoma"/>
                <a:cs typeface="Tahoma"/>
              </a:rPr>
              <a:t>T</a:t>
            </a:r>
            <a:r>
              <a:rPr sz="5400" b="0" spc="95" dirty="0">
                <a:solidFill>
                  <a:srgbClr val="252525"/>
                </a:solidFill>
                <a:latin typeface="Tahoma"/>
                <a:cs typeface="Tahoma"/>
              </a:rPr>
              <a:t>i</a:t>
            </a:r>
            <a:r>
              <a:rPr sz="5400" b="0" spc="445" dirty="0">
                <a:solidFill>
                  <a:srgbClr val="252525"/>
                </a:solidFill>
                <a:latin typeface="Tahoma"/>
                <a:cs typeface="Tahoma"/>
              </a:rPr>
              <a:t>p</a:t>
            </a:r>
            <a:r>
              <a:rPr sz="5400" b="0" spc="-60" dirty="0">
                <a:solidFill>
                  <a:srgbClr val="252525"/>
                </a:solidFill>
                <a:latin typeface="Tahoma"/>
                <a:cs typeface="Tahoma"/>
              </a:rPr>
              <a:t>s</a:t>
            </a:r>
            <a:endParaRPr sz="5400">
              <a:latin typeface="Tahoma"/>
              <a:cs typeface="Tahoma"/>
            </a:endParaRPr>
          </a:p>
        </p:txBody>
      </p:sp>
      <p:sp>
        <p:nvSpPr>
          <p:cNvPr id="10" name="object 10"/>
          <p:cNvSpPr txBox="1"/>
          <p:nvPr/>
        </p:nvSpPr>
        <p:spPr>
          <a:xfrm>
            <a:off x="4820539" y="1249679"/>
            <a:ext cx="6332220" cy="4904105"/>
          </a:xfrm>
          <a:prstGeom prst="rect">
            <a:avLst/>
          </a:prstGeom>
        </p:spPr>
        <p:txBody>
          <a:bodyPr vert="horz" wrap="square" lIns="0" tIns="12700" rIns="0" bIns="0" rtlCol="0">
            <a:spAutoFit/>
          </a:bodyPr>
          <a:lstStyle/>
          <a:p>
            <a:pPr marL="299720" marR="304800" indent="-287020">
              <a:lnSpc>
                <a:spcPct val="100000"/>
              </a:lnSpc>
              <a:spcBef>
                <a:spcPts val="100"/>
              </a:spcBef>
              <a:buFont typeface="Arial MT"/>
              <a:buChar char="•"/>
              <a:tabLst>
                <a:tab pos="299085" algn="l"/>
                <a:tab pos="299720" algn="l"/>
              </a:tabLst>
            </a:pPr>
            <a:r>
              <a:rPr sz="2000" spc="-70" dirty="0">
                <a:latin typeface="Tahoma"/>
                <a:cs typeface="Tahoma"/>
              </a:rPr>
              <a:t>P</a:t>
            </a:r>
            <a:r>
              <a:rPr sz="2000" spc="5" dirty="0">
                <a:latin typeface="Tahoma"/>
                <a:cs typeface="Tahoma"/>
              </a:rPr>
              <a:t>a</a:t>
            </a:r>
            <a:r>
              <a:rPr sz="2000" spc="-15" dirty="0">
                <a:latin typeface="Tahoma"/>
                <a:cs typeface="Tahoma"/>
              </a:rPr>
              <a:t>s</a:t>
            </a:r>
            <a:r>
              <a:rPr sz="2000" spc="-5" dirty="0">
                <a:latin typeface="Tahoma"/>
                <a:cs typeface="Tahoma"/>
              </a:rPr>
              <a:t>s</a:t>
            </a:r>
            <a:r>
              <a:rPr sz="2000" spc="-114" dirty="0">
                <a:latin typeface="Tahoma"/>
                <a:cs typeface="Tahoma"/>
              </a:rPr>
              <a:t> </a:t>
            </a:r>
            <a:r>
              <a:rPr sz="2000" spc="35" dirty="0">
                <a:latin typeface="Tahoma"/>
                <a:cs typeface="Tahoma"/>
              </a:rPr>
              <a:t>the</a:t>
            </a:r>
            <a:r>
              <a:rPr sz="2000" spc="-125" dirty="0">
                <a:latin typeface="Tahoma"/>
                <a:cs typeface="Tahoma"/>
              </a:rPr>
              <a:t> </a:t>
            </a:r>
            <a:r>
              <a:rPr sz="2000" spc="-50" dirty="0">
                <a:latin typeface="Tahoma"/>
                <a:cs typeface="Tahoma"/>
              </a:rPr>
              <a:t>r</a:t>
            </a:r>
            <a:r>
              <a:rPr sz="2000" spc="45" dirty="0">
                <a:latin typeface="Tahoma"/>
                <a:cs typeface="Tahoma"/>
              </a:rPr>
              <a:t>e</a:t>
            </a:r>
            <a:r>
              <a:rPr sz="2000" spc="20" dirty="0">
                <a:latin typeface="Tahoma"/>
                <a:cs typeface="Tahoma"/>
              </a:rPr>
              <a:t>s</a:t>
            </a:r>
            <a:r>
              <a:rPr sz="2000" spc="45" dirty="0">
                <a:latin typeface="Tahoma"/>
                <a:cs typeface="Tahoma"/>
              </a:rPr>
              <a:t>u</a:t>
            </a:r>
            <a:r>
              <a:rPr sz="2000" spc="65" dirty="0">
                <a:latin typeface="Tahoma"/>
                <a:cs typeface="Tahoma"/>
              </a:rPr>
              <a:t>m</a:t>
            </a:r>
            <a:r>
              <a:rPr sz="2000" spc="90" dirty="0">
                <a:latin typeface="Tahoma"/>
                <a:cs typeface="Tahoma"/>
              </a:rPr>
              <a:t>e</a:t>
            </a:r>
            <a:r>
              <a:rPr sz="2000" spc="-114" dirty="0">
                <a:latin typeface="Tahoma"/>
                <a:cs typeface="Tahoma"/>
              </a:rPr>
              <a:t> </a:t>
            </a:r>
            <a:r>
              <a:rPr sz="2000" spc="10" dirty="0">
                <a:latin typeface="Tahoma"/>
                <a:cs typeface="Tahoma"/>
              </a:rPr>
              <a:t>w</a:t>
            </a:r>
            <a:r>
              <a:rPr sz="2000" spc="15" dirty="0">
                <a:latin typeface="Tahoma"/>
                <a:cs typeface="Tahoma"/>
              </a:rPr>
              <a:t>ith</a:t>
            </a:r>
            <a:r>
              <a:rPr sz="2000" spc="-145" dirty="0">
                <a:latin typeface="Tahoma"/>
                <a:cs typeface="Tahoma"/>
              </a:rPr>
              <a:t> </a:t>
            </a:r>
            <a:r>
              <a:rPr sz="2000" spc="15" dirty="0">
                <a:latin typeface="Tahoma"/>
                <a:cs typeface="Tahoma"/>
              </a:rPr>
              <a:t>a</a:t>
            </a:r>
            <a:r>
              <a:rPr sz="2000" spc="-135" dirty="0">
                <a:latin typeface="Tahoma"/>
                <a:cs typeface="Tahoma"/>
              </a:rPr>
              <a:t> </a:t>
            </a:r>
            <a:r>
              <a:rPr sz="2000" spc="55" dirty="0">
                <a:latin typeface="Tahoma"/>
                <a:cs typeface="Tahoma"/>
              </a:rPr>
              <a:t>cover</a:t>
            </a:r>
            <a:r>
              <a:rPr sz="2000" spc="-125" dirty="0">
                <a:latin typeface="Tahoma"/>
                <a:cs typeface="Tahoma"/>
              </a:rPr>
              <a:t> </a:t>
            </a:r>
            <a:r>
              <a:rPr sz="2000" spc="35" dirty="0">
                <a:latin typeface="Tahoma"/>
                <a:cs typeface="Tahoma"/>
              </a:rPr>
              <a:t>l</a:t>
            </a:r>
            <a:r>
              <a:rPr sz="2000" spc="30" dirty="0">
                <a:latin typeface="Tahoma"/>
                <a:cs typeface="Tahoma"/>
              </a:rPr>
              <a:t>e</a:t>
            </a:r>
            <a:r>
              <a:rPr sz="2000" dirty="0">
                <a:latin typeface="Tahoma"/>
                <a:cs typeface="Tahoma"/>
              </a:rPr>
              <a:t>t</a:t>
            </a:r>
            <a:r>
              <a:rPr sz="2000" spc="15" dirty="0">
                <a:latin typeface="Tahoma"/>
                <a:cs typeface="Tahoma"/>
              </a:rPr>
              <a:t>te</a:t>
            </a:r>
            <a:r>
              <a:rPr sz="2000" spc="-85" dirty="0">
                <a:latin typeface="Tahoma"/>
                <a:cs typeface="Tahoma"/>
              </a:rPr>
              <a:t>r</a:t>
            </a:r>
            <a:r>
              <a:rPr sz="2000" spc="-90" dirty="0">
                <a:latin typeface="Tahoma"/>
                <a:cs typeface="Tahoma"/>
              </a:rPr>
              <a:t>.</a:t>
            </a:r>
            <a:r>
              <a:rPr sz="2000" spc="-204" dirty="0">
                <a:latin typeface="Tahoma"/>
                <a:cs typeface="Tahoma"/>
              </a:rPr>
              <a:t> </a:t>
            </a:r>
            <a:r>
              <a:rPr sz="2000" spc="200" dirty="0">
                <a:latin typeface="Tahoma"/>
                <a:cs typeface="Tahoma"/>
              </a:rPr>
              <a:t>A</a:t>
            </a:r>
            <a:r>
              <a:rPr sz="2000" spc="-170" dirty="0">
                <a:latin typeface="Tahoma"/>
                <a:cs typeface="Tahoma"/>
              </a:rPr>
              <a:t> </a:t>
            </a:r>
            <a:r>
              <a:rPr sz="2000" spc="55" dirty="0">
                <a:latin typeface="Tahoma"/>
                <a:cs typeface="Tahoma"/>
              </a:rPr>
              <a:t>cover</a:t>
            </a:r>
            <a:r>
              <a:rPr sz="2000" spc="-125" dirty="0">
                <a:latin typeface="Tahoma"/>
                <a:cs typeface="Tahoma"/>
              </a:rPr>
              <a:t> </a:t>
            </a:r>
            <a:r>
              <a:rPr sz="2000" spc="35" dirty="0">
                <a:latin typeface="Tahoma"/>
                <a:cs typeface="Tahoma"/>
              </a:rPr>
              <a:t>l</a:t>
            </a:r>
            <a:r>
              <a:rPr sz="2000" spc="30" dirty="0">
                <a:latin typeface="Tahoma"/>
                <a:cs typeface="Tahoma"/>
              </a:rPr>
              <a:t>e</a:t>
            </a:r>
            <a:r>
              <a:rPr sz="2000" dirty="0">
                <a:latin typeface="Tahoma"/>
                <a:cs typeface="Tahoma"/>
              </a:rPr>
              <a:t>t</a:t>
            </a:r>
            <a:r>
              <a:rPr sz="2000" spc="15" dirty="0">
                <a:latin typeface="Tahoma"/>
                <a:cs typeface="Tahoma"/>
              </a:rPr>
              <a:t>ter  </a:t>
            </a:r>
            <a:r>
              <a:rPr sz="2000" spc="50" dirty="0">
                <a:latin typeface="Tahoma"/>
                <a:cs typeface="Tahoma"/>
              </a:rPr>
              <a:t>gives </a:t>
            </a:r>
            <a:r>
              <a:rPr sz="2000" spc="35" dirty="0">
                <a:latin typeface="Tahoma"/>
                <a:cs typeface="Tahoma"/>
              </a:rPr>
              <a:t>the </a:t>
            </a:r>
            <a:r>
              <a:rPr sz="2000" spc="65" dirty="0">
                <a:latin typeface="Tahoma"/>
                <a:cs typeface="Tahoma"/>
              </a:rPr>
              <a:t>employer </a:t>
            </a:r>
            <a:r>
              <a:rPr sz="2000" spc="25" dirty="0">
                <a:latin typeface="Tahoma"/>
                <a:cs typeface="Tahoma"/>
              </a:rPr>
              <a:t>an </a:t>
            </a:r>
            <a:r>
              <a:rPr sz="2000" spc="40" dirty="0">
                <a:latin typeface="Tahoma"/>
                <a:cs typeface="Tahoma"/>
              </a:rPr>
              <a:t>overview </a:t>
            </a:r>
            <a:r>
              <a:rPr sz="2000" spc="10" dirty="0">
                <a:latin typeface="Tahoma"/>
                <a:cs typeface="Tahoma"/>
              </a:rPr>
              <a:t>why </a:t>
            </a:r>
            <a:r>
              <a:rPr sz="2000" spc="20" dirty="0">
                <a:latin typeface="Tahoma"/>
                <a:cs typeface="Tahoma"/>
              </a:rPr>
              <a:t>they </a:t>
            </a:r>
            <a:r>
              <a:rPr sz="2000" spc="15" dirty="0">
                <a:latin typeface="Tahoma"/>
                <a:cs typeface="Tahoma"/>
              </a:rPr>
              <a:t>are </a:t>
            </a:r>
            <a:r>
              <a:rPr sz="2000" spc="20" dirty="0">
                <a:latin typeface="Tahoma"/>
                <a:cs typeface="Tahoma"/>
              </a:rPr>
              <a:t> </a:t>
            </a:r>
            <a:r>
              <a:rPr sz="2000" spc="50" dirty="0">
                <a:latin typeface="Tahoma"/>
                <a:cs typeface="Tahoma"/>
              </a:rPr>
              <a:t>receiving</a:t>
            </a:r>
            <a:r>
              <a:rPr sz="2000" spc="-125" dirty="0">
                <a:latin typeface="Tahoma"/>
                <a:cs typeface="Tahoma"/>
              </a:rPr>
              <a:t> </a:t>
            </a:r>
            <a:r>
              <a:rPr sz="2000" spc="35" dirty="0">
                <a:latin typeface="Tahoma"/>
                <a:cs typeface="Tahoma"/>
              </a:rPr>
              <a:t>the</a:t>
            </a:r>
            <a:r>
              <a:rPr sz="2000" spc="-130" dirty="0">
                <a:latin typeface="Tahoma"/>
                <a:cs typeface="Tahoma"/>
              </a:rPr>
              <a:t> </a:t>
            </a:r>
            <a:r>
              <a:rPr sz="2000" spc="20" dirty="0">
                <a:latin typeface="Tahoma"/>
                <a:cs typeface="Tahoma"/>
              </a:rPr>
              <a:t>resume,</a:t>
            </a:r>
            <a:r>
              <a:rPr sz="2000" spc="-170" dirty="0">
                <a:latin typeface="Tahoma"/>
                <a:cs typeface="Tahoma"/>
              </a:rPr>
              <a:t> </a:t>
            </a:r>
            <a:r>
              <a:rPr sz="2000" spc="80" dirty="0">
                <a:latin typeface="Tahoma"/>
                <a:cs typeface="Tahoma"/>
              </a:rPr>
              <a:t>job</a:t>
            </a:r>
            <a:r>
              <a:rPr sz="2000" spc="-125" dirty="0">
                <a:latin typeface="Tahoma"/>
                <a:cs typeface="Tahoma"/>
              </a:rPr>
              <a:t> </a:t>
            </a:r>
            <a:r>
              <a:rPr sz="2000" spc="65" dirty="0">
                <a:latin typeface="Tahoma"/>
                <a:cs typeface="Tahoma"/>
              </a:rPr>
              <a:t>posting</a:t>
            </a:r>
            <a:r>
              <a:rPr sz="2000" spc="-85" dirty="0">
                <a:latin typeface="Tahoma"/>
                <a:cs typeface="Tahoma"/>
              </a:rPr>
              <a:t> </a:t>
            </a:r>
            <a:r>
              <a:rPr sz="2000" spc="35" dirty="0">
                <a:latin typeface="Tahoma"/>
                <a:cs typeface="Tahoma"/>
              </a:rPr>
              <a:t>the</a:t>
            </a:r>
            <a:r>
              <a:rPr sz="2000" spc="-120" dirty="0">
                <a:latin typeface="Tahoma"/>
                <a:cs typeface="Tahoma"/>
              </a:rPr>
              <a:t> </a:t>
            </a:r>
            <a:r>
              <a:rPr sz="2000" spc="50" dirty="0">
                <a:latin typeface="Tahoma"/>
                <a:cs typeface="Tahoma"/>
              </a:rPr>
              <a:t>applicant</a:t>
            </a:r>
            <a:r>
              <a:rPr sz="2000" spc="-105" dirty="0">
                <a:latin typeface="Tahoma"/>
                <a:cs typeface="Tahoma"/>
              </a:rPr>
              <a:t> </a:t>
            </a:r>
            <a:r>
              <a:rPr sz="2000" spc="15" dirty="0">
                <a:latin typeface="Tahoma"/>
                <a:cs typeface="Tahoma"/>
              </a:rPr>
              <a:t>is </a:t>
            </a:r>
            <a:r>
              <a:rPr sz="2000" spc="-610" dirty="0">
                <a:latin typeface="Tahoma"/>
                <a:cs typeface="Tahoma"/>
              </a:rPr>
              <a:t> </a:t>
            </a:r>
            <a:r>
              <a:rPr sz="2000" spc="70" dirty="0">
                <a:latin typeface="Tahoma"/>
                <a:cs typeface="Tahoma"/>
              </a:rPr>
              <a:t>applying</a:t>
            </a:r>
            <a:r>
              <a:rPr sz="2000" spc="-100" dirty="0">
                <a:latin typeface="Tahoma"/>
                <a:cs typeface="Tahoma"/>
              </a:rPr>
              <a:t> </a:t>
            </a:r>
            <a:r>
              <a:rPr sz="2000" spc="25" dirty="0">
                <a:latin typeface="Tahoma"/>
                <a:cs typeface="Tahoma"/>
              </a:rPr>
              <a:t>for</a:t>
            </a:r>
            <a:r>
              <a:rPr sz="2000" spc="-114" dirty="0">
                <a:latin typeface="Tahoma"/>
                <a:cs typeface="Tahoma"/>
              </a:rPr>
              <a:t> </a:t>
            </a:r>
            <a:r>
              <a:rPr sz="2000" spc="70" dirty="0">
                <a:latin typeface="Tahoma"/>
                <a:cs typeface="Tahoma"/>
              </a:rPr>
              <a:t>and</a:t>
            </a:r>
            <a:r>
              <a:rPr sz="2000" spc="-125" dirty="0">
                <a:latin typeface="Tahoma"/>
                <a:cs typeface="Tahoma"/>
              </a:rPr>
              <a:t> </a:t>
            </a:r>
            <a:r>
              <a:rPr sz="2000" spc="35" dirty="0">
                <a:latin typeface="Tahoma"/>
                <a:cs typeface="Tahoma"/>
              </a:rPr>
              <a:t>the</a:t>
            </a:r>
            <a:r>
              <a:rPr sz="2000" spc="-155" dirty="0">
                <a:latin typeface="Tahoma"/>
                <a:cs typeface="Tahoma"/>
              </a:rPr>
              <a:t> </a:t>
            </a:r>
            <a:r>
              <a:rPr sz="2000" spc="50" dirty="0">
                <a:latin typeface="Tahoma"/>
                <a:cs typeface="Tahoma"/>
              </a:rPr>
              <a:t>matching</a:t>
            </a:r>
            <a:r>
              <a:rPr sz="2000" spc="-114" dirty="0">
                <a:latin typeface="Tahoma"/>
                <a:cs typeface="Tahoma"/>
              </a:rPr>
              <a:t> </a:t>
            </a:r>
            <a:r>
              <a:rPr sz="2000" spc="20" dirty="0">
                <a:latin typeface="Tahoma"/>
                <a:cs typeface="Tahoma"/>
              </a:rPr>
              <a:t>skills</a:t>
            </a:r>
            <a:r>
              <a:rPr sz="2000" spc="-125" dirty="0">
                <a:latin typeface="Tahoma"/>
                <a:cs typeface="Tahoma"/>
              </a:rPr>
              <a:t> </a:t>
            </a:r>
            <a:r>
              <a:rPr sz="2000" spc="40" dirty="0">
                <a:latin typeface="Tahoma"/>
                <a:cs typeface="Tahoma"/>
              </a:rPr>
              <a:t>related</a:t>
            </a:r>
            <a:r>
              <a:rPr sz="2000" spc="-125" dirty="0">
                <a:latin typeface="Tahoma"/>
                <a:cs typeface="Tahoma"/>
              </a:rPr>
              <a:t> </a:t>
            </a:r>
            <a:r>
              <a:rPr sz="2000" spc="50" dirty="0">
                <a:latin typeface="Tahoma"/>
                <a:cs typeface="Tahoma"/>
              </a:rPr>
              <a:t>to</a:t>
            </a:r>
            <a:r>
              <a:rPr sz="2000" spc="-125" dirty="0">
                <a:latin typeface="Tahoma"/>
                <a:cs typeface="Tahoma"/>
              </a:rPr>
              <a:t> </a:t>
            </a:r>
            <a:r>
              <a:rPr sz="2000" spc="30" dirty="0">
                <a:latin typeface="Tahoma"/>
                <a:cs typeface="Tahoma"/>
              </a:rPr>
              <a:t>the </a:t>
            </a:r>
            <a:r>
              <a:rPr sz="2000" spc="-610" dirty="0">
                <a:latin typeface="Tahoma"/>
                <a:cs typeface="Tahoma"/>
              </a:rPr>
              <a:t> </a:t>
            </a:r>
            <a:r>
              <a:rPr sz="2000" spc="45" dirty="0">
                <a:latin typeface="Tahoma"/>
                <a:cs typeface="Tahoma"/>
              </a:rPr>
              <a:t>position.</a:t>
            </a:r>
            <a:endParaRPr sz="2000">
              <a:latin typeface="Tahoma"/>
              <a:cs typeface="Tahoma"/>
            </a:endParaRPr>
          </a:p>
          <a:p>
            <a:pPr marL="299720" marR="36830" indent="-287020">
              <a:lnSpc>
                <a:spcPct val="100000"/>
              </a:lnSpc>
              <a:spcBef>
                <a:spcPts val="5"/>
              </a:spcBef>
              <a:buFont typeface="Arial MT"/>
              <a:buChar char="•"/>
              <a:tabLst>
                <a:tab pos="299085" algn="l"/>
                <a:tab pos="299720" algn="l"/>
              </a:tabLst>
            </a:pPr>
            <a:r>
              <a:rPr sz="2000" spc="200" dirty="0">
                <a:latin typeface="Tahoma"/>
                <a:cs typeface="Tahoma"/>
              </a:rPr>
              <a:t>A</a:t>
            </a:r>
            <a:r>
              <a:rPr sz="2000" spc="-170" dirty="0">
                <a:latin typeface="Tahoma"/>
                <a:cs typeface="Tahoma"/>
              </a:rPr>
              <a:t> </a:t>
            </a:r>
            <a:r>
              <a:rPr sz="2000" spc="-45" dirty="0">
                <a:latin typeface="Tahoma"/>
                <a:cs typeface="Tahoma"/>
              </a:rPr>
              <a:t>r</a:t>
            </a:r>
            <a:r>
              <a:rPr sz="2000" spc="45" dirty="0">
                <a:latin typeface="Tahoma"/>
                <a:cs typeface="Tahoma"/>
              </a:rPr>
              <a:t>e</a:t>
            </a:r>
            <a:r>
              <a:rPr sz="2000" spc="20" dirty="0">
                <a:latin typeface="Tahoma"/>
                <a:cs typeface="Tahoma"/>
              </a:rPr>
              <a:t>s</a:t>
            </a:r>
            <a:r>
              <a:rPr sz="2000" spc="45" dirty="0">
                <a:latin typeface="Tahoma"/>
                <a:cs typeface="Tahoma"/>
              </a:rPr>
              <a:t>u</a:t>
            </a:r>
            <a:r>
              <a:rPr sz="2000" spc="65" dirty="0">
                <a:latin typeface="Tahoma"/>
                <a:cs typeface="Tahoma"/>
              </a:rPr>
              <a:t>m</a:t>
            </a:r>
            <a:r>
              <a:rPr sz="2000" spc="90" dirty="0">
                <a:latin typeface="Tahoma"/>
                <a:cs typeface="Tahoma"/>
              </a:rPr>
              <a:t>e</a:t>
            </a:r>
            <a:r>
              <a:rPr sz="2000" spc="-114" dirty="0">
                <a:latin typeface="Tahoma"/>
                <a:cs typeface="Tahoma"/>
              </a:rPr>
              <a:t> </a:t>
            </a:r>
            <a:r>
              <a:rPr sz="2000" spc="15" dirty="0">
                <a:latin typeface="Tahoma"/>
                <a:cs typeface="Tahoma"/>
              </a:rPr>
              <a:t>is</a:t>
            </a:r>
            <a:r>
              <a:rPr sz="2000" spc="-135" dirty="0">
                <a:latin typeface="Tahoma"/>
                <a:cs typeface="Tahoma"/>
              </a:rPr>
              <a:t> </a:t>
            </a:r>
            <a:r>
              <a:rPr sz="2000" spc="15" dirty="0">
                <a:latin typeface="Tahoma"/>
                <a:cs typeface="Tahoma"/>
              </a:rPr>
              <a:t>u</a:t>
            </a:r>
            <a:r>
              <a:rPr sz="2000" dirty="0">
                <a:latin typeface="Tahoma"/>
                <a:cs typeface="Tahoma"/>
              </a:rPr>
              <a:t>s</a:t>
            </a:r>
            <a:r>
              <a:rPr sz="2000" spc="125" dirty="0">
                <a:latin typeface="Tahoma"/>
                <a:cs typeface="Tahoma"/>
              </a:rPr>
              <a:t>ed</a:t>
            </a:r>
            <a:r>
              <a:rPr sz="2000" spc="-105" dirty="0">
                <a:latin typeface="Tahoma"/>
                <a:cs typeface="Tahoma"/>
              </a:rPr>
              <a:t> </a:t>
            </a:r>
            <a:r>
              <a:rPr sz="2000" spc="50" dirty="0">
                <a:latin typeface="Tahoma"/>
                <a:cs typeface="Tahoma"/>
              </a:rPr>
              <a:t>to</a:t>
            </a:r>
            <a:r>
              <a:rPr sz="2000" spc="-125" dirty="0">
                <a:latin typeface="Tahoma"/>
                <a:cs typeface="Tahoma"/>
              </a:rPr>
              <a:t> </a:t>
            </a:r>
            <a:r>
              <a:rPr sz="2000" spc="80" dirty="0">
                <a:latin typeface="Tahoma"/>
                <a:cs typeface="Tahoma"/>
              </a:rPr>
              <a:t>a</a:t>
            </a:r>
            <a:r>
              <a:rPr sz="2000" spc="75" dirty="0">
                <a:latin typeface="Tahoma"/>
                <a:cs typeface="Tahoma"/>
              </a:rPr>
              <a:t>p</a:t>
            </a:r>
            <a:r>
              <a:rPr sz="2000" spc="150" dirty="0">
                <a:latin typeface="Tahoma"/>
                <a:cs typeface="Tahoma"/>
              </a:rPr>
              <a:t>p</a:t>
            </a:r>
            <a:r>
              <a:rPr sz="2000" spc="10" dirty="0">
                <a:latin typeface="Tahoma"/>
                <a:cs typeface="Tahoma"/>
              </a:rPr>
              <a:t>ly</a:t>
            </a:r>
            <a:r>
              <a:rPr sz="2000" spc="-110" dirty="0">
                <a:latin typeface="Tahoma"/>
                <a:cs typeface="Tahoma"/>
              </a:rPr>
              <a:t> </a:t>
            </a:r>
            <a:r>
              <a:rPr sz="2000" spc="-60" dirty="0">
                <a:latin typeface="Tahoma"/>
                <a:cs typeface="Tahoma"/>
              </a:rPr>
              <a:t>f</a:t>
            </a:r>
            <a:r>
              <a:rPr sz="2000" spc="65" dirty="0">
                <a:latin typeface="Tahoma"/>
                <a:cs typeface="Tahoma"/>
              </a:rPr>
              <a:t>or</a:t>
            </a:r>
            <a:r>
              <a:rPr sz="2000" spc="-110" dirty="0">
                <a:latin typeface="Tahoma"/>
                <a:cs typeface="Tahoma"/>
              </a:rPr>
              <a:t> </a:t>
            </a:r>
            <a:r>
              <a:rPr sz="2000" spc="15" dirty="0">
                <a:latin typeface="Tahoma"/>
                <a:cs typeface="Tahoma"/>
              </a:rPr>
              <a:t>a</a:t>
            </a:r>
            <a:r>
              <a:rPr sz="2000" spc="-135" dirty="0">
                <a:latin typeface="Tahoma"/>
                <a:cs typeface="Tahoma"/>
              </a:rPr>
              <a:t> </a:t>
            </a:r>
            <a:r>
              <a:rPr sz="2000" spc="80" dirty="0">
                <a:latin typeface="Tahoma"/>
                <a:cs typeface="Tahoma"/>
              </a:rPr>
              <a:t>job</a:t>
            </a:r>
            <a:r>
              <a:rPr sz="2000" spc="-125" dirty="0">
                <a:latin typeface="Tahoma"/>
                <a:cs typeface="Tahoma"/>
              </a:rPr>
              <a:t> </a:t>
            </a:r>
            <a:r>
              <a:rPr sz="2000" spc="-35" dirty="0">
                <a:latin typeface="Tahoma"/>
                <a:cs typeface="Tahoma"/>
              </a:rPr>
              <a:t>t</a:t>
            </a:r>
            <a:r>
              <a:rPr sz="2000" spc="35" dirty="0">
                <a:latin typeface="Tahoma"/>
                <a:cs typeface="Tahoma"/>
              </a:rPr>
              <a:t>h</a:t>
            </a:r>
            <a:r>
              <a:rPr sz="2000" spc="-5" dirty="0">
                <a:latin typeface="Tahoma"/>
                <a:cs typeface="Tahoma"/>
              </a:rPr>
              <a:t>a</a:t>
            </a:r>
            <a:r>
              <a:rPr sz="2000" spc="-40" dirty="0">
                <a:latin typeface="Tahoma"/>
                <a:cs typeface="Tahoma"/>
              </a:rPr>
              <a:t>t</a:t>
            </a:r>
            <a:r>
              <a:rPr sz="2000" spc="-125" dirty="0">
                <a:latin typeface="Tahoma"/>
                <a:cs typeface="Tahoma"/>
              </a:rPr>
              <a:t> </a:t>
            </a:r>
            <a:r>
              <a:rPr sz="2000" spc="60" dirty="0">
                <a:latin typeface="Tahoma"/>
                <a:cs typeface="Tahoma"/>
              </a:rPr>
              <a:t>con</a:t>
            </a:r>
            <a:r>
              <a:rPr sz="2000" spc="40" dirty="0">
                <a:latin typeface="Tahoma"/>
                <a:cs typeface="Tahoma"/>
              </a:rPr>
              <a:t>t</a:t>
            </a:r>
            <a:r>
              <a:rPr sz="2000" spc="5" dirty="0">
                <a:latin typeface="Tahoma"/>
                <a:cs typeface="Tahoma"/>
              </a:rPr>
              <a:t>a</a:t>
            </a:r>
            <a:r>
              <a:rPr sz="2000" spc="25" dirty="0">
                <a:latin typeface="Tahoma"/>
                <a:cs typeface="Tahoma"/>
              </a:rPr>
              <a:t>ins</a:t>
            </a:r>
            <a:r>
              <a:rPr sz="2000" spc="-120" dirty="0">
                <a:latin typeface="Tahoma"/>
                <a:cs typeface="Tahoma"/>
              </a:rPr>
              <a:t> </a:t>
            </a:r>
            <a:r>
              <a:rPr sz="2000" spc="10" dirty="0">
                <a:latin typeface="Tahoma"/>
                <a:cs typeface="Tahoma"/>
              </a:rPr>
              <a:t>a  </a:t>
            </a:r>
            <a:r>
              <a:rPr sz="2000" spc="20" dirty="0">
                <a:latin typeface="Tahoma"/>
                <a:cs typeface="Tahoma"/>
              </a:rPr>
              <a:t>summary </a:t>
            </a:r>
            <a:r>
              <a:rPr sz="2000" spc="45" dirty="0">
                <a:latin typeface="Tahoma"/>
                <a:cs typeface="Tahoma"/>
              </a:rPr>
              <a:t>of </a:t>
            </a:r>
            <a:r>
              <a:rPr sz="2000" spc="25" dirty="0">
                <a:latin typeface="Tahoma"/>
                <a:cs typeface="Tahoma"/>
              </a:rPr>
              <a:t>an </a:t>
            </a:r>
            <a:r>
              <a:rPr sz="2000" spc="35" dirty="0">
                <a:latin typeface="Tahoma"/>
                <a:cs typeface="Tahoma"/>
              </a:rPr>
              <a:t>applicant’s </a:t>
            </a:r>
            <a:r>
              <a:rPr sz="2000" spc="55" dirty="0">
                <a:latin typeface="Tahoma"/>
                <a:cs typeface="Tahoma"/>
              </a:rPr>
              <a:t>personal </a:t>
            </a:r>
            <a:r>
              <a:rPr sz="2000" spc="25" dirty="0">
                <a:latin typeface="Tahoma"/>
                <a:cs typeface="Tahoma"/>
              </a:rPr>
              <a:t>information, </a:t>
            </a:r>
            <a:r>
              <a:rPr sz="2000" spc="30" dirty="0">
                <a:latin typeface="Tahoma"/>
                <a:cs typeface="Tahoma"/>
              </a:rPr>
              <a:t> </a:t>
            </a:r>
            <a:r>
              <a:rPr sz="2000" spc="55" dirty="0">
                <a:latin typeface="Tahoma"/>
                <a:cs typeface="Tahoma"/>
              </a:rPr>
              <a:t>educational </a:t>
            </a:r>
            <a:r>
              <a:rPr sz="2000" spc="60" dirty="0">
                <a:latin typeface="Tahoma"/>
                <a:cs typeface="Tahoma"/>
              </a:rPr>
              <a:t>background, </a:t>
            </a:r>
            <a:r>
              <a:rPr sz="2000" spc="20" dirty="0">
                <a:latin typeface="Tahoma"/>
                <a:cs typeface="Tahoma"/>
              </a:rPr>
              <a:t>skills </a:t>
            </a:r>
            <a:r>
              <a:rPr sz="2000" spc="70" dirty="0">
                <a:latin typeface="Tahoma"/>
                <a:cs typeface="Tahoma"/>
              </a:rPr>
              <a:t>and </a:t>
            </a:r>
            <a:r>
              <a:rPr sz="2000" spc="40" dirty="0">
                <a:latin typeface="Tahoma"/>
                <a:cs typeface="Tahoma"/>
              </a:rPr>
              <a:t>work </a:t>
            </a:r>
            <a:r>
              <a:rPr sz="2000" spc="45" dirty="0">
                <a:latin typeface="Tahoma"/>
                <a:cs typeface="Tahoma"/>
              </a:rPr>
              <a:t> </a:t>
            </a:r>
            <a:r>
              <a:rPr sz="2000" spc="50" dirty="0">
                <a:latin typeface="Tahoma"/>
                <a:cs typeface="Tahoma"/>
              </a:rPr>
              <a:t>experiences</a:t>
            </a:r>
            <a:r>
              <a:rPr sz="2000" spc="-105" dirty="0">
                <a:latin typeface="Tahoma"/>
                <a:cs typeface="Tahoma"/>
              </a:rPr>
              <a:t> </a:t>
            </a:r>
            <a:r>
              <a:rPr sz="2000" spc="45" dirty="0">
                <a:latin typeface="Tahoma"/>
                <a:cs typeface="Tahoma"/>
              </a:rPr>
              <a:t>while</a:t>
            </a:r>
            <a:r>
              <a:rPr sz="2000" spc="-145" dirty="0">
                <a:latin typeface="Tahoma"/>
                <a:cs typeface="Tahoma"/>
              </a:rPr>
              <a:t> </a:t>
            </a:r>
            <a:r>
              <a:rPr sz="2000" spc="15" dirty="0">
                <a:latin typeface="Tahoma"/>
                <a:cs typeface="Tahoma"/>
              </a:rPr>
              <a:t>a</a:t>
            </a:r>
            <a:r>
              <a:rPr sz="2000" spc="-130" dirty="0">
                <a:latin typeface="Tahoma"/>
                <a:cs typeface="Tahoma"/>
              </a:rPr>
              <a:t> </a:t>
            </a:r>
            <a:r>
              <a:rPr sz="2000" spc="55" dirty="0">
                <a:latin typeface="Tahoma"/>
                <a:cs typeface="Tahoma"/>
              </a:rPr>
              <a:t>Curriculum</a:t>
            </a:r>
            <a:r>
              <a:rPr sz="2000" spc="-155" dirty="0">
                <a:latin typeface="Tahoma"/>
                <a:cs typeface="Tahoma"/>
              </a:rPr>
              <a:t> </a:t>
            </a:r>
            <a:r>
              <a:rPr sz="2000" spc="20" dirty="0">
                <a:latin typeface="Tahoma"/>
                <a:cs typeface="Tahoma"/>
              </a:rPr>
              <a:t>Vitae</a:t>
            </a:r>
            <a:r>
              <a:rPr sz="2000" spc="-110" dirty="0">
                <a:latin typeface="Tahoma"/>
                <a:cs typeface="Tahoma"/>
              </a:rPr>
              <a:t> </a:t>
            </a:r>
            <a:r>
              <a:rPr sz="2000" spc="-15" dirty="0">
                <a:latin typeface="Tahoma"/>
                <a:cs typeface="Tahoma"/>
              </a:rPr>
              <a:t>(CV)</a:t>
            </a:r>
            <a:r>
              <a:rPr sz="2000" spc="-120" dirty="0">
                <a:latin typeface="Tahoma"/>
                <a:cs typeface="Tahoma"/>
              </a:rPr>
              <a:t> </a:t>
            </a:r>
            <a:r>
              <a:rPr sz="2000" spc="15" dirty="0">
                <a:latin typeface="Tahoma"/>
                <a:cs typeface="Tahoma"/>
              </a:rPr>
              <a:t>is</a:t>
            </a:r>
            <a:r>
              <a:rPr sz="2000" spc="-130" dirty="0">
                <a:latin typeface="Tahoma"/>
                <a:cs typeface="Tahoma"/>
              </a:rPr>
              <a:t> </a:t>
            </a:r>
            <a:r>
              <a:rPr sz="2000" spc="70" dirty="0">
                <a:latin typeface="Tahoma"/>
                <a:cs typeface="Tahoma"/>
              </a:rPr>
              <a:t>used</a:t>
            </a:r>
            <a:r>
              <a:rPr sz="2000" spc="-105" dirty="0">
                <a:latin typeface="Tahoma"/>
                <a:cs typeface="Tahoma"/>
              </a:rPr>
              <a:t> </a:t>
            </a:r>
            <a:r>
              <a:rPr sz="2000" spc="50" dirty="0">
                <a:latin typeface="Tahoma"/>
                <a:cs typeface="Tahoma"/>
              </a:rPr>
              <a:t>to </a:t>
            </a:r>
            <a:r>
              <a:rPr sz="2000" spc="-610" dirty="0">
                <a:latin typeface="Tahoma"/>
                <a:cs typeface="Tahoma"/>
              </a:rPr>
              <a:t> </a:t>
            </a:r>
            <a:r>
              <a:rPr sz="2000" spc="65" dirty="0">
                <a:latin typeface="Tahoma"/>
                <a:cs typeface="Tahoma"/>
              </a:rPr>
              <a:t>apply </a:t>
            </a:r>
            <a:r>
              <a:rPr sz="2000" spc="25" dirty="0">
                <a:latin typeface="Tahoma"/>
                <a:cs typeface="Tahoma"/>
              </a:rPr>
              <a:t>for an </a:t>
            </a:r>
            <a:r>
              <a:rPr sz="2000" spc="65" dirty="0">
                <a:latin typeface="Tahoma"/>
                <a:cs typeface="Tahoma"/>
              </a:rPr>
              <a:t>academic </a:t>
            </a:r>
            <a:r>
              <a:rPr sz="2000" spc="35" dirty="0">
                <a:latin typeface="Tahoma"/>
                <a:cs typeface="Tahoma"/>
              </a:rPr>
              <a:t>training </a:t>
            </a:r>
            <a:r>
              <a:rPr sz="2000" spc="65" dirty="0">
                <a:latin typeface="Tahoma"/>
                <a:cs typeface="Tahoma"/>
              </a:rPr>
              <a:t>or </a:t>
            </a:r>
            <a:r>
              <a:rPr sz="2000" spc="25" dirty="0">
                <a:latin typeface="Tahoma"/>
                <a:cs typeface="Tahoma"/>
              </a:rPr>
              <a:t>grant </a:t>
            </a:r>
            <a:r>
              <a:rPr sz="2000" spc="-10" dirty="0">
                <a:latin typeface="Tahoma"/>
                <a:cs typeface="Tahoma"/>
              </a:rPr>
              <a:t>that </a:t>
            </a:r>
            <a:r>
              <a:rPr sz="2000" spc="-5" dirty="0">
                <a:latin typeface="Tahoma"/>
                <a:cs typeface="Tahoma"/>
              </a:rPr>
              <a:t> </a:t>
            </a:r>
            <a:r>
              <a:rPr sz="2000" spc="35" dirty="0">
                <a:latin typeface="Tahoma"/>
                <a:cs typeface="Tahoma"/>
              </a:rPr>
              <a:t>contains </a:t>
            </a:r>
            <a:r>
              <a:rPr sz="2000" spc="15" dirty="0">
                <a:latin typeface="Tahoma"/>
                <a:cs typeface="Tahoma"/>
              </a:rPr>
              <a:t>a </a:t>
            </a:r>
            <a:r>
              <a:rPr sz="2000" spc="70" dirty="0">
                <a:latin typeface="Tahoma"/>
                <a:cs typeface="Tahoma"/>
              </a:rPr>
              <a:t>detailed </a:t>
            </a:r>
            <a:r>
              <a:rPr sz="2000" spc="60" dirty="0">
                <a:latin typeface="Tahoma"/>
                <a:cs typeface="Tahoma"/>
              </a:rPr>
              <a:t>description </a:t>
            </a:r>
            <a:r>
              <a:rPr sz="2000" spc="40" dirty="0">
                <a:latin typeface="Tahoma"/>
                <a:cs typeface="Tahoma"/>
              </a:rPr>
              <a:t>of </a:t>
            </a:r>
            <a:r>
              <a:rPr sz="2000" spc="15" dirty="0">
                <a:latin typeface="Tahoma"/>
                <a:cs typeface="Tahoma"/>
              </a:rPr>
              <a:t>a </a:t>
            </a:r>
            <a:r>
              <a:rPr sz="2000" spc="35" dirty="0">
                <a:latin typeface="Tahoma"/>
                <a:cs typeface="Tahoma"/>
              </a:rPr>
              <a:t>person’s </a:t>
            </a:r>
            <a:r>
              <a:rPr sz="2000" spc="40" dirty="0">
                <a:latin typeface="Tahoma"/>
                <a:cs typeface="Tahoma"/>
              </a:rPr>
              <a:t> </a:t>
            </a:r>
            <a:r>
              <a:rPr sz="2000" spc="80" dirty="0">
                <a:latin typeface="Tahoma"/>
                <a:cs typeface="Tahoma"/>
              </a:rPr>
              <a:t>educ</a:t>
            </a:r>
            <a:r>
              <a:rPr sz="2000" spc="50" dirty="0">
                <a:latin typeface="Tahoma"/>
                <a:cs typeface="Tahoma"/>
              </a:rPr>
              <a:t>a</a:t>
            </a:r>
            <a:r>
              <a:rPr sz="2000" spc="40" dirty="0">
                <a:latin typeface="Tahoma"/>
                <a:cs typeface="Tahoma"/>
              </a:rPr>
              <a:t>tional</a:t>
            </a:r>
            <a:r>
              <a:rPr sz="2000" spc="-135" dirty="0">
                <a:latin typeface="Tahoma"/>
                <a:cs typeface="Tahoma"/>
              </a:rPr>
              <a:t> </a:t>
            </a:r>
            <a:r>
              <a:rPr sz="2000" spc="80" dirty="0">
                <a:latin typeface="Tahoma"/>
                <a:cs typeface="Tahoma"/>
              </a:rPr>
              <a:t>back</a:t>
            </a:r>
            <a:r>
              <a:rPr sz="2000" spc="85" dirty="0">
                <a:latin typeface="Tahoma"/>
                <a:cs typeface="Tahoma"/>
              </a:rPr>
              <a:t>g</a:t>
            </a:r>
            <a:r>
              <a:rPr sz="2000" spc="-45" dirty="0">
                <a:latin typeface="Tahoma"/>
                <a:cs typeface="Tahoma"/>
              </a:rPr>
              <a:t>r</a:t>
            </a:r>
            <a:r>
              <a:rPr sz="2000" spc="60" dirty="0">
                <a:latin typeface="Tahoma"/>
                <a:cs typeface="Tahoma"/>
              </a:rPr>
              <a:t>ound,</a:t>
            </a:r>
            <a:r>
              <a:rPr sz="2000" spc="-150" dirty="0">
                <a:latin typeface="Tahoma"/>
                <a:cs typeface="Tahoma"/>
              </a:rPr>
              <a:t> </a:t>
            </a:r>
            <a:r>
              <a:rPr sz="2000" spc="5" dirty="0">
                <a:latin typeface="Tahoma"/>
                <a:cs typeface="Tahoma"/>
              </a:rPr>
              <a:t>a</a:t>
            </a:r>
            <a:r>
              <a:rPr sz="2000" spc="40" dirty="0">
                <a:latin typeface="Tahoma"/>
                <a:cs typeface="Tahoma"/>
              </a:rPr>
              <a:t>ca</a:t>
            </a:r>
            <a:r>
              <a:rPr sz="2000" spc="90" dirty="0">
                <a:latin typeface="Tahoma"/>
                <a:cs typeface="Tahoma"/>
              </a:rPr>
              <a:t>demi</a:t>
            </a:r>
            <a:r>
              <a:rPr sz="2000" spc="80" dirty="0">
                <a:latin typeface="Tahoma"/>
                <a:cs typeface="Tahoma"/>
              </a:rPr>
              <a:t>c</a:t>
            </a:r>
            <a:r>
              <a:rPr sz="2000" spc="-130" dirty="0">
                <a:latin typeface="Tahoma"/>
                <a:cs typeface="Tahoma"/>
              </a:rPr>
              <a:t> </a:t>
            </a:r>
            <a:r>
              <a:rPr sz="2000" spc="40" dirty="0">
                <a:latin typeface="Tahoma"/>
                <a:cs typeface="Tahoma"/>
              </a:rPr>
              <a:t>c</a:t>
            </a:r>
            <a:r>
              <a:rPr sz="2000" spc="-15" dirty="0">
                <a:latin typeface="Tahoma"/>
                <a:cs typeface="Tahoma"/>
              </a:rPr>
              <a:t>r</a:t>
            </a:r>
            <a:r>
              <a:rPr sz="2000" spc="60" dirty="0">
                <a:latin typeface="Tahoma"/>
                <a:cs typeface="Tahoma"/>
              </a:rPr>
              <a:t>edentia</a:t>
            </a:r>
            <a:r>
              <a:rPr sz="2000" spc="20" dirty="0">
                <a:latin typeface="Tahoma"/>
                <a:cs typeface="Tahoma"/>
              </a:rPr>
              <a:t>l</a:t>
            </a:r>
            <a:r>
              <a:rPr sz="2000" spc="-90" dirty="0">
                <a:latin typeface="Tahoma"/>
                <a:cs typeface="Tahoma"/>
              </a:rPr>
              <a:t>,</a:t>
            </a:r>
            <a:r>
              <a:rPr sz="2000" spc="-185" dirty="0">
                <a:latin typeface="Tahoma"/>
                <a:cs typeface="Tahoma"/>
              </a:rPr>
              <a:t> </a:t>
            </a:r>
            <a:r>
              <a:rPr sz="2000" spc="5" dirty="0">
                <a:latin typeface="Tahoma"/>
                <a:cs typeface="Tahoma"/>
              </a:rPr>
              <a:t>a</a:t>
            </a:r>
            <a:r>
              <a:rPr sz="2000" spc="75" dirty="0">
                <a:latin typeface="Tahoma"/>
                <a:cs typeface="Tahoma"/>
              </a:rPr>
              <a:t>nd  </a:t>
            </a:r>
            <a:r>
              <a:rPr sz="2000" spc="30" dirty="0">
                <a:latin typeface="Tahoma"/>
                <a:cs typeface="Tahoma"/>
              </a:rPr>
              <a:t>achievement.</a:t>
            </a:r>
            <a:endParaRPr sz="2000">
              <a:latin typeface="Tahoma"/>
              <a:cs typeface="Tahoma"/>
            </a:endParaRPr>
          </a:p>
          <a:p>
            <a:pPr marL="299720" marR="5080" indent="-287020">
              <a:lnSpc>
                <a:spcPct val="100000"/>
              </a:lnSpc>
              <a:spcBef>
                <a:spcPts val="5"/>
              </a:spcBef>
              <a:buFont typeface="Arial MT"/>
              <a:buChar char="•"/>
              <a:tabLst>
                <a:tab pos="299085" algn="l"/>
                <a:tab pos="299720" algn="l"/>
              </a:tabLst>
            </a:pPr>
            <a:r>
              <a:rPr sz="2000" spc="-135" dirty="0">
                <a:latin typeface="Tahoma"/>
                <a:cs typeface="Tahoma"/>
              </a:rPr>
              <a:t>It</a:t>
            </a:r>
            <a:r>
              <a:rPr sz="2000" spc="-125" dirty="0">
                <a:latin typeface="Tahoma"/>
                <a:cs typeface="Tahoma"/>
              </a:rPr>
              <a:t> </a:t>
            </a:r>
            <a:r>
              <a:rPr sz="2000" spc="15" dirty="0">
                <a:latin typeface="Tahoma"/>
                <a:cs typeface="Tahoma"/>
              </a:rPr>
              <a:t>is</a:t>
            </a:r>
            <a:r>
              <a:rPr sz="2000" spc="-110" dirty="0">
                <a:latin typeface="Tahoma"/>
                <a:cs typeface="Tahoma"/>
              </a:rPr>
              <a:t> </a:t>
            </a:r>
            <a:r>
              <a:rPr sz="2000" spc="65" dirty="0">
                <a:latin typeface="Tahoma"/>
                <a:cs typeface="Tahoma"/>
              </a:rPr>
              <a:t>optional</a:t>
            </a:r>
            <a:r>
              <a:rPr sz="2000" spc="-114" dirty="0">
                <a:latin typeface="Tahoma"/>
                <a:cs typeface="Tahoma"/>
              </a:rPr>
              <a:t> </a:t>
            </a:r>
            <a:r>
              <a:rPr sz="2000" spc="50" dirty="0">
                <a:latin typeface="Tahoma"/>
                <a:cs typeface="Tahoma"/>
              </a:rPr>
              <a:t>to</a:t>
            </a:r>
            <a:r>
              <a:rPr sz="2000" spc="-120" dirty="0">
                <a:latin typeface="Tahoma"/>
                <a:cs typeface="Tahoma"/>
              </a:rPr>
              <a:t> </a:t>
            </a:r>
            <a:r>
              <a:rPr sz="2000" spc="70" dirty="0">
                <a:latin typeface="Tahoma"/>
                <a:cs typeface="Tahoma"/>
              </a:rPr>
              <a:t>include</a:t>
            </a:r>
            <a:r>
              <a:rPr sz="2000" spc="-120" dirty="0">
                <a:latin typeface="Tahoma"/>
                <a:cs typeface="Tahoma"/>
              </a:rPr>
              <a:t> </a:t>
            </a:r>
            <a:r>
              <a:rPr sz="2000" spc="35" dirty="0">
                <a:latin typeface="Tahoma"/>
                <a:cs typeface="Tahoma"/>
              </a:rPr>
              <a:t>the</a:t>
            </a:r>
            <a:r>
              <a:rPr sz="2000" spc="-125" dirty="0">
                <a:latin typeface="Tahoma"/>
                <a:cs typeface="Tahoma"/>
              </a:rPr>
              <a:t> </a:t>
            </a:r>
            <a:r>
              <a:rPr sz="2000" spc="55" dirty="0">
                <a:latin typeface="Tahoma"/>
                <a:cs typeface="Tahoma"/>
              </a:rPr>
              <a:t>following</a:t>
            </a:r>
            <a:r>
              <a:rPr sz="2000" spc="-130" dirty="0">
                <a:latin typeface="Tahoma"/>
                <a:cs typeface="Tahoma"/>
              </a:rPr>
              <a:t> </a:t>
            </a:r>
            <a:r>
              <a:rPr sz="2000" spc="40" dirty="0">
                <a:latin typeface="Tahoma"/>
                <a:cs typeface="Tahoma"/>
              </a:rPr>
              <a:t>sections</a:t>
            </a:r>
            <a:r>
              <a:rPr sz="2000" spc="-114" dirty="0">
                <a:latin typeface="Tahoma"/>
                <a:cs typeface="Tahoma"/>
              </a:rPr>
              <a:t> </a:t>
            </a:r>
            <a:r>
              <a:rPr sz="2000" spc="90" dirty="0">
                <a:latin typeface="Tahoma"/>
                <a:cs typeface="Tahoma"/>
              </a:rPr>
              <a:t>on</a:t>
            </a:r>
            <a:r>
              <a:rPr sz="2000" spc="-110" dirty="0">
                <a:latin typeface="Tahoma"/>
                <a:cs typeface="Tahoma"/>
              </a:rPr>
              <a:t> </a:t>
            </a:r>
            <a:r>
              <a:rPr sz="2000" spc="35" dirty="0">
                <a:latin typeface="Tahoma"/>
                <a:cs typeface="Tahoma"/>
              </a:rPr>
              <a:t>the </a:t>
            </a:r>
            <a:r>
              <a:rPr sz="2000" spc="-610" dirty="0">
                <a:latin typeface="Tahoma"/>
                <a:cs typeface="Tahoma"/>
              </a:rPr>
              <a:t> </a:t>
            </a:r>
            <a:r>
              <a:rPr sz="2000" spc="15" dirty="0">
                <a:latin typeface="Tahoma"/>
                <a:cs typeface="Tahoma"/>
              </a:rPr>
              <a:t>resume: </a:t>
            </a:r>
            <a:r>
              <a:rPr sz="2000" i="1" spc="-120" dirty="0">
                <a:latin typeface="Verdana"/>
                <a:cs typeface="Verdana"/>
              </a:rPr>
              <a:t>Training </a:t>
            </a:r>
            <a:r>
              <a:rPr sz="2000" i="1" spc="-90" dirty="0">
                <a:latin typeface="Verdana"/>
                <a:cs typeface="Verdana"/>
              </a:rPr>
              <a:t>and </a:t>
            </a:r>
            <a:r>
              <a:rPr sz="2000" i="1" spc="-145" dirty="0">
                <a:latin typeface="Verdana"/>
                <a:cs typeface="Verdana"/>
              </a:rPr>
              <a:t>Seminars </a:t>
            </a:r>
            <a:r>
              <a:rPr sz="2000" i="1" spc="-80" dirty="0">
                <a:latin typeface="Verdana"/>
                <a:cs typeface="Verdana"/>
              </a:rPr>
              <a:t>Attended</a:t>
            </a:r>
            <a:r>
              <a:rPr sz="2000" spc="-80" dirty="0">
                <a:latin typeface="Tahoma"/>
                <a:cs typeface="Tahoma"/>
              </a:rPr>
              <a:t>, </a:t>
            </a:r>
            <a:r>
              <a:rPr sz="2000" i="1" spc="-95" dirty="0">
                <a:latin typeface="Verdana"/>
                <a:cs typeface="Verdana"/>
              </a:rPr>
              <a:t>Activities </a:t>
            </a:r>
            <a:r>
              <a:rPr sz="2000" i="1" spc="-90" dirty="0">
                <a:latin typeface="Verdana"/>
                <a:cs typeface="Verdana"/>
              </a:rPr>
              <a:t> </a:t>
            </a:r>
            <a:r>
              <a:rPr sz="2000" i="1" spc="-145" dirty="0">
                <a:latin typeface="Verdana"/>
                <a:cs typeface="Verdana"/>
              </a:rPr>
              <a:t>a</a:t>
            </a:r>
            <a:r>
              <a:rPr sz="2000" i="1" spc="-114" dirty="0">
                <a:latin typeface="Verdana"/>
                <a:cs typeface="Verdana"/>
              </a:rPr>
              <a:t>n</a:t>
            </a:r>
            <a:r>
              <a:rPr sz="2000" i="1" spc="-5" dirty="0">
                <a:latin typeface="Verdana"/>
                <a:cs typeface="Verdana"/>
              </a:rPr>
              <a:t>d</a:t>
            </a:r>
            <a:r>
              <a:rPr sz="2000" i="1" spc="-204" dirty="0">
                <a:latin typeface="Verdana"/>
                <a:cs typeface="Verdana"/>
              </a:rPr>
              <a:t> </a:t>
            </a:r>
            <a:r>
              <a:rPr sz="2000" i="1" spc="-60" dirty="0">
                <a:latin typeface="Verdana"/>
                <a:cs typeface="Verdana"/>
              </a:rPr>
              <a:t>H</a:t>
            </a:r>
            <a:r>
              <a:rPr sz="2000" i="1" spc="-45" dirty="0">
                <a:latin typeface="Verdana"/>
                <a:cs typeface="Verdana"/>
              </a:rPr>
              <a:t>o</a:t>
            </a:r>
            <a:r>
              <a:rPr sz="2000" i="1" spc="-114" dirty="0">
                <a:latin typeface="Verdana"/>
                <a:cs typeface="Verdana"/>
              </a:rPr>
              <a:t>n</a:t>
            </a:r>
            <a:r>
              <a:rPr sz="2000" i="1" spc="-20" dirty="0">
                <a:latin typeface="Verdana"/>
                <a:cs typeface="Verdana"/>
              </a:rPr>
              <a:t>o</a:t>
            </a:r>
            <a:r>
              <a:rPr sz="2000" i="1" spc="-150" dirty="0">
                <a:latin typeface="Verdana"/>
                <a:cs typeface="Verdana"/>
              </a:rPr>
              <a:t>r</a:t>
            </a:r>
            <a:r>
              <a:rPr sz="2000" i="1" spc="-175" dirty="0">
                <a:latin typeface="Verdana"/>
                <a:cs typeface="Verdana"/>
              </a:rPr>
              <a:t>s</a:t>
            </a:r>
            <a:r>
              <a:rPr sz="2000" i="1" spc="-240" dirty="0">
                <a:latin typeface="Verdana"/>
                <a:cs typeface="Verdana"/>
              </a:rPr>
              <a:t> </a:t>
            </a:r>
            <a:r>
              <a:rPr sz="2000" spc="5" dirty="0">
                <a:latin typeface="Tahoma"/>
                <a:cs typeface="Tahoma"/>
              </a:rPr>
              <a:t>a</a:t>
            </a:r>
            <a:r>
              <a:rPr sz="2000" spc="100" dirty="0">
                <a:latin typeface="Tahoma"/>
                <a:cs typeface="Tahoma"/>
              </a:rPr>
              <a:t>n</a:t>
            </a:r>
            <a:r>
              <a:rPr sz="2000" spc="105" dirty="0">
                <a:latin typeface="Tahoma"/>
                <a:cs typeface="Tahoma"/>
              </a:rPr>
              <a:t>d</a:t>
            </a:r>
            <a:r>
              <a:rPr sz="2000" spc="-125" dirty="0">
                <a:latin typeface="Tahoma"/>
                <a:cs typeface="Tahoma"/>
              </a:rPr>
              <a:t> </a:t>
            </a:r>
            <a:r>
              <a:rPr sz="2000" i="1" spc="-215" dirty="0">
                <a:latin typeface="Verdana"/>
                <a:cs typeface="Verdana"/>
              </a:rPr>
              <a:t>R</a:t>
            </a:r>
            <a:r>
              <a:rPr sz="2000" i="1" spc="-55" dirty="0">
                <a:latin typeface="Verdana"/>
                <a:cs typeface="Verdana"/>
              </a:rPr>
              <a:t>e</a:t>
            </a:r>
            <a:r>
              <a:rPr sz="2000" i="1" spc="-125" dirty="0">
                <a:latin typeface="Verdana"/>
                <a:cs typeface="Verdana"/>
              </a:rPr>
              <a:t>f</a:t>
            </a:r>
            <a:r>
              <a:rPr sz="2000" i="1" spc="-55" dirty="0">
                <a:latin typeface="Verdana"/>
                <a:cs typeface="Verdana"/>
              </a:rPr>
              <a:t>e</a:t>
            </a:r>
            <a:r>
              <a:rPr sz="2000" i="1" spc="-180" dirty="0">
                <a:latin typeface="Verdana"/>
                <a:cs typeface="Verdana"/>
              </a:rPr>
              <a:t>r</a:t>
            </a:r>
            <a:r>
              <a:rPr sz="2000" i="1" spc="-55" dirty="0">
                <a:latin typeface="Verdana"/>
                <a:cs typeface="Verdana"/>
              </a:rPr>
              <a:t>e</a:t>
            </a:r>
            <a:r>
              <a:rPr sz="2000" i="1" spc="-114" dirty="0">
                <a:latin typeface="Verdana"/>
                <a:cs typeface="Verdana"/>
              </a:rPr>
              <a:t>n</a:t>
            </a:r>
            <a:r>
              <a:rPr sz="2000" i="1" spc="-50" dirty="0">
                <a:latin typeface="Verdana"/>
                <a:cs typeface="Verdana"/>
              </a:rPr>
              <a:t>ce</a:t>
            </a:r>
            <a:r>
              <a:rPr sz="2000" i="1" spc="-155" dirty="0">
                <a:latin typeface="Verdana"/>
                <a:cs typeface="Verdana"/>
              </a:rPr>
              <a:t>s</a:t>
            </a:r>
            <a:r>
              <a:rPr sz="2000" spc="-90" dirty="0">
                <a:latin typeface="Tahoma"/>
                <a:cs typeface="Tahoma"/>
              </a:rPr>
              <a:t>.</a:t>
            </a:r>
            <a:endParaRPr sz="200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C27560-1EA1-6C7A-CF8F-1581B26598AB}"/>
              </a:ext>
            </a:extLst>
          </p:cNvPr>
          <p:cNvSpPr>
            <a:spLocks noGrp="1"/>
          </p:cNvSpPr>
          <p:nvPr>
            <p:ph type="body" idx="1"/>
          </p:nvPr>
        </p:nvSpPr>
        <p:spPr>
          <a:xfrm>
            <a:off x="526415" y="764024"/>
            <a:ext cx="11139169" cy="5632311"/>
          </a:xfrm>
        </p:spPr>
        <p:txBody>
          <a:bodyPr/>
          <a:lstStyle/>
          <a:p>
            <a:pPr algn="ctr"/>
            <a:r>
              <a:rPr lang="en-US" sz="6600" dirty="0"/>
              <a:t>How can knowing about the types of résumés be advantageous as you apply for a job in the future?</a:t>
            </a:r>
          </a:p>
          <a:p>
            <a:endParaRPr lang="en-US" dirty="0"/>
          </a:p>
        </p:txBody>
      </p:sp>
    </p:spTree>
    <p:extLst>
      <p:ext uri="{BB962C8B-B14F-4D97-AF65-F5344CB8AC3E}">
        <p14:creationId xmlns:p14="http://schemas.microsoft.com/office/powerpoint/2010/main" val="374520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Time for review speech bubble banner. pop art retro comic  style. time for review text. for business, marketing and advertising.  vector on isolated background. eps 10.">
            <a:extLst>
              <a:ext uri="{FF2B5EF4-FFF2-40B4-BE49-F238E27FC236}">
                <a16:creationId xmlns:a16="http://schemas.microsoft.com/office/drawing/2014/main" id="{58A0E995-2B11-148C-BE2C-E5AB8FF6C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51511"/>
            <a:ext cx="9296400" cy="557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746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C27560-1EA1-6C7A-CF8F-1581B26598AB}"/>
              </a:ext>
            </a:extLst>
          </p:cNvPr>
          <p:cNvSpPr>
            <a:spLocks noGrp="1"/>
          </p:cNvSpPr>
          <p:nvPr>
            <p:ph type="body" idx="1"/>
          </p:nvPr>
        </p:nvSpPr>
        <p:spPr>
          <a:xfrm>
            <a:off x="533400" y="152400"/>
            <a:ext cx="11506199" cy="7201972"/>
          </a:xfrm>
        </p:spPr>
        <p:txBody>
          <a:bodyPr/>
          <a:lstStyle/>
          <a:p>
            <a:pPr algn="ctr"/>
            <a:r>
              <a:rPr lang="en-US" sz="4800" dirty="0"/>
              <a:t>A chronological résumé is useful and easy to make. This type of résumé is useful for giving a general view of your qualifications and credentials for the job. It is helpful for listing your qualifications and credentials and gives your target employer an overview of what you could offer to them.</a:t>
            </a:r>
          </a:p>
          <a:p>
            <a:endParaRPr lang="en-US" dirty="0"/>
          </a:p>
        </p:txBody>
      </p:sp>
    </p:spTree>
    <p:extLst>
      <p:ext uri="{BB962C8B-B14F-4D97-AF65-F5344CB8AC3E}">
        <p14:creationId xmlns:p14="http://schemas.microsoft.com/office/powerpoint/2010/main" val="1067407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C27560-1EA1-6C7A-CF8F-1581B26598AB}"/>
              </a:ext>
            </a:extLst>
          </p:cNvPr>
          <p:cNvSpPr>
            <a:spLocks noGrp="1"/>
          </p:cNvSpPr>
          <p:nvPr>
            <p:ph type="body" idx="1"/>
          </p:nvPr>
        </p:nvSpPr>
        <p:spPr>
          <a:xfrm>
            <a:off x="190500" y="152400"/>
            <a:ext cx="11811000" cy="6553200"/>
          </a:xfrm>
        </p:spPr>
        <p:txBody>
          <a:bodyPr/>
          <a:lstStyle/>
          <a:p>
            <a:pPr algn="ctr"/>
            <a:r>
              <a:rPr lang="en-US" sz="4800" dirty="0"/>
              <a:t>A functional résumé is helpful in listing down more of your qualifications, abilities, and objectives in applying for the job. This type of résumé is more beneficial if you want to show immediately your job experience, skills, and abilities that you could offer to your target employer.</a:t>
            </a:r>
          </a:p>
          <a:p>
            <a:endParaRPr lang="en-US" dirty="0"/>
          </a:p>
        </p:txBody>
      </p:sp>
    </p:spTree>
    <p:extLst>
      <p:ext uri="{BB962C8B-B14F-4D97-AF65-F5344CB8AC3E}">
        <p14:creationId xmlns:p14="http://schemas.microsoft.com/office/powerpoint/2010/main" val="2202238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C27560-1EA1-6C7A-CF8F-1581B26598AB}"/>
              </a:ext>
            </a:extLst>
          </p:cNvPr>
          <p:cNvSpPr>
            <a:spLocks noGrp="1"/>
          </p:cNvSpPr>
          <p:nvPr>
            <p:ph type="body" idx="1"/>
          </p:nvPr>
        </p:nvSpPr>
        <p:spPr>
          <a:xfrm>
            <a:off x="381000" y="457200"/>
            <a:ext cx="11430000" cy="6647974"/>
          </a:xfrm>
        </p:spPr>
        <p:txBody>
          <a:bodyPr/>
          <a:lstStyle/>
          <a:p>
            <a:pPr algn="ctr"/>
            <a:r>
              <a:rPr lang="en-US" sz="4400" dirty="0"/>
              <a:t>The combination résumé gives your target employer more specific and detailed information about your qualifications, credentials, skills, and abilities. This type of résumé is more helpful if you want to show in detail your qualifications, job experience, and other credentials that could help you land the job you are applying for.</a:t>
            </a:r>
          </a:p>
          <a:p>
            <a:endParaRPr lang="en-US" dirty="0"/>
          </a:p>
        </p:txBody>
      </p:sp>
    </p:spTree>
    <p:extLst>
      <p:ext uri="{BB962C8B-B14F-4D97-AF65-F5344CB8AC3E}">
        <p14:creationId xmlns:p14="http://schemas.microsoft.com/office/powerpoint/2010/main" val="1265881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C8BD1A-0CC2-9ED3-B649-422A0FDCE13B}"/>
              </a:ext>
            </a:extLst>
          </p:cNvPr>
          <p:cNvSpPr>
            <a:spLocks noGrp="1"/>
          </p:cNvSpPr>
          <p:nvPr>
            <p:ph type="body" idx="1"/>
          </p:nvPr>
        </p:nvSpPr>
        <p:spPr>
          <a:xfrm>
            <a:off x="533400" y="457200"/>
            <a:ext cx="11436985" cy="6771084"/>
          </a:xfrm>
        </p:spPr>
        <p:txBody>
          <a:bodyPr/>
          <a:lstStyle/>
          <a:p>
            <a:r>
              <a:rPr lang="en-US" sz="2800" dirty="0"/>
              <a:t>GROUP ACTIVITY</a:t>
            </a:r>
            <a:endParaRPr lang="en-US" sz="3200" dirty="0"/>
          </a:p>
          <a:p>
            <a:r>
              <a:rPr lang="en-US" sz="3200" dirty="0"/>
              <a:t>1.	Explain in your own words your understanding of the differences among the three types of résumé. Point out their individual advantages when applying for a job.</a:t>
            </a:r>
          </a:p>
          <a:p>
            <a:r>
              <a:rPr lang="en-US" sz="3200" dirty="0"/>
              <a:t>2.	The class will be divided into three groups. Write individually a résumé based on the type of résumé assigned to your group. It can be for any job application of your choice.</a:t>
            </a:r>
          </a:p>
          <a:p>
            <a:r>
              <a:rPr lang="en-US" sz="3200" dirty="0"/>
              <a:t>3.	Form groups of three. Make sure that each member is from the three different groups. Discuss and evaluate each other’s résumés. Provide insights and suggestions to improve one another’s résumés.</a:t>
            </a:r>
          </a:p>
          <a:p>
            <a:endParaRPr lang="en-US" sz="2800" dirty="0"/>
          </a:p>
        </p:txBody>
      </p:sp>
    </p:spTree>
    <p:extLst>
      <p:ext uri="{BB962C8B-B14F-4D97-AF65-F5344CB8AC3E}">
        <p14:creationId xmlns:p14="http://schemas.microsoft.com/office/powerpoint/2010/main" val="616932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A470F2-4C2E-5F43-57CC-5A2FCCFD31A1}"/>
              </a:ext>
            </a:extLst>
          </p:cNvPr>
          <p:cNvSpPr>
            <a:spLocks noGrp="1"/>
          </p:cNvSpPr>
          <p:nvPr>
            <p:ph type="body" idx="1"/>
          </p:nvPr>
        </p:nvSpPr>
        <p:spPr>
          <a:xfrm>
            <a:off x="526415" y="381000"/>
            <a:ext cx="11139169" cy="6647974"/>
          </a:xfrm>
        </p:spPr>
        <p:txBody>
          <a:bodyPr/>
          <a:lstStyle/>
          <a:p>
            <a:r>
              <a:rPr lang="en-US" dirty="0"/>
              <a:t>Identify whether the statement is referring to a chronological résumé, a functional résumé, or a combination résumé.</a:t>
            </a:r>
          </a:p>
          <a:p>
            <a:r>
              <a:rPr lang="en-US" sz="4800" dirty="0"/>
              <a:t>1. It is used when an applicant’s work experience highlights his or her skills.</a:t>
            </a:r>
          </a:p>
          <a:p>
            <a:r>
              <a:rPr lang="en-US" sz="4800" dirty="0"/>
              <a:t>2. It begins with the individual’s current job or with the most recent job that he or she has held.</a:t>
            </a:r>
          </a:p>
          <a:p>
            <a:endParaRPr lang="en-US" dirty="0"/>
          </a:p>
        </p:txBody>
      </p:sp>
    </p:spTree>
    <p:extLst>
      <p:ext uri="{BB962C8B-B14F-4D97-AF65-F5344CB8AC3E}">
        <p14:creationId xmlns:p14="http://schemas.microsoft.com/office/powerpoint/2010/main" val="74674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A470F2-4C2E-5F43-57CC-5A2FCCFD31A1}"/>
              </a:ext>
            </a:extLst>
          </p:cNvPr>
          <p:cNvSpPr>
            <a:spLocks noGrp="1"/>
          </p:cNvSpPr>
          <p:nvPr>
            <p:ph type="body" idx="1"/>
          </p:nvPr>
        </p:nvSpPr>
        <p:spPr>
          <a:xfrm>
            <a:off x="457200" y="609600"/>
            <a:ext cx="11430000" cy="5970865"/>
          </a:xfrm>
        </p:spPr>
        <p:txBody>
          <a:bodyPr/>
          <a:lstStyle/>
          <a:p>
            <a:r>
              <a:rPr lang="en-US" sz="4400" dirty="0"/>
              <a:t>3. It highlights the skills and experiences of the applicant that match the job he or she is applying for.</a:t>
            </a:r>
          </a:p>
          <a:p>
            <a:r>
              <a:rPr lang="en-US" sz="4400" dirty="0"/>
              <a:t>4. Hiring officers prefer this type of résumé because of its straightforwardness.</a:t>
            </a:r>
          </a:p>
          <a:p>
            <a:r>
              <a:rPr lang="en-US" sz="4400" dirty="0"/>
              <a:t>5. This type of résumé is used by applicants with limited work experience. </a:t>
            </a:r>
          </a:p>
          <a:p>
            <a:endParaRPr lang="en-US" dirty="0"/>
          </a:p>
        </p:txBody>
      </p:sp>
    </p:spTree>
    <p:extLst>
      <p:ext uri="{BB962C8B-B14F-4D97-AF65-F5344CB8AC3E}">
        <p14:creationId xmlns:p14="http://schemas.microsoft.com/office/powerpoint/2010/main" val="1424816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DA477A-F282-268C-3503-D933DB725F5A}"/>
              </a:ext>
            </a:extLst>
          </p:cNvPr>
          <p:cNvSpPr>
            <a:spLocks noGrp="1"/>
          </p:cNvSpPr>
          <p:nvPr>
            <p:ph type="body" idx="1"/>
          </p:nvPr>
        </p:nvSpPr>
        <p:spPr>
          <a:xfrm>
            <a:off x="526415" y="609600"/>
            <a:ext cx="11284585" cy="4985980"/>
          </a:xfrm>
        </p:spPr>
        <p:txBody>
          <a:bodyPr/>
          <a:lstStyle/>
          <a:p>
            <a:r>
              <a:rPr lang="en-US" dirty="0"/>
              <a:t>ASSIGNMENT </a:t>
            </a:r>
          </a:p>
          <a:p>
            <a:r>
              <a:rPr lang="en-US" dirty="0"/>
              <a:t>Résumé Writing</a:t>
            </a:r>
          </a:p>
          <a:p>
            <a:endParaRPr lang="en-US" dirty="0"/>
          </a:p>
          <a:p>
            <a:r>
              <a:rPr lang="en-US" dirty="0"/>
              <a:t>1. Ask the students to write the two other types of résumés that were not assigned to them during the GROUP ACTIVITY.</a:t>
            </a:r>
          </a:p>
          <a:p>
            <a:r>
              <a:rPr lang="en-US" dirty="0"/>
              <a:t>2. Remind them to observe the features of each type of résumé in their outputs.</a:t>
            </a:r>
          </a:p>
          <a:p>
            <a:endParaRPr lang="en-US" dirty="0"/>
          </a:p>
        </p:txBody>
      </p:sp>
    </p:spTree>
    <p:extLst>
      <p:ext uri="{BB962C8B-B14F-4D97-AF65-F5344CB8AC3E}">
        <p14:creationId xmlns:p14="http://schemas.microsoft.com/office/powerpoint/2010/main" val="300466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A4473-5497-21C7-22B5-6C837E6DB362}"/>
              </a:ext>
            </a:extLst>
          </p:cNvPr>
          <p:cNvSpPr txBox="1"/>
          <p:nvPr/>
        </p:nvSpPr>
        <p:spPr>
          <a:xfrm>
            <a:off x="609600" y="394692"/>
            <a:ext cx="11277600" cy="6463308"/>
          </a:xfrm>
          <a:prstGeom prst="rect">
            <a:avLst/>
          </a:prstGeom>
          <a:noFill/>
        </p:spPr>
        <p:txBody>
          <a:bodyPr wrap="square">
            <a:sp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Mock Job Interview</a:t>
            </a:r>
          </a:p>
          <a:p>
            <a:r>
              <a:rPr lang="en-US" sz="3600" dirty="0">
                <a:latin typeface="Tahoma" panose="020B0604030504040204" pitchFamily="34" charset="0"/>
                <a:ea typeface="Tahoma" panose="020B0604030504040204" pitchFamily="34" charset="0"/>
                <a:cs typeface="Tahoma" panose="020B0604030504040204" pitchFamily="34" charset="0"/>
              </a:rPr>
              <a:t>1. Pair up with a classmate.</a:t>
            </a:r>
          </a:p>
          <a:p>
            <a:r>
              <a:rPr lang="en-US" sz="3600" dirty="0">
                <a:latin typeface="Tahoma" panose="020B0604030504040204" pitchFamily="34" charset="0"/>
                <a:ea typeface="Tahoma" panose="020B0604030504040204" pitchFamily="34" charset="0"/>
                <a:cs typeface="Tahoma" panose="020B0604030504040204" pitchFamily="34" charset="0"/>
              </a:rPr>
              <a:t>2. Role-play a job interview and assign one person as the interviewer and the other as the applicant.</a:t>
            </a:r>
          </a:p>
          <a:p>
            <a:r>
              <a:rPr lang="en-US" sz="3600" dirty="0">
                <a:latin typeface="Tahoma" panose="020B0604030504040204" pitchFamily="34" charset="0"/>
                <a:ea typeface="Tahoma" panose="020B0604030504040204" pitchFamily="34" charset="0"/>
                <a:cs typeface="Tahoma" panose="020B0604030504040204" pitchFamily="34" charset="0"/>
              </a:rPr>
              <a:t>3. Decide together what the company is and what job the applicant is interviewing for. It can be a real or fictional company and/or job.</a:t>
            </a:r>
          </a:p>
          <a:p>
            <a:r>
              <a:rPr lang="en-US" sz="3600" dirty="0">
                <a:latin typeface="Tahoma" panose="020B0604030504040204" pitchFamily="34" charset="0"/>
                <a:ea typeface="Tahoma" panose="020B0604030504040204" pitchFamily="34" charset="0"/>
                <a:cs typeface="Tahoma" panose="020B0604030504040204" pitchFamily="34" charset="0"/>
              </a:rPr>
              <a:t>4. You do not have to research how to do a proper job interview; the interviewer can ask any questions he or she thinks is important to ask for the job, while the applicant answers. Ask at least five questions.</a:t>
            </a:r>
          </a:p>
          <a:p>
            <a:endParaRPr lang="en-US" dirty="0"/>
          </a:p>
        </p:txBody>
      </p:sp>
    </p:spTree>
    <p:extLst>
      <p:ext uri="{BB962C8B-B14F-4D97-AF65-F5344CB8AC3E}">
        <p14:creationId xmlns:p14="http://schemas.microsoft.com/office/powerpoint/2010/main" val="330482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A4473-5497-21C7-22B5-6C837E6DB362}"/>
              </a:ext>
            </a:extLst>
          </p:cNvPr>
          <p:cNvSpPr txBox="1"/>
          <p:nvPr/>
        </p:nvSpPr>
        <p:spPr>
          <a:xfrm>
            <a:off x="533400" y="889844"/>
            <a:ext cx="11277600" cy="5262979"/>
          </a:xfrm>
          <a:prstGeom prst="rect">
            <a:avLst/>
          </a:prstGeom>
          <a:noFill/>
        </p:spPr>
        <p:txBody>
          <a:bodyPr wrap="square">
            <a:spAutoFit/>
          </a:bodyPr>
          <a:lstStyle/>
          <a:p>
            <a:r>
              <a:rPr lang="en-US" sz="4800" dirty="0">
                <a:latin typeface="Tahoma" panose="020B0604030504040204" pitchFamily="34" charset="0"/>
                <a:ea typeface="Tahoma" panose="020B0604030504040204" pitchFamily="34" charset="0"/>
                <a:cs typeface="Tahoma" panose="020B0604030504040204" pitchFamily="34" charset="0"/>
              </a:rPr>
              <a:t>a. What kind of questions did you ask?</a:t>
            </a:r>
          </a:p>
          <a:p>
            <a:r>
              <a:rPr lang="en-US" sz="4800" dirty="0">
                <a:latin typeface="Tahoma" panose="020B0604030504040204" pitchFamily="34" charset="0"/>
                <a:ea typeface="Tahoma" panose="020B0604030504040204" pitchFamily="34" charset="0"/>
                <a:cs typeface="Tahoma" panose="020B0604030504040204" pitchFamily="34" charset="0"/>
              </a:rPr>
              <a:t>b. Why did you think those questions were important to ask?</a:t>
            </a:r>
          </a:p>
          <a:p>
            <a:r>
              <a:rPr lang="en-US" sz="4800" dirty="0">
                <a:latin typeface="Tahoma" panose="020B0604030504040204" pitchFamily="34" charset="0"/>
                <a:ea typeface="Tahoma" panose="020B0604030504040204" pitchFamily="34" charset="0"/>
                <a:cs typeface="Tahoma" panose="020B0604030504040204" pitchFamily="34" charset="0"/>
              </a:rPr>
              <a:t>c. Did you ask about the applicant’s qualifications?</a:t>
            </a:r>
          </a:p>
          <a:p>
            <a:r>
              <a:rPr lang="en-US" sz="4800" dirty="0">
                <a:latin typeface="Tahoma" panose="020B0604030504040204" pitchFamily="34" charset="0"/>
                <a:ea typeface="Tahoma" panose="020B0604030504040204" pitchFamily="34" charset="0"/>
                <a:cs typeface="Tahoma" panose="020B0604030504040204" pitchFamily="34" charset="0"/>
              </a:rPr>
              <a:t>d. Which qualifications did you ask about?</a:t>
            </a:r>
          </a:p>
        </p:txBody>
      </p:sp>
    </p:spTree>
    <p:extLst>
      <p:ext uri="{BB962C8B-B14F-4D97-AF65-F5344CB8AC3E}">
        <p14:creationId xmlns:p14="http://schemas.microsoft.com/office/powerpoint/2010/main" val="80425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C067BB-55EE-0957-7D1B-1D14A9CFF160}"/>
              </a:ext>
            </a:extLst>
          </p:cNvPr>
          <p:cNvPicPr>
            <a:picLocks noChangeAspect="1"/>
          </p:cNvPicPr>
          <p:nvPr/>
        </p:nvPicPr>
        <p:blipFill rotWithShape="1">
          <a:blip r:embed="rId3"/>
          <a:srcRect t="17633"/>
          <a:stretch/>
        </p:blipFill>
        <p:spPr>
          <a:xfrm>
            <a:off x="762000" y="914400"/>
            <a:ext cx="10820400" cy="5410200"/>
          </a:xfrm>
          <a:prstGeom prst="rect">
            <a:avLst/>
          </a:prstGeom>
        </p:spPr>
      </p:pic>
    </p:spTree>
    <p:extLst>
      <p:ext uri="{BB962C8B-B14F-4D97-AF65-F5344CB8AC3E}">
        <p14:creationId xmlns:p14="http://schemas.microsoft.com/office/powerpoint/2010/main" val="158301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4005" y="2014156"/>
            <a:ext cx="4211320" cy="1125308"/>
          </a:xfrm>
          <a:prstGeom prst="rect">
            <a:avLst/>
          </a:prstGeom>
        </p:spPr>
        <p:txBody>
          <a:bodyPr vert="horz" wrap="square" lIns="0" tIns="200025" rIns="0" bIns="0" rtlCol="0">
            <a:spAutoFit/>
          </a:bodyPr>
          <a:lstStyle/>
          <a:p>
            <a:pPr marL="12700" marR="5080" indent="317500">
              <a:lnSpc>
                <a:spcPts val="7159"/>
              </a:lnSpc>
              <a:spcBef>
                <a:spcPts val="1575"/>
              </a:spcBef>
            </a:pPr>
            <a:r>
              <a:rPr sz="7200" b="0" spc="190" dirty="0">
                <a:solidFill>
                  <a:srgbClr val="252525"/>
                </a:solidFill>
                <a:latin typeface="Tahoma"/>
                <a:cs typeface="Tahoma"/>
              </a:rPr>
              <a:t>RÉSUMÉ</a:t>
            </a:r>
            <a:endParaRPr sz="7200" dirty="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508" y="152400"/>
            <a:ext cx="5245100" cy="757555"/>
          </a:xfrm>
          <a:prstGeom prst="rect">
            <a:avLst/>
          </a:prstGeom>
        </p:spPr>
        <p:txBody>
          <a:bodyPr vert="horz" wrap="square" lIns="0" tIns="12700" rIns="0" bIns="0" rtlCol="0">
            <a:spAutoFit/>
          </a:bodyPr>
          <a:lstStyle/>
          <a:p>
            <a:pPr marL="12700">
              <a:lnSpc>
                <a:spcPct val="100000"/>
              </a:lnSpc>
              <a:spcBef>
                <a:spcPts val="100"/>
              </a:spcBef>
            </a:pPr>
            <a:r>
              <a:rPr spc="-385" dirty="0"/>
              <a:t>R</a:t>
            </a:r>
            <a:r>
              <a:rPr spc="-95" dirty="0"/>
              <a:t>esume</a:t>
            </a:r>
          </a:p>
        </p:txBody>
      </p:sp>
      <p:sp>
        <p:nvSpPr>
          <p:cNvPr id="5" name="TextBox 4">
            <a:extLst>
              <a:ext uri="{FF2B5EF4-FFF2-40B4-BE49-F238E27FC236}">
                <a16:creationId xmlns:a16="http://schemas.microsoft.com/office/drawing/2014/main" id="{A3E746B1-595C-920F-4D12-9AA16D3627BD}"/>
              </a:ext>
            </a:extLst>
          </p:cNvPr>
          <p:cNvSpPr txBox="1"/>
          <p:nvPr/>
        </p:nvSpPr>
        <p:spPr>
          <a:xfrm>
            <a:off x="508412" y="909955"/>
            <a:ext cx="11378788" cy="5632311"/>
          </a:xfrm>
          <a:prstGeom prst="rect">
            <a:avLst/>
          </a:prstGeom>
          <a:noFill/>
        </p:spPr>
        <p:txBody>
          <a:bodyPr wrap="square">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A résumé is a document showing a summary of a job applicant’s qualifications, such as his or her educational attainment and professional experience.</a:t>
            </a:r>
          </a:p>
          <a:p>
            <a:r>
              <a:rPr lang="en-US" sz="3600" dirty="0">
                <a:latin typeface="Tahoma" panose="020B0604030504040204" pitchFamily="34" charset="0"/>
                <a:ea typeface="Tahoma" panose="020B0604030504040204" pitchFamily="34" charset="0"/>
                <a:cs typeface="Tahoma" panose="020B0604030504040204" pitchFamily="34" charset="0"/>
              </a:rPr>
              <a:t>It has the following purposes:</a:t>
            </a:r>
          </a:p>
          <a:p>
            <a:r>
              <a:rPr lang="en-US" sz="3600" dirty="0">
                <a:latin typeface="Tahoma" panose="020B0604030504040204" pitchFamily="34" charset="0"/>
                <a:ea typeface="Tahoma" panose="020B0604030504040204" pitchFamily="34" charset="0"/>
                <a:cs typeface="Tahoma" panose="020B0604030504040204" pitchFamily="34" charset="0"/>
              </a:rPr>
              <a:t>● For employers: To examine a job applicant’s educational and professional backgrounds if he or she would be suitable for the job position</a:t>
            </a:r>
          </a:p>
          <a:p>
            <a:r>
              <a:rPr lang="en-US" sz="3600" dirty="0">
                <a:latin typeface="Tahoma" panose="020B0604030504040204" pitchFamily="34" charset="0"/>
                <a:ea typeface="Tahoma" panose="020B0604030504040204" pitchFamily="34" charset="0"/>
                <a:cs typeface="Tahoma" panose="020B0604030504040204" pitchFamily="34" charset="0"/>
              </a:rPr>
              <a:t>● For job applicants: To secure an interview with the human resources personnel at the company they are applying for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672" y="461327"/>
            <a:ext cx="5245100" cy="757555"/>
          </a:xfrm>
          <a:prstGeom prst="rect">
            <a:avLst/>
          </a:prstGeom>
        </p:spPr>
        <p:txBody>
          <a:bodyPr vert="horz" wrap="square" lIns="0" tIns="12700" rIns="0" bIns="0" rtlCol="0">
            <a:spAutoFit/>
          </a:bodyPr>
          <a:lstStyle/>
          <a:p>
            <a:pPr marL="12700">
              <a:lnSpc>
                <a:spcPct val="100000"/>
              </a:lnSpc>
              <a:spcBef>
                <a:spcPts val="100"/>
              </a:spcBef>
            </a:pPr>
            <a:r>
              <a:rPr spc="-135" dirty="0"/>
              <a:t>W</a:t>
            </a:r>
            <a:r>
              <a:rPr spc="-70" dirty="0"/>
              <a:t>riting</a:t>
            </a:r>
            <a:r>
              <a:rPr spc="-165" dirty="0"/>
              <a:t> </a:t>
            </a:r>
            <a:r>
              <a:rPr spc="-160" dirty="0"/>
              <a:t>a</a:t>
            </a:r>
            <a:r>
              <a:rPr spc="-204" dirty="0"/>
              <a:t> </a:t>
            </a:r>
            <a:r>
              <a:rPr spc="-385" dirty="0"/>
              <a:t>R</a:t>
            </a:r>
            <a:r>
              <a:rPr spc="-95" dirty="0"/>
              <a:t>esume</a:t>
            </a:r>
          </a:p>
        </p:txBody>
      </p:sp>
      <p:sp>
        <p:nvSpPr>
          <p:cNvPr id="3" name="object 3"/>
          <p:cNvSpPr txBox="1"/>
          <p:nvPr/>
        </p:nvSpPr>
        <p:spPr>
          <a:xfrm>
            <a:off x="917575" y="1281429"/>
            <a:ext cx="10776585" cy="5211445"/>
          </a:xfrm>
          <a:prstGeom prst="rect">
            <a:avLst/>
          </a:prstGeom>
        </p:spPr>
        <p:txBody>
          <a:bodyPr vert="horz" wrap="square" lIns="0" tIns="12700" rIns="0" bIns="0" rtlCol="0">
            <a:spAutoFit/>
          </a:bodyPr>
          <a:lstStyle/>
          <a:p>
            <a:pPr marL="12700">
              <a:lnSpc>
                <a:spcPct val="100000"/>
              </a:lnSpc>
              <a:spcBef>
                <a:spcPts val="100"/>
              </a:spcBef>
            </a:pPr>
            <a:r>
              <a:rPr lang="en-US" sz="3200" b="1" spc="-10" dirty="0">
                <a:latin typeface="Tahoma"/>
                <a:cs typeface="Tahoma"/>
              </a:rPr>
              <a:t>1. </a:t>
            </a:r>
            <a:r>
              <a:rPr sz="3200" b="1" spc="-10" dirty="0">
                <a:latin typeface="Tahoma"/>
                <a:cs typeface="Tahoma"/>
              </a:rPr>
              <a:t>Heading</a:t>
            </a:r>
            <a:endParaRPr sz="3200" dirty="0">
              <a:latin typeface="Tahoma"/>
              <a:cs typeface="Tahoma"/>
            </a:endParaRPr>
          </a:p>
          <a:p>
            <a:pPr marL="299085" marR="5080" indent="-287020">
              <a:lnSpc>
                <a:spcPct val="100000"/>
              </a:lnSpc>
              <a:spcBef>
                <a:spcPts val="20"/>
              </a:spcBef>
              <a:buFont typeface="Arial MT"/>
              <a:buChar char="•"/>
              <a:tabLst>
                <a:tab pos="299085" algn="l"/>
                <a:tab pos="299720" algn="l"/>
              </a:tabLst>
            </a:pPr>
            <a:r>
              <a:rPr sz="2800" spc="30" dirty="0">
                <a:latin typeface="Tahoma"/>
                <a:cs typeface="Tahoma"/>
              </a:rPr>
              <a:t>The </a:t>
            </a:r>
            <a:r>
              <a:rPr sz="2800" spc="55" dirty="0">
                <a:latin typeface="Tahoma"/>
                <a:cs typeface="Tahoma"/>
              </a:rPr>
              <a:t>resume </a:t>
            </a:r>
            <a:r>
              <a:rPr sz="2800" spc="105" dirty="0">
                <a:latin typeface="Tahoma"/>
                <a:cs typeface="Tahoma"/>
              </a:rPr>
              <a:t>heading </a:t>
            </a:r>
            <a:r>
              <a:rPr sz="2800" spc="85" dirty="0">
                <a:latin typeface="Tahoma"/>
                <a:cs typeface="Tahoma"/>
              </a:rPr>
              <a:t>includes </a:t>
            </a:r>
            <a:r>
              <a:rPr sz="2800" spc="50" dirty="0">
                <a:latin typeface="Tahoma"/>
                <a:cs typeface="Tahoma"/>
              </a:rPr>
              <a:t>the </a:t>
            </a:r>
            <a:r>
              <a:rPr sz="2800" b="1" spc="-45" dirty="0">
                <a:latin typeface="Tahoma"/>
                <a:cs typeface="Tahoma"/>
              </a:rPr>
              <a:t>applicant’s </a:t>
            </a:r>
            <a:r>
              <a:rPr sz="2800" b="1" spc="-25" dirty="0">
                <a:latin typeface="Tahoma"/>
                <a:cs typeface="Tahoma"/>
              </a:rPr>
              <a:t>complete </a:t>
            </a:r>
            <a:r>
              <a:rPr sz="2800" b="1" spc="-65" dirty="0">
                <a:latin typeface="Tahoma"/>
                <a:cs typeface="Tahoma"/>
              </a:rPr>
              <a:t>name, </a:t>
            </a:r>
            <a:r>
              <a:rPr sz="2800" b="1" spc="-810" dirty="0">
                <a:latin typeface="Tahoma"/>
                <a:cs typeface="Tahoma"/>
              </a:rPr>
              <a:t> </a:t>
            </a:r>
            <a:r>
              <a:rPr sz="2800" b="1" spc="-95" dirty="0">
                <a:latin typeface="Tahoma"/>
                <a:cs typeface="Tahoma"/>
              </a:rPr>
              <a:t>current </a:t>
            </a:r>
            <a:r>
              <a:rPr sz="2800" b="1" spc="-55" dirty="0">
                <a:latin typeface="Tahoma"/>
                <a:cs typeface="Tahoma"/>
              </a:rPr>
              <a:t>address </a:t>
            </a:r>
            <a:r>
              <a:rPr sz="2800" spc="105" dirty="0">
                <a:latin typeface="Tahoma"/>
                <a:cs typeface="Tahoma"/>
              </a:rPr>
              <a:t>and </a:t>
            </a:r>
            <a:r>
              <a:rPr sz="2800" b="1" spc="-85" dirty="0">
                <a:latin typeface="Tahoma"/>
                <a:cs typeface="Tahoma"/>
              </a:rPr>
              <a:t>contact </a:t>
            </a:r>
            <a:r>
              <a:rPr sz="2800" b="1" spc="-50" dirty="0">
                <a:latin typeface="Tahoma"/>
                <a:cs typeface="Tahoma"/>
              </a:rPr>
              <a:t>details </a:t>
            </a:r>
            <a:r>
              <a:rPr sz="2800" spc="55" dirty="0">
                <a:latin typeface="Tahoma"/>
                <a:cs typeface="Tahoma"/>
              </a:rPr>
              <a:t>such </a:t>
            </a:r>
            <a:r>
              <a:rPr sz="2800" spc="10" dirty="0">
                <a:latin typeface="Tahoma"/>
                <a:cs typeface="Tahoma"/>
              </a:rPr>
              <a:t>as </a:t>
            </a:r>
            <a:r>
              <a:rPr sz="2800" spc="114" dirty="0">
                <a:latin typeface="Tahoma"/>
                <a:cs typeface="Tahoma"/>
              </a:rPr>
              <a:t>cellphone </a:t>
            </a:r>
            <a:r>
              <a:rPr sz="2800" spc="95" dirty="0">
                <a:latin typeface="Tahoma"/>
                <a:cs typeface="Tahoma"/>
              </a:rPr>
              <a:t>number </a:t>
            </a:r>
            <a:r>
              <a:rPr sz="2800" spc="-860" dirty="0">
                <a:latin typeface="Tahoma"/>
                <a:cs typeface="Tahoma"/>
              </a:rPr>
              <a:t> </a:t>
            </a:r>
            <a:r>
              <a:rPr sz="2800" spc="95" dirty="0">
                <a:latin typeface="Tahoma"/>
                <a:cs typeface="Tahoma"/>
              </a:rPr>
              <a:t>or</a:t>
            </a:r>
            <a:r>
              <a:rPr sz="2800" spc="-175" dirty="0">
                <a:latin typeface="Tahoma"/>
                <a:cs typeface="Tahoma"/>
              </a:rPr>
              <a:t> </a:t>
            </a:r>
            <a:r>
              <a:rPr sz="2800" spc="45" dirty="0">
                <a:latin typeface="Tahoma"/>
                <a:cs typeface="Tahoma"/>
              </a:rPr>
              <a:t>e-mail</a:t>
            </a:r>
            <a:r>
              <a:rPr sz="2800" spc="-170" dirty="0">
                <a:latin typeface="Tahoma"/>
                <a:cs typeface="Tahoma"/>
              </a:rPr>
              <a:t> </a:t>
            </a:r>
            <a:r>
              <a:rPr sz="2800" spc="45" dirty="0">
                <a:latin typeface="Tahoma"/>
                <a:cs typeface="Tahoma"/>
              </a:rPr>
              <a:t>address.</a:t>
            </a:r>
            <a:r>
              <a:rPr sz="2800" spc="-300" dirty="0">
                <a:latin typeface="Tahoma"/>
                <a:cs typeface="Tahoma"/>
              </a:rPr>
              <a:t> </a:t>
            </a:r>
            <a:r>
              <a:rPr sz="2800" spc="30" dirty="0">
                <a:latin typeface="Tahoma"/>
                <a:cs typeface="Tahoma"/>
              </a:rPr>
              <a:t>The</a:t>
            </a:r>
            <a:r>
              <a:rPr sz="2800" spc="-150" dirty="0">
                <a:latin typeface="Tahoma"/>
                <a:cs typeface="Tahoma"/>
              </a:rPr>
              <a:t> </a:t>
            </a:r>
            <a:r>
              <a:rPr sz="2800" spc="105" dirty="0">
                <a:latin typeface="Tahoma"/>
                <a:cs typeface="Tahoma"/>
              </a:rPr>
              <a:t>heading</a:t>
            </a:r>
            <a:r>
              <a:rPr sz="2800" spc="-165" dirty="0">
                <a:latin typeface="Tahoma"/>
                <a:cs typeface="Tahoma"/>
              </a:rPr>
              <a:t> </a:t>
            </a:r>
            <a:r>
              <a:rPr sz="2800" spc="65" dirty="0">
                <a:latin typeface="Tahoma"/>
                <a:cs typeface="Tahoma"/>
              </a:rPr>
              <a:t>can</a:t>
            </a:r>
            <a:r>
              <a:rPr sz="2800" spc="-170" dirty="0">
                <a:latin typeface="Tahoma"/>
                <a:cs typeface="Tahoma"/>
              </a:rPr>
              <a:t> </a:t>
            </a:r>
            <a:r>
              <a:rPr sz="2800" spc="175" dirty="0">
                <a:latin typeface="Tahoma"/>
                <a:cs typeface="Tahoma"/>
              </a:rPr>
              <a:t>be</a:t>
            </a:r>
            <a:r>
              <a:rPr sz="2800" spc="-155" dirty="0">
                <a:latin typeface="Tahoma"/>
                <a:cs typeface="Tahoma"/>
              </a:rPr>
              <a:t> </a:t>
            </a:r>
            <a:r>
              <a:rPr sz="2800" spc="10" dirty="0">
                <a:latin typeface="Tahoma"/>
                <a:cs typeface="Tahoma"/>
              </a:rPr>
              <a:t>written</a:t>
            </a:r>
            <a:r>
              <a:rPr sz="2800" spc="-145" dirty="0">
                <a:latin typeface="Tahoma"/>
                <a:cs typeface="Tahoma"/>
              </a:rPr>
              <a:t> </a:t>
            </a:r>
            <a:r>
              <a:rPr sz="2800" spc="60" dirty="0">
                <a:latin typeface="Tahoma"/>
                <a:cs typeface="Tahoma"/>
              </a:rPr>
              <a:t>in</a:t>
            </a:r>
            <a:r>
              <a:rPr sz="2800" spc="-180" dirty="0">
                <a:latin typeface="Tahoma"/>
                <a:cs typeface="Tahoma"/>
              </a:rPr>
              <a:t> </a:t>
            </a:r>
            <a:r>
              <a:rPr sz="2800" spc="45" dirty="0">
                <a:latin typeface="Tahoma"/>
                <a:cs typeface="Tahoma"/>
              </a:rPr>
              <a:t>the</a:t>
            </a:r>
            <a:r>
              <a:rPr sz="2800" spc="-150" dirty="0">
                <a:latin typeface="Tahoma"/>
                <a:cs typeface="Tahoma"/>
              </a:rPr>
              <a:t> </a:t>
            </a:r>
            <a:r>
              <a:rPr sz="2800" spc="55" dirty="0">
                <a:latin typeface="Tahoma"/>
                <a:cs typeface="Tahoma"/>
              </a:rPr>
              <a:t>center</a:t>
            </a:r>
            <a:r>
              <a:rPr sz="2800" spc="-165" dirty="0">
                <a:latin typeface="Tahoma"/>
                <a:cs typeface="Tahoma"/>
              </a:rPr>
              <a:t> </a:t>
            </a:r>
            <a:r>
              <a:rPr sz="2800" spc="95" dirty="0">
                <a:latin typeface="Tahoma"/>
                <a:cs typeface="Tahoma"/>
              </a:rPr>
              <a:t>or</a:t>
            </a:r>
            <a:r>
              <a:rPr sz="2800" spc="-170" dirty="0">
                <a:latin typeface="Tahoma"/>
                <a:cs typeface="Tahoma"/>
              </a:rPr>
              <a:t> </a:t>
            </a:r>
            <a:r>
              <a:rPr sz="2800" spc="125" dirty="0">
                <a:latin typeface="Tahoma"/>
                <a:cs typeface="Tahoma"/>
              </a:rPr>
              <a:t>on </a:t>
            </a:r>
            <a:r>
              <a:rPr sz="2800" spc="-860" dirty="0">
                <a:latin typeface="Tahoma"/>
                <a:cs typeface="Tahoma"/>
              </a:rPr>
              <a:t> </a:t>
            </a:r>
            <a:r>
              <a:rPr sz="2800" spc="45" dirty="0">
                <a:latin typeface="Tahoma"/>
                <a:cs typeface="Tahoma"/>
              </a:rPr>
              <a:t>the </a:t>
            </a:r>
            <a:r>
              <a:rPr sz="2800" spc="15" dirty="0">
                <a:latin typeface="Tahoma"/>
                <a:cs typeface="Tahoma"/>
              </a:rPr>
              <a:t>left-side. </a:t>
            </a:r>
            <a:r>
              <a:rPr sz="2800" spc="105" dirty="0">
                <a:latin typeface="Tahoma"/>
                <a:cs typeface="Tahoma"/>
              </a:rPr>
              <a:t>Make </a:t>
            </a:r>
            <a:r>
              <a:rPr sz="2800" spc="20" dirty="0">
                <a:latin typeface="Tahoma"/>
                <a:cs typeface="Tahoma"/>
              </a:rPr>
              <a:t>sure </a:t>
            </a:r>
            <a:r>
              <a:rPr sz="2800" spc="-5" dirty="0">
                <a:latin typeface="Tahoma"/>
                <a:cs typeface="Tahoma"/>
              </a:rPr>
              <a:t>that </a:t>
            </a:r>
            <a:r>
              <a:rPr sz="2800" spc="40" dirty="0">
                <a:latin typeface="Tahoma"/>
                <a:cs typeface="Tahoma"/>
              </a:rPr>
              <a:t>the formatting </a:t>
            </a:r>
            <a:r>
              <a:rPr sz="2800" spc="-10" dirty="0">
                <a:latin typeface="Tahoma"/>
                <a:cs typeface="Tahoma"/>
              </a:rPr>
              <a:t>style, </a:t>
            </a:r>
            <a:r>
              <a:rPr sz="2800" spc="75" dirty="0">
                <a:latin typeface="Tahoma"/>
                <a:cs typeface="Tahoma"/>
              </a:rPr>
              <a:t>especially </a:t>
            </a:r>
            <a:r>
              <a:rPr sz="2800" spc="45" dirty="0">
                <a:latin typeface="Tahoma"/>
                <a:cs typeface="Tahoma"/>
              </a:rPr>
              <a:t>the </a:t>
            </a:r>
            <a:r>
              <a:rPr sz="2800" spc="50" dirty="0">
                <a:latin typeface="Tahoma"/>
                <a:cs typeface="Tahoma"/>
              </a:rPr>
              <a:t> </a:t>
            </a:r>
            <a:r>
              <a:rPr sz="2800" spc="35" dirty="0">
                <a:latin typeface="Tahoma"/>
                <a:cs typeface="Tahoma"/>
              </a:rPr>
              <a:t>font</a:t>
            </a:r>
            <a:r>
              <a:rPr sz="2800" spc="-175" dirty="0">
                <a:latin typeface="Tahoma"/>
                <a:cs typeface="Tahoma"/>
              </a:rPr>
              <a:t> </a:t>
            </a:r>
            <a:r>
              <a:rPr sz="2800" spc="-35" dirty="0">
                <a:latin typeface="Tahoma"/>
                <a:cs typeface="Tahoma"/>
              </a:rPr>
              <a:t>t</a:t>
            </a:r>
            <a:r>
              <a:rPr sz="2800" spc="-70" dirty="0">
                <a:latin typeface="Tahoma"/>
                <a:cs typeface="Tahoma"/>
              </a:rPr>
              <a:t>y</a:t>
            </a:r>
            <a:r>
              <a:rPr sz="2800" spc="80" dirty="0">
                <a:latin typeface="Tahoma"/>
                <a:cs typeface="Tahoma"/>
              </a:rPr>
              <a:t>pe,</a:t>
            </a:r>
            <a:r>
              <a:rPr sz="2800" spc="-270" dirty="0">
                <a:latin typeface="Tahoma"/>
                <a:cs typeface="Tahoma"/>
              </a:rPr>
              <a:t> </a:t>
            </a:r>
            <a:r>
              <a:rPr sz="2800" spc="130" dirty="0">
                <a:latin typeface="Tahoma"/>
                <a:cs typeface="Tahoma"/>
              </a:rPr>
              <a:t>lo</a:t>
            </a:r>
            <a:r>
              <a:rPr sz="2800" spc="190" dirty="0">
                <a:latin typeface="Tahoma"/>
                <a:cs typeface="Tahoma"/>
              </a:rPr>
              <a:t>o</a:t>
            </a:r>
            <a:r>
              <a:rPr sz="2800" dirty="0">
                <a:latin typeface="Tahoma"/>
                <a:cs typeface="Tahoma"/>
              </a:rPr>
              <a:t>k</a:t>
            </a:r>
            <a:r>
              <a:rPr sz="2800" spc="-10" dirty="0">
                <a:latin typeface="Tahoma"/>
                <a:cs typeface="Tahoma"/>
              </a:rPr>
              <a:t>s</a:t>
            </a:r>
            <a:r>
              <a:rPr sz="2800" spc="-200" dirty="0">
                <a:latin typeface="Tahoma"/>
                <a:cs typeface="Tahoma"/>
              </a:rPr>
              <a:t> </a:t>
            </a:r>
            <a:r>
              <a:rPr sz="2800" spc="135" dirty="0">
                <a:latin typeface="Tahoma"/>
                <a:cs typeface="Tahoma"/>
              </a:rPr>
              <a:t>p</a:t>
            </a:r>
            <a:r>
              <a:rPr sz="2800" spc="20" dirty="0">
                <a:latin typeface="Tahoma"/>
                <a:cs typeface="Tahoma"/>
              </a:rPr>
              <a:t>r</a:t>
            </a:r>
            <a:r>
              <a:rPr sz="2800" spc="45" dirty="0">
                <a:latin typeface="Tahoma"/>
                <a:cs typeface="Tahoma"/>
              </a:rPr>
              <a:t>ofes</a:t>
            </a:r>
            <a:r>
              <a:rPr sz="2800" spc="30" dirty="0">
                <a:latin typeface="Tahoma"/>
                <a:cs typeface="Tahoma"/>
              </a:rPr>
              <a:t>s</a:t>
            </a:r>
            <a:r>
              <a:rPr sz="2800" spc="45" dirty="0">
                <a:latin typeface="Tahoma"/>
                <a:cs typeface="Tahoma"/>
              </a:rPr>
              <a:t>ional.</a:t>
            </a:r>
            <a:endParaRPr sz="2800" dirty="0">
              <a:latin typeface="Tahoma"/>
              <a:cs typeface="Tahoma"/>
            </a:endParaRPr>
          </a:p>
          <a:p>
            <a:pPr marL="12700">
              <a:lnSpc>
                <a:spcPct val="100000"/>
              </a:lnSpc>
              <a:spcBef>
                <a:spcPts val="5"/>
              </a:spcBef>
            </a:pPr>
            <a:r>
              <a:rPr sz="2800" b="1" spc="-35" dirty="0">
                <a:latin typeface="Tahoma"/>
                <a:cs typeface="Tahoma"/>
              </a:rPr>
              <a:t>Example:</a:t>
            </a:r>
            <a:endParaRPr sz="2800" dirty="0">
              <a:latin typeface="Tahoma"/>
              <a:cs typeface="Tahoma"/>
            </a:endParaRPr>
          </a:p>
          <a:p>
            <a:pPr marL="12700">
              <a:lnSpc>
                <a:spcPct val="100000"/>
              </a:lnSpc>
            </a:pPr>
            <a:r>
              <a:rPr sz="2800" spc="-80" dirty="0">
                <a:latin typeface="Tahoma"/>
                <a:cs typeface="Tahoma"/>
              </a:rPr>
              <a:t>R</a:t>
            </a:r>
            <a:r>
              <a:rPr sz="2800" spc="20" dirty="0">
                <a:latin typeface="Tahoma"/>
                <a:cs typeface="Tahoma"/>
              </a:rPr>
              <a:t>yan</a:t>
            </a:r>
            <a:r>
              <a:rPr sz="2800" spc="-190" dirty="0">
                <a:latin typeface="Tahoma"/>
                <a:cs typeface="Tahoma"/>
              </a:rPr>
              <a:t> </a:t>
            </a:r>
            <a:r>
              <a:rPr sz="2800" spc="-125" dirty="0">
                <a:latin typeface="Tahoma"/>
                <a:cs typeface="Tahoma"/>
              </a:rPr>
              <a:t>P</a:t>
            </a:r>
            <a:r>
              <a:rPr sz="2800" spc="110" dirty="0">
                <a:latin typeface="Tahoma"/>
                <a:cs typeface="Tahoma"/>
              </a:rPr>
              <a:t>o</a:t>
            </a:r>
            <a:r>
              <a:rPr sz="2800" spc="30" dirty="0">
                <a:latin typeface="Tahoma"/>
                <a:cs typeface="Tahoma"/>
              </a:rPr>
              <a:t>r</a:t>
            </a:r>
            <a:r>
              <a:rPr sz="2800" spc="75" dirty="0">
                <a:latin typeface="Tahoma"/>
                <a:cs typeface="Tahoma"/>
              </a:rPr>
              <a:t>tol</a:t>
            </a:r>
            <a:r>
              <a:rPr sz="2800" spc="30" dirty="0">
                <a:latin typeface="Tahoma"/>
                <a:cs typeface="Tahoma"/>
              </a:rPr>
              <a:t>l</a:t>
            </a:r>
            <a:r>
              <a:rPr sz="2800" spc="90" dirty="0">
                <a:latin typeface="Tahoma"/>
                <a:cs typeface="Tahoma"/>
              </a:rPr>
              <a:t>ano</a:t>
            </a:r>
            <a:endParaRPr sz="2800" dirty="0">
              <a:latin typeface="Tahoma"/>
              <a:cs typeface="Tahoma"/>
            </a:endParaRPr>
          </a:p>
          <a:p>
            <a:pPr marL="12700" marR="3019425">
              <a:lnSpc>
                <a:spcPct val="100000"/>
              </a:lnSpc>
              <a:spcBef>
                <a:spcPts val="5"/>
              </a:spcBef>
            </a:pPr>
            <a:r>
              <a:rPr sz="2800" spc="85" dirty="0">
                <a:latin typeface="Tahoma"/>
                <a:cs typeface="Tahoma"/>
              </a:rPr>
              <a:t>2159</a:t>
            </a:r>
            <a:r>
              <a:rPr sz="2800" spc="-165" dirty="0">
                <a:latin typeface="Tahoma"/>
                <a:cs typeface="Tahoma"/>
              </a:rPr>
              <a:t> </a:t>
            </a:r>
            <a:r>
              <a:rPr sz="2800" spc="85" dirty="0">
                <a:latin typeface="Tahoma"/>
                <a:cs typeface="Tahoma"/>
              </a:rPr>
              <a:t>Road</a:t>
            </a:r>
            <a:r>
              <a:rPr sz="2800" spc="-175" dirty="0">
                <a:latin typeface="Tahoma"/>
                <a:cs typeface="Tahoma"/>
              </a:rPr>
              <a:t> </a:t>
            </a:r>
            <a:r>
              <a:rPr sz="2800" spc="95" dirty="0">
                <a:latin typeface="Tahoma"/>
                <a:cs typeface="Tahoma"/>
              </a:rPr>
              <a:t>2</a:t>
            </a:r>
            <a:r>
              <a:rPr sz="2800" spc="-165" dirty="0">
                <a:latin typeface="Tahoma"/>
                <a:cs typeface="Tahoma"/>
              </a:rPr>
              <a:t> </a:t>
            </a:r>
            <a:r>
              <a:rPr sz="2800" spc="80" dirty="0">
                <a:latin typeface="Tahoma"/>
                <a:cs typeface="Tahoma"/>
              </a:rPr>
              <a:t>Fabie</a:t>
            </a:r>
            <a:r>
              <a:rPr sz="2800" spc="-150" dirty="0">
                <a:latin typeface="Tahoma"/>
                <a:cs typeface="Tahoma"/>
              </a:rPr>
              <a:t> </a:t>
            </a:r>
            <a:r>
              <a:rPr sz="2800" spc="65" dirty="0">
                <a:latin typeface="Tahoma"/>
                <a:cs typeface="Tahoma"/>
              </a:rPr>
              <a:t>Subdivision,</a:t>
            </a:r>
            <a:r>
              <a:rPr sz="2800" spc="-260" dirty="0">
                <a:latin typeface="Tahoma"/>
                <a:cs typeface="Tahoma"/>
              </a:rPr>
              <a:t> </a:t>
            </a:r>
            <a:r>
              <a:rPr sz="2800" spc="-40" dirty="0">
                <a:latin typeface="Tahoma"/>
                <a:cs typeface="Tahoma"/>
              </a:rPr>
              <a:t>Sta.</a:t>
            </a:r>
            <a:r>
              <a:rPr sz="2800" spc="-305" dirty="0">
                <a:latin typeface="Tahoma"/>
                <a:cs typeface="Tahoma"/>
              </a:rPr>
              <a:t> </a:t>
            </a:r>
            <a:r>
              <a:rPr sz="2800" spc="55" dirty="0">
                <a:latin typeface="Tahoma"/>
                <a:cs typeface="Tahoma"/>
              </a:rPr>
              <a:t>Ana,</a:t>
            </a:r>
            <a:r>
              <a:rPr sz="2800" spc="-245" dirty="0">
                <a:latin typeface="Tahoma"/>
                <a:cs typeface="Tahoma"/>
              </a:rPr>
              <a:t> </a:t>
            </a:r>
            <a:r>
              <a:rPr sz="2800" spc="85" dirty="0">
                <a:latin typeface="Tahoma"/>
                <a:cs typeface="Tahoma"/>
              </a:rPr>
              <a:t>Manila </a:t>
            </a:r>
            <a:r>
              <a:rPr sz="2800" spc="-860" dirty="0">
                <a:latin typeface="Tahoma"/>
                <a:cs typeface="Tahoma"/>
              </a:rPr>
              <a:t> </a:t>
            </a:r>
            <a:r>
              <a:rPr sz="2800" spc="60" dirty="0">
                <a:latin typeface="Tahoma"/>
                <a:cs typeface="Tahoma"/>
              </a:rPr>
              <a:t>Phone</a:t>
            </a:r>
            <a:r>
              <a:rPr sz="2800" spc="40" dirty="0">
                <a:latin typeface="Tahoma"/>
                <a:cs typeface="Tahoma"/>
              </a:rPr>
              <a:t>:</a:t>
            </a:r>
            <a:r>
              <a:rPr sz="2800" spc="-175" dirty="0">
                <a:latin typeface="Tahoma"/>
                <a:cs typeface="Tahoma"/>
              </a:rPr>
              <a:t> </a:t>
            </a:r>
            <a:r>
              <a:rPr sz="2800" spc="-60" dirty="0">
                <a:latin typeface="Tahoma"/>
                <a:cs typeface="Tahoma"/>
              </a:rPr>
              <a:t>(</a:t>
            </a:r>
            <a:r>
              <a:rPr sz="2800" spc="-95" dirty="0">
                <a:latin typeface="Tahoma"/>
                <a:cs typeface="Tahoma"/>
              </a:rPr>
              <a:t>0</a:t>
            </a:r>
            <a:r>
              <a:rPr sz="2800" spc="-85" dirty="0">
                <a:latin typeface="Tahoma"/>
                <a:cs typeface="Tahoma"/>
              </a:rPr>
              <a:t>2</a:t>
            </a:r>
            <a:r>
              <a:rPr sz="2800" spc="-60" dirty="0">
                <a:latin typeface="Tahoma"/>
                <a:cs typeface="Tahoma"/>
              </a:rPr>
              <a:t>)</a:t>
            </a:r>
            <a:r>
              <a:rPr sz="2800" spc="-175" dirty="0">
                <a:latin typeface="Tahoma"/>
                <a:cs typeface="Tahoma"/>
              </a:rPr>
              <a:t> </a:t>
            </a:r>
            <a:r>
              <a:rPr sz="2800" spc="80" dirty="0">
                <a:latin typeface="Tahoma"/>
                <a:cs typeface="Tahoma"/>
              </a:rPr>
              <a:t>1</a:t>
            </a:r>
            <a:r>
              <a:rPr sz="2800" spc="90" dirty="0">
                <a:latin typeface="Tahoma"/>
                <a:cs typeface="Tahoma"/>
              </a:rPr>
              <a:t>2</a:t>
            </a:r>
            <a:r>
              <a:rPr sz="2800" spc="95" dirty="0">
                <a:latin typeface="Tahoma"/>
                <a:cs typeface="Tahoma"/>
              </a:rPr>
              <a:t>3</a:t>
            </a:r>
            <a:r>
              <a:rPr sz="2800" spc="-170" dirty="0">
                <a:latin typeface="Tahoma"/>
                <a:cs typeface="Tahoma"/>
              </a:rPr>
              <a:t> </a:t>
            </a:r>
            <a:r>
              <a:rPr sz="2800" spc="90" dirty="0">
                <a:latin typeface="Tahoma"/>
                <a:cs typeface="Tahoma"/>
              </a:rPr>
              <a:t>4</a:t>
            </a:r>
            <a:r>
              <a:rPr sz="2800" spc="80" dirty="0">
                <a:latin typeface="Tahoma"/>
                <a:cs typeface="Tahoma"/>
              </a:rPr>
              <a:t>5</a:t>
            </a:r>
            <a:r>
              <a:rPr sz="2800" spc="90" dirty="0">
                <a:latin typeface="Tahoma"/>
                <a:cs typeface="Tahoma"/>
              </a:rPr>
              <a:t>67</a:t>
            </a:r>
            <a:endParaRPr sz="2800" dirty="0">
              <a:latin typeface="Tahoma"/>
              <a:cs typeface="Tahoma"/>
            </a:endParaRPr>
          </a:p>
          <a:p>
            <a:pPr marL="12700">
              <a:lnSpc>
                <a:spcPct val="100000"/>
              </a:lnSpc>
            </a:pPr>
            <a:r>
              <a:rPr sz="2800" spc="295" dirty="0">
                <a:latin typeface="Tahoma"/>
                <a:cs typeface="Tahoma"/>
              </a:rPr>
              <a:t>M</a:t>
            </a:r>
            <a:r>
              <a:rPr sz="2800" spc="215" dirty="0">
                <a:latin typeface="Tahoma"/>
                <a:cs typeface="Tahoma"/>
              </a:rPr>
              <a:t>o</a:t>
            </a:r>
            <a:r>
              <a:rPr sz="2800" spc="135" dirty="0">
                <a:latin typeface="Tahoma"/>
                <a:cs typeface="Tahoma"/>
              </a:rPr>
              <a:t>bi</a:t>
            </a:r>
            <a:r>
              <a:rPr sz="2800" spc="70" dirty="0">
                <a:latin typeface="Tahoma"/>
                <a:cs typeface="Tahoma"/>
              </a:rPr>
              <a:t>l</a:t>
            </a:r>
            <a:r>
              <a:rPr sz="2800" spc="-15" dirty="0">
                <a:latin typeface="Tahoma"/>
                <a:cs typeface="Tahoma"/>
              </a:rPr>
              <a:t>e:</a:t>
            </a:r>
            <a:r>
              <a:rPr sz="2800" spc="-175" dirty="0">
                <a:latin typeface="Tahoma"/>
                <a:cs typeface="Tahoma"/>
              </a:rPr>
              <a:t> </a:t>
            </a:r>
            <a:r>
              <a:rPr sz="2800" spc="-105" dirty="0">
                <a:latin typeface="Tahoma"/>
                <a:cs typeface="Tahoma"/>
              </a:rPr>
              <a:t>(+</a:t>
            </a:r>
            <a:r>
              <a:rPr sz="2800" spc="-120" dirty="0">
                <a:latin typeface="Tahoma"/>
                <a:cs typeface="Tahoma"/>
              </a:rPr>
              <a:t>6</a:t>
            </a:r>
            <a:r>
              <a:rPr sz="2800" spc="-25" dirty="0">
                <a:latin typeface="Tahoma"/>
                <a:cs typeface="Tahoma"/>
              </a:rPr>
              <a:t>32</a:t>
            </a:r>
            <a:r>
              <a:rPr sz="2800" spc="-15" dirty="0">
                <a:latin typeface="Tahoma"/>
                <a:cs typeface="Tahoma"/>
              </a:rPr>
              <a:t>)</a:t>
            </a:r>
            <a:r>
              <a:rPr sz="2800" spc="-170" dirty="0">
                <a:latin typeface="Tahoma"/>
                <a:cs typeface="Tahoma"/>
              </a:rPr>
              <a:t> </a:t>
            </a:r>
            <a:r>
              <a:rPr sz="2800" spc="90" dirty="0">
                <a:latin typeface="Tahoma"/>
                <a:cs typeface="Tahoma"/>
              </a:rPr>
              <a:t>91</a:t>
            </a:r>
            <a:r>
              <a:rPr sz="2800" spc="95" dirty="0">
                <a:latin typeface="Tahoma"/>
                <a:cs typeface="Tahoma"/>
              </a:rPr>
              <a:t>2</a:t>
            </a:r>
            <a:r>
              <a:rPr sz="2800" spc="-170" dirty="0">
                <a:latin typeface="Tahoma"/>
                <a:cs typeface="Tahoma"/>
              </a:rPr>
              <a:t> </a:t>
            </a:r>
            <a:r>
              <a:rPr sz="2800" spc="90" dirty="0">
                <a:latin typeface="Tahoma"/>
                <a:cs typeface="Tahoma"/>
              </a:rPr>
              <a:t>34</a:t>
            </a:r>
            <a:r>
              <a:rPr sz="2800" spc="80" dirty="0">
                <a:latin typeface="Tahoma"/>
                <a:cs typeface="Tahoma"/>
              </a:rPr>
              <a:t>5</a:t>
            </a:r>
            <a:r>
              <a:rPr sz="2800" spc="95" dirty="0">
                <a:latin typeface="Tahoma"/>
                <a:cs typeface="Tahoma"/>
              </a:rPr>
              <a:t>6</a:t>
            </a:r>
            <a:endParaRPr sz="2800" dirty="0">
              <a:latin typeface="Tahoma"/>
              <a:cs typeface="Tahoma"/>
            </a:endParaRPr>
          </a:p>
          <a:p>
            <a:pPr marL="12700">
              <a:lnSpc>
                <a:spcPct val="100000"/>
              </a:lnSpc>
            </a:pPr>
            <a:r>
              <a:rPr sz="2800" spc="15" dirty="0">
                <a:latin typeface="Tahoma"/>
                <a:cs typeface="Tahoma"/>
              </a:rPr>
              <a:t>e-mail:</a:t>
            </a:r>
            <a:r>
              <a:rPr sz="2800" spc="-170" dirty="0">
                <a:solidFill>
                  <a:srgbClr val="CC8D00"/>
                </a:solidFill>
                <a:latin typeface="Tahoma"/>
                <a:cs typeface="Tahoma"/>
              </a:rPr>
              <a:t> </a:t>
            </a:r>
            <a:r>
              <a:rPr sz="2800" u="heavy" spc="55" dirty="0">
                <a:solidFill>
                  <a:srgbClr val="CC8D00"/>
                </a:solidFill>
                <a:uFill>
                  <a:solidFill>
                    <a:srgbClr val="CC8D00"/>
                  </a:solidFill>
                </a:uFill>
                <a:latin typeface="Tahoma"/>
                <a:cs typeface="Tahoma"/>
                <a:hlinkClick r:id="rId2"/>
              </a:rPr>
              <a:t>ryanportollano@gmail.com</a:t>
            </a:r>
            <a:endParaRPr sz="2800" dirty="0">
              <a:latin typeface="Tahoma"/>
              <a:cs typeface="Tahoma"/>
            </a:endParaRPr>
          </a:p>
        </p:txBody>
      </p:sp>
    </p:spTree>
    <p:extLst>
      <p:ext uri="{BB962C8B-B14F-4D97-AF65-F5344CB8AC3E}">
        <p14:creationId xmlns:p14="http://schemas.microsoft.com/office/powerpoint/2010/main" val="309036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672" y="461327"/>
            <a:ext cx="5245100" cy="757555"/>
          </a:xfrm>
          <a:prstGeom prst="rect">
            <a:avLst/>
          </a:prstGeom>
        </p:spPr>
        <p:txBody>
          <a:bodyPr vert="horz" wrap="square" lIns="0" tIns="12700" rIns="0" bIns="0" rtlCol="0">
            <a:spAutoFit/>
          </a:bodyPr>
          <a:lstStyle/>
          <a:p>
            <a:pPr marL="12700">
              <a:lnSpc>
                <a:spcPct val="100000"/>
              </a:lnSpc>
              <a:spcBef>
                <a:spcPts val="100"/>
              </a:spcBef>
            </a:pPr>
            <a:r>
              <a:rPr spc="-135" dirty="0"/>
              <a:t>W</a:t>
            </a:r>
            <a:r>
              <a:rPr spc="-70" dirty="0"/>
              <a:t>riting</a:t>
            </a:r>
            <a:r>
              <a:rPr spc="-165" dirty="0"/>
              <a:t> </a:t>
            </a:r>
            <a:r>
              <a:rPr spc="-160" dirty="0"/>
              <a:t>a</a:t>
            </a:r>
            <a:r>
              <a:rPr spc="-204" dirty="0"/>
              <a:t> </a:t>
            </a:r>
            <a:r>
              <a:rPr spc="-385" dirty="0"/>
              <a:t>R</a:t>
            </a:r>
            <a:r>
              <a:rPr spc="-95" dirty="0"/>
              <a:t>esume</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03225">
              <a:lnSpc>
                <a:spcPct val="100000"/>
              </a:lnSpc>
              <a:spcBef>
                <a:spcPts val="100"/>
              </a:spcBef>
            </a:pPr>
            <a:r>
              <a:rPr lang="en-US" spc="-35" dirty="0"/>
              <a:t>2. </a:t>
            </a:r>
            <a:r>
              <a:rPr spc="-35" dirty="0"/>
              <a:t>Objectives</a:t>
            </a:r>
          </a:p>
          <a:p>
            <a:pPr marL="689610" marR="422909" indent="-287020">
              <a:lnSpc>
                <a:spcPct val="100000"/>
              </a:lnSpc>
              <a:spcBef>
                <a:spcPts val="40"/>
              </a:spcBef>
              <a:buFont typeface="Arial MT"/>
              <a:buChar char="•"/>
              <a:tabLst>
                <a:tab pos="690245" algn="l"/>
                <a:tab pos="690880" algn="l"/>
              </a:tabLst>
            </a:pPr>
            <a:r>
              <a:rPr sz="2800" b="0" spc="45" dirty="0">
                <a:latin typeface="Tahoma"/>
                <a:cs typeface="Tahoma"/>
              </a:rPr>
              <a:t>referred </a:t>
            </a:r>
            <a:r>
              <a:rPr sz="2800" b="0" spc="70" dirty="0">
                <a:latin typeface="Tahoma"/>
                <a:cs typeface="Tahoma"/>
              </a:rPr>
              <a:t>to </a:t>
            </a:r>
            <a:r>
              <a:rPr sz="2800" b="0" spc="5" dirty="0">
                <a:latin typeface="Tahoma"/>
                <a:cs typeface="Tahoma"/>
              </a:rPr>
              <a:t>as </a:t>
            </a:r>
            <a:r>
              <a:rPr sz="2800" b="0" spc="110" dirty="0">
                <a:latin typeface="Tahoma"/>
                <a:cs typeface="Tahoma"/>
              </a:rPr>
              <a:t>job </a:t>
            </a:r>
            <a:r>
              <a:rPr sz="2800" b="0" spc="75" dirty="0">
                <a:latin typeface="Tahoma"/>
                <a:cs typeface="Tahoma"/>
              </a:rPr>
              <a:t>objective </a:t>
            </a:r>
            <a:r>
              <a:rPr sz="2800" b="0" spc="95" dirty="0">
                <a:latin typeface="Tahoma"/>
                <a:cs typeface="Tahoma"/>
              </a:rPr>
              <a:t>or </a:t>
            </a:r>
            <a:r>
              <a:rPr sz="2800" b="0" spc="50" dirty="0">
                <a:latin typeface="Tahoma"/>
                <a:cs typeface="Tahoma"/>
              </a:rPr>
              <a:t>career objective, </a:t>
            </a:r>
            <a:r>
              <a:rPr sz="2800" spc="-75" dirty="0"/>
              <a:t>reflects </a:t>
            </a:r>
            <a:r>
              <a:rPr sz="2800" spc="-65" dirty="0"/>
              <a:t>the </a:t>
            </a:r>
            <a:r>
              <a:rPr sz="2800" spc="-60" dirty="0"/>
              <a:t> </a:t>
            </a:r>
            <a:r>
              <a:rPr sz="2800" spc="-50" dirty="0"/>
              <a:t>applicant’s </a:t>
            </a:r>
            <a:r>
              <a:rPr sz="2800" spc="-80" dirty="0"/>
              <a:t>career </a:t>
            </a:r>
            <a:r>
              <a:rPr sz="2800" spc="-25" dirty="0"/>
              <a:t>goals </a:t>
            </a:r>
            <a:r>
              <a:rPr sz="2800" spc="-30" dirty="0"/>
              <a:t>and </a:t>
            </a:r>
            <a:r>
              <a:rPr sz="2800" spc="-65" dirty="0"/>
              <a:t>intention </a:t>
            </a:r>
            <a:r>
              <a:rPr sz="2800" spc="-45" dirty="0"/>
              <a:t>for </a:t>
            </a:r>
            <a:r>
              <a:rPr sz="2800" dirty="0"/>
              <a:t>applying </a:t>
            </a:r>
            <a:r>
              <a:rPr sz="2800" spc="-45" dirty="0"/>
              <a:t>for </a:t>
            </a:r>
            <a:r>
              <a:rPr sz="2800" spc="-65" dirty="0"/>
              <a:t>the </a:t>
            </a:r>
            <a:r>
              <a:rPr sz="2800" spc="-810" dirty="0"/>
              <a:t> </a:t>
            </a:r>
            <a:r>
              <a:rPr sz="2800" spc="-55" dirty="0"/>
              <a:t>j</a:t>
            </a:r>
            <a:r>
              <a:rPr sz="2800" spc="-100" dirty="0"/>
              <a:t>o</a:t>
            </a:r>
            <a:r>
              <a:rPr sz="2800" spc="65" dirty="0"/>
              <a:t>b</a:t>
            </a:r>
            <a:r>
              <a:rPr sz="2800" b="0" spc="-120" dirty="0">
                <a:latin typeface="Tahoma"/>
                <a:cs typeface="Tahoma"/>
              </a:rPr>
              <a:t>.</a:t>
            </a:r>
            <a:r>
              <a:rPr sz="2800" b="0" spc="-250" dirty="0">
                <a:latin typeface="Tahoma"/>
                <a:cs typeface="Tahoma"/>
              </a:rPr>
              <a:t> </a:t>
            </a:r>
            <a:r>
              <a:rPr sz="2800" b="0" spc="-100" dirty="0">
                <a:latin typeface="Tahoma"/>
                <a:cs typeface="Tahoma"/>
              </a:rPr>
              <a:t>R</a:t>
            </a:r>
            <a:r>
              <a:rPr sz="2800" b="0" spc="120" dirty="0">
                <a:latin typeface="Tahoma"/>
                <a:cs typeface="Tahoma"/>
              </a:rPr>
              <a:t>emember</a:t>
            </a:r>
            <a:r>
              <a:rPr sz="2800" b="0" spc="-170" dirty="0">
                <a:latin typeface="Tahoma"/>
                <a:cs typeface="Tahoma"/>
              </a:rPr>
              <a:t> </a:t>
            </a:r>
            <a:r>
              <a:rPr sz="2800" b="0" spc="70" dirty="0">
                <a:latin typeface="Tahoma"/>
                <a:cs typeface="Tahoma"/>
              </a:rPr>
              <a:t>to</a:t>
            </a:r>
            <a:r>
              <a:rPr sz="2800" b="0" spc="-175" dirty="0">
                <a:latin typeface="Tahoma"/>
                <a:cs typeface="Tahoma"/>
              </a:rPr>
              <a:t> </a:t>
            </a:r>
            <a:r>
              <a:rPr sz="2800" b="0" spc="-5" dirty="0">
                <a:latin typeface="Tahoma"/>
                <a:cs typeface="Tahoma"/>
              </a:rPr>
              <a:t>w</a:t>
            </a:r>
            <a:r>
              <a:rPr sz="2800" b="0" spc="-15" dirty="0">
                <a:latin typeface="Tahoma"/>
                <a:cs typeface="Tahoma"/>
              </a:rPr>
              <a:t>r</a:t>
            </a:r>
            <a:r>
              <a:rPr sz="2800" b="0" spc="5" dirty="0">
                <a:latin typeface="Tahoma"/>
                <a:cs typeface="Tahoma"/>
              </a:rPr>
              <a:t>i</a:t>
            </a:r>
            <a:r>
              <a:rPr sz="2800" b="0" spc="-5" dirty="0">
                <a:latin typeface="Tahoma"/>
                <a:cs typeface="Tahoma"/>
              </a:rPr>
              <a:t>t</a:t>
            </a:r>
            <a:r>
              <a:rPr sz="2800" b="0" spc="125" dirty="0">
                <a:latin typeface="Tahoma"/>
                <a:cs typeface="Tahoma"/>
              </a:rPr>
              <a:t>e</a:t>
            </a:r>
            <a:r>
              <a:rPr sz="2800" b="0" spc="-160" dirty="0">
                <a:latin typeface="Tahoma"/>
                <a:cs typeface="Tahoma"/>
              </a:rPr>
              <a:t> </a:t>
            </a:r>
            <a:r>
              <a:rPr sz="2800" b="0" spc="25" dirty="0">
                <a:latin typeface="Tahoma"/>
                <a:cs typeface="Tahoma"/>
              </a:rPr>
              <a:t>a</a:t>
            </a:r>
            <a:r>
              <a:rPr sz="2800" b="0" spc="-180" dirty="0">
                <a:latin typeface="Tahoma"/>
                <a:cs typeface="Tahoma"/>
              </a:rPr>
              <a:t> </a:t>
            </a:r>
            <a:r>
              <a:rPr sz="2800" b="0" spc="95" dirty="0">
                <a:latin typeface="Tahoma"/>
                <a:cs typeface="Tahoma"/>
              </a:rPr>
              <a:t>di</a:t>
            </a:r>
            <a:r>
              <a:rPr sz="2800" b="0" spc="15" dirty="0">
                <a:latin typeface="Tahoma"/>
                <a:cs typeface="Tahoma"/>
              </a:rPr>
              <a:t>r</a:t>
            </a:r>
            <a:r>
              <a:rPr sz="2800" b="0" spc="60" dirty="0">
                <a:latin typeface="Tahoma"/>
                <a:cs typeface="Tahoma"/>
              </a:rPr>
              <a:t>ect</a:t>
            </a:r>
            <a:r>
              <a:rPr sz="2800" b="0" spc="-155" dirty="0">
                <a:latin typeface="Tahoma"/>
                <a:cs typeface="Tahoma"/>
              </a:rPr>
              <a:t> </a:t>
            </a:r>
            <a:r>
              <a:rPr sz="2800" b="0" spc="105" dirty="0">
                <a:latin typeface="Tahoma"/>
                <a:cs typeface="Tahoma"/>
              </a:rPr>
              <a:t>an</a:t>
            </a:r>
            <a:r>
              <a:rPr sz="2800" b="0" spc="110" dirty="0">
                <a:latin typeface="Tahoma"/>
                <a:cs typeface="Tahoma"/>
              </a:rPr>
              <a:t>d</a:t>
            </a:r>
            <a:r>
              <a:rPr sz="2800" b="0" spc="-170" dirty="0">
                <a:latin typeface="Tahoma"/>
                <a:cs typeface="Tahoma"/>
              </a:rPr>
              <a:t> </a:t>
            </a:r>
            <a:r>
              <a:rPr sz="2800" b="0" spc="114" dirty="0">
                <a:latin typeface="Tahoma"/>
                <a:cs typeface="Tahoma"/>
              </a:rPr>
              <a:t>spec</a:t>
            </a:r>
            <a:r>
              <a:rPr sz="2800" b="0" spc="40" dirty="0">
                <a:latin typeface="Tahoma"/>
                <a:cs typeface="Tahoma"/>
              </a:rPr>
              <a:t>i</a:t>
            </a:r>
            <a:r>
              <a:rPr sz="2800" b="0" spc="35" dirty="0">
                <a:latin typeface="Tahoma"/>
                <a:cs typeface="Tahoma"/>
              </a:rPr>
              <a:t>fic</a:t>
            </a:r>
            <a:r>
              <a:rPr sz="2800" b="0" spc="-204" dirty="0">
                <a:latin typeface="Tahoma"/>
                <a:cs typeface="Tahoma"/>
              </a:rPr>
              <a:t> </a:t>
            </a:r>
            <a:r>
              <a:rPr sz="2800" b="0" spc="90" dirty="0">
                <a:latin typeface="Tahoma"/>
                <a:cs typeface="Tahoma"/>
              </a:rPr>
              <a:t>objec</a:t>
            </a:r>
            <a:r>
              <a:rPr sz="2800" b="0" spc="50" dirty="0">
                <a:latin typeface="Tahoma"/>
                <a:cs typeface="Tahoma"/>
              </a:rPr>
              <a:t>tive</a:t>
            </a:r>
            <a:r>
              <a:rPr sz="2800" b="0" spc="-170" dirty="0">
                <a:latin typeface="Tahoma"/>
                <a:cs typeface="Tahoma"/>
              </a:rPr>
              <a:t> </a:t>
            </a:r>
            <a:r>
              <a:rPr sz="2800" b="0" spc="15" dirty="0">
                <a:latin typeface="Tahoma"/>
                <a:cs typeface="Tahoma"/>
              </a:rPr>
              <a:t>th</a:t>
            </a:r>
            <a:r>
              <a:rPr sz="2800" b="0" spc="-5" dirty="0">
                <a:latin typeface="Tahoma"/>
                <a:cs typeface="Tahoma"/>
              </a:rPr>
              <a:t>a</a:t>
            </a:r>
            <a:r>
              <a:rPr sz="2800" b="0" spc="-50" dirty="0">
                <a:latin typeface="Tahoma"/>
                <a:cs typeface="Tahoma"/>
              </a:rPr>
              <a:t>t  </a:t>
            </a:r>
            <a:r>
              <a:rPr sz="2800" b="0" spc="50" dirty="0">
                <a:latin typeface="Tahoma"/>
                <a:cs typeface="Tahoma"/>
              </a:rPr>
              <a:t>contains</a:t>
            </a:r>
            <a:r>
              <a:rPr sz="2800" b="0" spc="-180" dirty="0">
                <a:latin typeface="Tahoma"/>
                <a:cs typeface="Tahoma"/>
              </a:rPr>
              <a:t> </a:t>
            </a:r>
            <a:r>
              <a:rPr sz="2800" b="0" spc="10" dirty="0">
                <a:latin typeface="Tahoma"/>
                <a:cs typeface="Tahoma"/>
              </a:rPr>
              <a:t>what</a:t>
            </a:r>
            <a:r>
              <a:rPr sz="2800" b="0" spc="-175" dirty="0">
                <a:latin typeface="Tahoma"/>
                <a:cs typeface="Tahoma"/>
              </a:rPr>
              <a:t> </a:t>
            </a:r>
            <a:r>
              <a:rPr sz="2800" b="0" spc="75" dirty="0">
                <a:latin typeface="Tahoma"/>
                <a:cs typeface="Tahoma"/>
              </a:rPr>
              <a:t>you</a:t>
            </a:r>
            <a:r>
              <a:rPr sz="2800" b="0" spc="-175" dirty="0">
                <a:latin typeface="Tahoma"/>
                <a:cs typeface="Tahoma"/>
              </a:rPr>
              <a:t> </a:t>
            </a:r>
            <a:r>
              <a:rPr sz="2800" b="0" spc="5" dirty="0">
                <a:latin typeface="Tahoma"/>
                <a:cs typeface="Tahoma"/>
              </a:rPr>
              <a:t>want</a:t>
            </a:r>
            <a:r>
              <a:rPr sz="2800" b="0" spc="-170" dirty="0">
                <a:latin typeface="Tahoma"/>
                <a:cs typeface="Tahoma"/>
              </a:rPr>
              <a:t> </a:t>
            </a:r>
            <a:r>
              <a:rPr sz="2800" b="0" spc="70" dirty="0">
                <a:latin typeface="Tahoma"/>
                <a:cs typeface="Tahoma"/>
              </a:rPr>
              <a:t>to</a:t>
            </a:r>
            <a:r>
              <a:rPr sz="2800" b="0" spc="-175" dirty="0">
                <a:latin typeface="Tahoma"/>
                <a:cs typeface="Tahoma"/>
              </a:rPr>
              <a:t> </a:t>
            </a:r>
            <a:r>
              <a:rPr sz="2800" b="0" spc="70" dirty="0">
                <a:latin typeface="Tahoma"/>
                <a:cs typeface="Tahoma"/>
              </a:rPr>
              <a:t>achieve</a:t>
            </a:r>
            <a:r>
              <a:rPr sz="2800" b="0" spc="-185" dirty="0">
                <a:latin typeface="Tahoma"/>
                <a:cs typeface="Tahoma"/>
              </a:rPr>
              <a:t> </a:t>
            </a:r>
            <a:r>
              <a:rPr sz="2800" b="0" spc="60" dirty="0">
                <a:latin typeface="Tahoma"/>
                <a:cs typeface="Tahoma"/>
              </a:rPr>
              <a:t>in</a:t>
            </a:r>
            <a:r>
              <a:rPr sz="2800" b="0" spc="-175" dirty="0">
                <a:latin typeface="Tahoma"/>
                <a:cs typeface="Tahoma"/>
              </a:rPr>
              <a:t> </a:t>
            </a:r>
            <a:r>
              <a:rPr sz="2800" b="0" spc="50" dirty="0">
                <a:latin typeface="Tahoma"/>
                <a:cs typeface="Tahoma"/>
              </a:rPr>
              <a:t>your</a:t>
            </a:r>
            <a:r>
              <a:rPr sz="2800" b="0" spc="-170" dirty="0">
                <a:latin typeface="Tahoma"/>
                <a:cs typeface="Tahoma"/>
              </a:rPr>
              <a:t> </a:t>
            </a:r>
            <a:r>
              <a:rPr sz="2800" b="0" spc="50" dirty="0">
                <a:latin typeface="Tahoma"/>
                <a:cs typeface="Tahoma"/>
              </a:rPr>
              <a:t>career</a:t>
            </a:r>
            <a:r>
              <a:rPr sz="2800" b="0" spc="-170" dirty="0">
                <a:latin typeface="Tahoma"/>
                <a:cs typeface="Tahoma"/>
              </a:rPr>
              <a:t> </a:t>
            </a:r>
            <a:r>
              <a:rPr sz="2800" b="0" spc="105" dirty="0">
                <a:latin typeface="Tahoma"/>
                <a:cs typeface="Tahoma"/>
              </a:rPr>
              <a:t>and</a:t>
            </a:r>
            <a:r>
              <a:rPr sz="2800" b="0" spc="-165" dirty="0">
                <a:latin typeface="Tahoma"/>
                <a:cs typeface="Tahoma"/>
              </a:rPr>
              <a:t> </a:t>
            </a:r>
            <a:r>
              <a:rPr sz="2800" b="0" spc="10" dirty="0">
                <a:latin typeface="Tahoma"/>
                <a:cs typeface="Tahoma"/>
              </a:rPr>
              <a:t>what</a:t>
            </a:r>
            <a:r>
              <a:rPr sz="2800" b="0" spc="-190" dirty="0">
                <a:latin typeface="Tahoma"/>
                <a:cs typeface="Tahoma"/>
              </a:rPr>
              <a:t> </a:t>
            </a:r>
            <a:r>
              <a:rPr sz="2800" b="0" spc="45" dirty="0">
                <a:latin typeface="Tahoma"/>
                <a:cs typeface="Tahoma"/>
              </a:rPr>
              <a:t>the </a:t>
            </a:r>
            <a:r>
              <a:rPr sz="2800" b="0" spc="-860" dirty="0">
                <a:latin typeface="Tahoma"/>
                <a:cs typeface="Tahoma"/>
              </a:rPr>
              <a:t> </a:t>
            </a:r>
            <a:r>
              <a:rPr sz="2800" b="0" spc="105" dirty="0">
                <a:latin typeface="Tahoma"/>
                <a:cs typeface="Tahoma"/>
              </a:rPr>
              <a:t>employer</a:t>
            </a:r>
            <a:r>
              <a:rPr sz="2800" b="0" spc="-195" dirty="0">
                <a:latin typeface="Tahoma"/>
                <a:cs typeface="Tahoma"/>
              </a:rPr>
              <a:t> </a:t>
            </a:r>
            <a:r>
              <a:rPr sz="2800" b="0" spc="130" dirty="0">
                <a:latin typeface="Tahoma"/>
                <a:cs typeface="Tahoma"/>
              </a:rPr>
              <a:t>could</a:t>
            </a:r>
            <a:r>
              <a:rPr sz="2800" b="0" spc="-180" dirty="0">
                <a:latin typeface="Tahoma"/>
                <a:cs typeface="Tahoma"/>
              </a:rPr>
              <a:t> </a:t>
            </a:r>
            <a:r>
              <a:rPr sz="2800" b="0" spc="80" dirty="0">
                <a:latin typeface="Tahoma"/>
                <a:cs typeface="Tahoma"/>
              </a:rPr>
              <a:t>expect</a:t>
            </a:r>
            <a:r>
              <a:rPr sz="2800" b="0" spc="-185" dirty="0">
                <a:latin typeface="Tahoma"/>
                <a:cs typeface="Tahoma"/>
              </a:rPr>
              <a:t> </a:t>
            </a:r>
            <a:r>
              <a:rPr sz="2800" b="0" spc="40" dirty="0">
                <a:latin typeface="Tahoma"/>
                <a:cs typeface="Tahoma"/>
              </a:rPr>
              <a:t>from</a:t>
            </a:r>
            <a:r>
              <a:rPr sz="2800" b="0" spc="-150" dirty="0">
                <a:latin typeface="Tahoma"/>
                <a:cs typeface="Tahoma"/>
              </a:rPr>
              <a:t> </a:t>
            </a:r>
            <a:r>
              <a:rPr sz="2800" b="0" spc="25" dirty="0">
                <a:latin typeface="Tahoma"/>
                <a:cs typeface="Tahoma"/>
              </a:rPr>
              <a:t>you.</a:t>
            </a:r>
            <a:endParaRPr sz="2800" dirty="0">
              <a:latin typeface="Tahoma"/>
              <a:cs typeface="Tahoma"/>
            </a:endParaRPr>
          </a:p>
          <a:p>
            <a:pPr marL="403225">
              <a:lnSpc>
                <a:spcPct val="100000"/>
              </a:lnSpc>
              <a:spcBef>
                <a:spcPts val="5"/>
              </a:spcBef>
            </a:pPr>
            <a:r>
              <a:rPr sz="2800" spc="-35" dirty="0"/>
              <a:t>Example:</a:t>
            </a:r>
            <a:endParaRPr sz="2800" dirty="0"/>
          </a:p>
          <a:p>
            <a:pPr marL="403225" marR="5080">
              <a:lnSpc>
                <a:spcPct val="100000"/>
              </a:lnSpc>
            </a:pPr>
            <a:r>
              <a:rPr sz="2800" b="0" i="1" spc="-145" dirty="0">
                <a:latin typeface="Verdana"/>
                <a:cs typeface="Verdana"/>
              </a:rPr>
              <a:t>Seeking</a:t>
            </a:r>
            <a:r>
              <a:rPr sz="2800" b="0" i="1" spc="-285" dirty="0">
                <a:latin typeface="Verdana"/>
                <a:cs typeface="Verdana"/>
              </a:rPr>
              <a:t> </a:t>
            </a:r>
            <a:r>
              <a:rPr sz="2800" b="0" i="1" spc="-175" dirty="0">
                <a:latin typeface="Verdana"/>
                <a:cs typeface="Verdana"/>
              </a:rPr>
              <a:t>an</a:t>
            </a:r>
            <a:r>
              <a:rPr sz="2800" b="0" i="1" spc="-295" dirty="0">
                <a:latin typeface="Verdana"/>
                <a:cs typeface="Verdana"/>
              </a:rPr>
              <a:t> </a:t>
            </a:r>
            <a:r>
              <a:rPr sz="2800" b="0" i="1" spc="-200" dirty="0">
                <a:latin typeface="Verdana"/>
                <a:cs typeface="Verdana"/>
              </a:rPr>
              <a:t>entry</a:t>
            </a:r>
            <a:r>
              <a:rPr sz="2800" b="0" i="1" spc="-285" dirty="0">
                <a:latin typeface="Verdana"/>
                <a:cs typeface="Verdana"/>
              </a:rPr>
              <a:t> </a:t>
            </a:r>
            <a:r>
              <a:rPr sz="2800" b="0" i="1" spc="-125" dirty="0">
                <a:latin typeface="Verdana"/>
                <a:cs typeface="Verdana"/>
              </a:rPr>
              <a:t>level</a:t>
            </a:r>
            <a:r>
              <a:rPr sz="2800" b="0" i="1" spc="-280" dirty="0">
                <a:latin typeface="Verdana"/>
                <a:cs typeface="Verdana"/>
              </a:rPr>
              <a:t> </a:t>
            </a:r>
            <a:r>
              <a:rPr sz="2800" b="0" i="1" spc="-114" dirty="0">
                <a:latin typeface="Verdana"/>
                <a:cs typeface="Verdana"/>
              </a:rPr>
              <a:t>in</a:t>
            </a:r>
            <a:r>
              <a:rPr sz="2800" b="0" i="1" spc="-285" dirty="0">
                <a:latin typeface="Verdana"/>
                <a:cs typeface="Verdana"/>
              </a:rPr>
              <a:t> </a:t>
            </a:r>
            <a:r>
              <a:rPr sz="2800" b="0" i="1" spc="-130" dirty="0">
                <a:latin typeface="Verdana"/>
                <a:cs typeface="Verdana"/>
              </a:rPr>
              <a:t>bar</a:t>
            </a:r>
            <a:r>
              <a:rPr sz="2800" b="0" i="1" spc="-280" dirty="0">
                <a:latin typeface="Verdana"/>
                <a:cs typeface="Verdana"/>
              </a:rPr>
              <a:t> </a:t>
            </a:r>
            <a:r>
              <a:rPr sz="2800" b="0" i="1" spc="-175" dirty="0">
                <a:latin typeface="Verdana"/>
                <a:cs typeface="Verdana"/>
              </a:rPr>
              <a:t>waiter</a:t>
            </a:r>
            <a:r>
              <a:rPr sz="2800" b="0" i="1" spc="-285" dirty="0">
                <a:latin typeface="Verdana"/>
                <a:cs typeface="Verdana"/>
              </a:rPr>
              <a:t> </a:t>
            </a:r>
            <a:r>
              <a:rPr sz="2800" b="0" i="1" spc="-105" dirty="0">
                <a:latin typeface="Verdana"/>
                <a:cs typeface="Verdana"/>
              </a:rPr>
              <a:t>position</a:t>
            </a:r>
            <a:r>
              <a:rPr sz="2800" b="0" i="1" spc="-260" dirty="0">
                <a:latin typeface="Verdana"/>
                <a:cs typeface="Verdana"/>
              </a:rPr>
              <a:t> </a:t>
            </a:r>
            <a:r>
              <a:rPr sz="2800" b="0" i="1" spc="-180" dirty="0">
                <a:latin typeface="Verdana"/>
                <a:cs typeface="Verdana"/>
              </a:rPr>
              <a:t>with</a:t>
            </a:r>
            <a:r>
              <a:rPr sz="2800" b="0" i="1" spc="-300" dirty="0">
                <a:latin typeface="Verdana"/>
                <a:cs typeface="Verdana"/>
              </a:rPr>
              <a:t> </a:t>
            </a:r>
            <a:r>
              <a:rPr sz="2800" b="0" i="1" spc="-185" dirty="0">
                <a:latin typeface="Verdana"/>
                <a:cs typeface="Verdana"/>
              </a:rPr>
              <a:t>a</a:t>
            </a:r>
            <a:r>
              <a:rPr sz="2800" b="0" i="1" spc="-280" dirty="0">
                <a:latin typeface="Verdana"/>
                <a:cs typeface="Verdana"/>
              </a:rPr>
              <a:t> </a:t>
            </a:r>
            <a:r>
              <a:rPr sz="2800" b="0" i="1" spc="-130" dirty="0">
                <a:latin typeface="Verdana"/>
                <a:cs typeface="Verdana"/>
              </a:rPr>
              <a:t>focus</a:t>
            </a:r>
            <a:r>
              <a:rPr sz="2800" b="0" i="1" spc="-265" dirty="0">
                <a:latin typeface="Verdana"/>
                <a:cs typeface="Verdana"/>
              </a:rPr>
              <a:t> </a:t>
            </a:r>
            <a:r>
              <a:rPr sz="2800" b="0" i="1" spc="-100" dirty="0">
                <a:latin typeface="Verdana"/>
                <a:cs typeface="Verdana"/>
              </a:rPr>
              <a:t>on</a:t>
            </a:r>
            <a:r>
              <a:rPr sz="2800" b="0" i="1" spc="-285" dirty="0">
                <a:latin typeface="Verdana"/>
                <a:cs typeface="Verdana"/>
              </a:rPr>
              <a:t> </a:t>
            </a:r>
            <a:r>
              <a:rPr sz="2800" b="0" i="1" spc="-150" dirty="0">
                <a:latin typeface="Verdana"/>
                <a:cs typeface="Verdana"/>
              </a:rPr>
              <a:t>serving </a:t>
            </a:r>
            <a:r>
              <a:rPr sz="2800" b="0" i="1" spc="-969" dirty="0">
                <a:latin typeface="Verdana"/>
                <a:cs typeface="Verdana"/>
              </a:rPr>
              <a:t> </a:t>
            </a:r>
            <a:r>
              <a:rPr sz="2800" b="0" i="1" spc="-85" dirty="0">
                <a:latin typeface="Verdana"/>
                <a:cs typeface="Verdana"/>
              </a:rPr>
              <a:t>alc</a:t>
            </a:r>
            <a:r>
              <a:rPr sz="2800" b="0" i="1" spc="-114" dirty="0">
                <a:latin typeface="Verdana"/>
                <a:cs typeface="Verdana"/>
              </a:rPr>
              <a:t>o</a:t>
            </a:r>
            <a:r>
              <a:rPr sz="2800" b="0" i="1" spc="-110" dirty="0">
                <a:latin typeface="Verdana"/>
                <a:cs typeface="Verdana"/>
              </a:rPr>
              <a:t>ho</a:t>
            </a:r>
            <a:r>
              <a:rPr sz="2800" b="0" i="1" spc="-65" dirty="0">
                <a:latin typeface="Verdana"/>
                <a:cs typeface="Verdana"/>
              </a:rPr>
              <a:t>lic</a:t>
            </a:r>
            <a:r>
              <a:rPr sz="2800" b="0" i="1" spc="-270" dirty="0">
                <a:latin typeface="Verdana"/>
                <a:cs typeface="Verdana"/>
              </a:rPr>
              <a:t> </a:t>
            </a:r>
            <a:r>
              <a:rPr sz="2800" b="0" i="1" spc="-175" dirty="0">
                <a:latin typeface="Verdana"/>
                <a:cs typeface="Verdana"/>
              </a:rPr>
              <a:t>an</a:t>
            </a:r>
            <a:r>
              <a:rPr sz="2800" b="0" i="1" spc="-5" dirty="0">
                <a:latin typeface="Verdana"/>
                <a:cs typeface="Verdana"/>
              </a:rPr>
              <a:t>d</a:t>
            </a:r>
            <a:r>
              <a:rPr sz="2800" b="0" i="1" spc="-285" dirty="0">
                <a:latin typeface="Verdana"/>
                <a:cs typeface="Verdana"/>
              </a:rPr>
              <a:t> </a:t>
            </a:r>
            <a:r>
              <a:rPr sz="2800" b="0" i="1" spc="-120" dirty="0">
                <a:latin typeface="Verdana"/>
                <a:cs typeface="Verdana"/>
              </a:rPr>
              <a:t>no</a:t>
            </a:r>
            <a:r>
              <a:rPr sz="2800" b="0" i="1" spc="-114" dirty="0">
                <a:latin typeface="Verdana"/>
                <a:cs typeface="Verdana"/>
              </a:rPr>
              <a:t>n</a:t>
            </a:r>
            <a:r>
              <a:rPr sz="2800" b="0" i="1" spc="-375" dirty="0">
                <a:latin typeface="Verdana"/>
                <a:cs typeface="Verdana"/>
              </a:rPr>
              <a:t>-</a:t>
            </a:r>
            <a:r>
              <a:rPr sz="2800" b="0" i="1" spc="-85" dirty="0">
                <a:latin typeface="Verdana"/>
                <a:cs typeface="Verdana"/>
              </a:rPr>
              <a:t>alc</a:t>
            </a:r>
            <a:r>
              <a:rPr sz="2800" b="0" i="1" spc="-114" dirty="0">
                <a:latin typeface="Verdana"/>
                <a:cs typeface="Verdana"/>
              </a:rPr>
              <a:t>o</a:t>
            </a:r>
            <a:r>
              <a:rPr sz="2800" b="0" i="1" spc="-110" dirty="0">
                <a:latin typeface="Verdana"/>
                <a:cs typeface="Verdana"/>
              </a:rPr>
              <a:t>ho</a:t>
            </a:r>
            <a:r>
              <a:rPr sz="2800" b="0" i="1" spc="-65" dirty="0">
                <a:latin typeface="Verdana"/>
                <a:cs typeface="Verdana"/>
              </a:rPr>
              <a:t>lic</a:t>
            </a:r>
            <a:r>
              <a:rPr sz="2800" b="0" i="1" spc="-270" dirty="0">
                <a:latin typeface="Verdana"/>
                <a:cs typeface="Verdana"/>
              </a:rPr>
              <a:t> </a:t>
            </a:r>
            <a:r>
              <a:rPr sz="2800" b="0" i="1" spc="-150" dirty="0">
                <a:latin typeface="Verdana"/>
                <a:cs typeface="Verdana"/>
              </a:rPr>
              <a:t>bever</a:t>
            </a:r>
            <a:r>
              <a:rPr sz="2800" b="0" i="1" spc="-90" dirty="0">
                <a:latin typeface="Verdana"/>
                <a:cs typeface="Verdana"/>
              </a:rPr>
              <a:t>a</a:t>
            </a:r>
            <a:r>
              <a:rPr sz="2800" b="0" i="1" spc="-85" dirty="0">
                <a:latin typeface="Verdana"/>
                <a:cs typeface="Verdana"/>
              </a:rPr>
              <a:t>g</a:t>
            </a:r>
            <a:r>
              <a:rPr sz="2800" b="0" i="1" spc="-190" dirty="0">
                <a:latin typeface="Verdana"/>
                <a:cs typeface="Verdana"/>
              </a:rPr>
              <a:t>e,</a:t>
            </a:r>
            <a:r>
              <a:rPr sz="2800" b="0" i="1" spc="-360" dirty="0">
                <a:latin typeface="Verdana"/>
                <a:cs typeface="Verdana"/>
              </a:rPr>
              <a:t> </a:t>
            </a:r>
            <a:r>
              <a:rPr sz="2800" b="0" i="1" spc="-80" dirty="0">
                <a:latin typeface="Verdana"/>
                <a:cs typeface="Verdana"/>
              </a:rPr>
              <a:t>u</a:t>
            </a:r>
            <a:r>
              <a:rPr sz="2800" b="0" i="1" spc="-75" dirty="0">
                <a:latin typeface="Verdana"/>
                <a:cs typeface="Verdana"/>
              </a:rPr>
              <a:t>p</a:t>
            </a:r>
            <a:r>
              <a:rPr sz="2800" b="0" i="1" spc="-300" dirty="0">
                <a:latin typeface="Verdana"/>
                <a:cs typeface="Verdana"/>
              </a:rPr>
              <a:t> </a:t>
            </a:r>
            <a:r>
              <a:rPr sz="2800" b="0" i="1" spc="-150" dirty="0">
                <a:latin typeface="Verdana"/>
                <a:cs typeface="Verdana"/>
              </a:rPr>
              <a:t>se</a:t>
            </a:r>
            <a:r>
              <a:rPr sz="2800" b="0" i="1" spc="-90" dirty="0">
                <a:latin typeface="Verdana"/>
                <a:cs typeface="Verdana"/>
              </a:rPr>
              <a:t>l</a:t>
            </a:r>
            <a:r>
              <a:rPr sz="2800" b="0" i="1" spc="-70" dirty="0">
                <a:latin typeface="Verdana"/>
                <a:cs typeface="Verdana"/>
              </a:rPr>
              <a:t>ling</a:t>
            </a:r>
            <a:r>
              <a:rPr sz="2800" b="0" i="1" spc="-285" dirty="0">
                <a:latin typeface="Verdana"/>
                <a:cs typeface="Verdana"/>
              </a:rPr>
              <a:t> </a:t>
            </a:r>
            <a:r>
              <a:rPr sz="2800" b="0" i="1" spc="-160" dirty="0">
                <a:latin typeface="Verdana"/>
                <a:cs typeface="Verdana"/>
              </a:rPr>
              <a:t>th</a:t>
            </a:r>
            <a:r>
              <a:rPr sz="2800" b="0" i="1" spc="-180" dirty="0">
                <a:latin typeface="Verdana"/>
                <a:cs typeface="Verdana"/>
              </a:rPr>
              <a:t>e</a:t>
            </a:r>
            <a:r>
              <a:rPr sz="2800" b="0" i="1" spc="-290" dirty="0">
                <a:latin typeface="Verdana"/>
                <a:cs typeface="Verdana"/>
              </a:rPr>
              <a:t> </a:t>
            </a:r>
            <a:r>
              <a:rPr sz="2800" b="0" i="1" spc="-110" dirty="0">
                <a:latin typeface="Verdana"/>
                <a:cs typeface="Verdana"/>
              </a:rPr>
              <a:t>dri</a:t>
            </a:r>
            <a:r>
              <a:rPr sz="2800" b="0" i="1" spc="-140" dirty="0">
                <a:latin typeface="Verdana"/>
                <a:cs typeface="Verdana"/>
              </a:rPr>
              <a:t>n</a:t>
            </a:r>
            <a:r>
              <a:rPr sz="2800" b="0" i="1" spc="-310" dirty="0">
                <a:latin typeface="Verdana"/>
                <a:cs typeface="Verdana"/>
              </a:rPr>
              <a:t>k</a:t>
            </a:r>
            <a:r>
              <a:rPr sz="2800" b="0" i="1" spc="-220" dirty="0">
                <a:latin typeface="Verdana"/>
                <a:cs typeface="Verdana"/>
              </a:rPr>
              <a:t>s</a:t>
            </a:r>
            <a:r>
              <a:rPr sz="2800" b="0" i="1" spc="-310" dirty="0">
                <a:latin typeface="Verdana"/>
                <a:cs typeface="Verdana"/>
              </a:rPr>
              <a:t> </a:t>
            </a:r>
            <a:r>
              <a:rPr sz="2800" b="0" i="1" spc="-175" dirty="0">
                <a:latin typeface="Verdana"/>
                <a:cs typeface="Verdana"/>
              </a:rPr>
              <a:t>an</a:t>
            </a:r>
            <a:r>
              <a:rPr sz="2800" b="0" i="1" spc="-5" dirty="0">
                <a:latin typeface="Verdana"/>
                <a:cs typeface="Verdana"/>
              </a:rPr>
              <a:t>d  </a:t>
            </a:r>
            <a:r>
              <a:rPr sz="2800" b="0" i="1" spc="-155" dirty="0">
                <a:latin typeface="Verdana"/>
                <a:cs typeface="Verdana"/>
              </a:rPr>
              <a:t>takin</a:t>
            </a:r>
            <a:r>
              <a:rPr sz="2800" b="0" i="1" spc="-185" dirty="0">
                <a:latin typeface="Verdana"/>
                <a:cs typeface="Verdana"/>
              </a:rPr>
              <a:t>g</a:t>
            </a:r>
            <a:r>
              <a:rPr sz="2800" b="0" i="1" spc="-305" dirty="0">
                <a:latin typeface="Verdana"/>
                <a:cs typeface="Verdana"/>
              </a:rPr>
              <a:t> </a:t>
            </a:r>
            <a:r>
              <a:rPr sz="2800" b="0" i="1" spc="-45" dirty="0">
                <a:latin typeface="Verdana"/>
                <a:cs typeface="Verdana"/>
              </a:rPr>
              <a:t>o</a:t>
            </a:r>
            <a:r>
              <a:rPr sz="2800" b="0" i="1" spc="-260" dirty="0">
                <a:latin typeface="Verdana"/>
                <a:cs typeface="Verdana"/>
              </a:rPr>
              <a:t>r</a:t>
            </a:r>
            <a:r>
              <a:rPr sz="2800" b="0" i="1" spc="-50" dirty="0">
                <a:latin typeface="Verdana"/>
                <a:cs typeface="Verdana"/>
              </a:rPr>
              <a:t>d</a:t>
            </a:r>
            <a:r>
              <a:rPr sz="2800" b="0" i="1" spc="-55" dirty="0">
                <a:latin typeface="Verdana"/>
                <a:cs typeface="Verdana"/>
              </a:rPr>
              <a:t>e</a:t>
            </a:r>
            <a:r>
              <a:rPr sz="2800" b="0" i="1" spc="-220" dirty="0">
                <a:latin typeface="Verdana"/>
                <a:cs typeface="Verdana"/>
              </a:rPr>
              <a:t>r</a:t>
            </a:r>
            <a:r>
              <a:rPr sz="2800" b="0" i="1" spc="-265" dirty="0">
                <a:latin typeface="Verdana"/>
                <a:cs typeface="Verdana"/>
              </a:rPr>
              <a:t> </a:t>
            </a:r>
            <a:r>
              <a:rPr sz="2800" b="0" i="1" spc="-175" dirty="0">
                <a:latin typeface="Verdana"/>
                <a:cs typeface="Verdana"/>
              </a:rPr>
              <a:t>f</a:t>
            </a:r>
            <a:r>
              <a:rPr sz="2800" b="0" i="1" spc="-254" dirty="0">
                <a:latin typeface="Verdana"/>
                <a:cs typeface="Verdana"/>
              </a:rPr>
              <a:t>r</a:t>
            </a:r>
            <a:r>
              <a:rPr sz="2800" b="0" i="1" spc="-45" dirty="0">
                <a:latin typeface="Verdana"/>
                <a:cs typeface="Verdana"/>
              </a:rPr>
              <a:t>o</a:t>
            </a:r>
            <a:r>
              <a:rPr sz="2800" b="0" i="1" spc="-280" dirty="0">
                <a:latin typeface="Verdana"/>
                <a:cs typeface="Verdana"/>
              </a:rPr>
              <a:t>m</a:t>
            </a:r>
            <a:r>
              <a:rPr sz="2800" b="0" i="1" spc="-260" dirty="0">
                <a:latin typeface="Verdana"/>
                <a:cs typeface="Verdana"/>
              </a:rPr>
              <a:t> </a:t>
            </a:r>
            <a:r>
              <a:rPr sz="2800" b="0" i="1" spc="-155" dirty="0">
                <a:latin typeface="Verdana"/>
                <a:cs typeface="Verdana"/>
              </a:rPr>
              <a:t>guests</a:t>
            </a:r>
            <a:r>
              <a:rPr sz="2800" b="0" i="1" spc="-295" dirty="0">
                <a:latin typeface="Verdana"/>
                <a:cs typeface="Verdana"/>
              </a:rPr>
              <a:t>.</a:t>
            </a:r>
            <a:endParaRPr sz="280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8D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1459</Words>
  <Application>Microsoft Office PowerPoint</Application>
  <PresentationFormat>Widescreen</PresentationFormat>
  <Paragraphs>89</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Black</vt:lpstr>
      <vt:lpstr>Arial MT</vt:lpstr>
      <vt:lpstr>Calibri</vt:lpstr>
      <vt:lpstr>Century Gothic</vt:lpstr>
      <vt:lpstr>Tahoma</vt:lpstr>
      <vt:lpstr>Verdana</vt:lpstr>
      <vt:lpstr>Office Theme</vt:lpstr>
      <vt:lpstr>PowerPoint Presentation</vt:lpstr>
      <vt:lpstr>PowerPoint Presentation</vt:lpstr>
      <vt:lpstr>PowerPoint Presentation</vt:lpstr>
      <vt:lpstr>PowerPoint Presentation</vt:lpstr>
      <vt:lpstr>PowerPoint Presentation</vt:lpstr>
      <vt:lpstr>RÉSUMÉ</vt:lpstr>
      <vt:lpstr>Resume</vt:lpstr>
      <vt:lpstr>Writing a Resume</vt:lpstr>
      <vt:lpstr>Writing a Resume</vt:lpstr>
      <vt:lpstr>Writing a Resume</vt:lpstr>
      <vt:lpstr>Writing a Resume</vt:lpstr>
      <vt:lpstr>Writing a Resume</vt:lpstr>
      <vt:lpstr>Writing a Resume</vt:lpstr>
      <vt:lpstr>Résumé Formats</vt:lpstr>
      <vt:lpstr>Chronological Format</vt:lpstr>
      <vt:lpstr>Functional Format</vt:lpstr>
      <vt:lpstr>Combination or Hybrid Format</vt:lpstr>
      <vt:lpstr>Tips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Lilian Barrientos</dc:creator>
  <cp:lastModifiedBy>michelle sibayan</cp:lastModifiedBy>
  <cp:revision>4</cp:revision>
  <dcterms:created xsi:type="dcterms:W3CDTF">2023-05-29T14:59:50Z</dcterms:created>
  <dcterms:modified xsi:type="dcterms:W3CDTF">2023-05-29T16:34:49Z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2020-03-11T00:00:00Z</vt:filetime>
  </property>
  <property fmtid="{D5CDD505-2E9C-101B-9397-08002B2CF9AE}" pid="3" name="Creator">
    <vt:lpwstr>Microsoft® PowerPoint® 2019</vt:lpwstr>
  </property>
  <property fmtid="{D5CDD505-2E9C-101B-9397-08002B2CF9AE}" pid="4" name="LastSaved">
    <vt:filetime>2023-05-29T00:00:00Z</vt:filetime>
  </property>
</Properties>
</file>