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927ade55_0_12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a927ade5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927ade55_0_13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a927ade5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a927ade55_0_13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a927ade5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a93616933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a936169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5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8.jpg"/><Relationship Id="rId6" Type="http://schemas.openxmlformats.org/officeDocument/2006/relationships/image" Target="../media/image3.jpg"/><Relationship Id="rId7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863075" y="778467"/>
            <a:ext cx="5691600" cy="14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/>
              <a:t>RANCANG BANGUN APLIKASI LAYANAN JASA PERCETAKAN BERBASIS LOKASI DAN TEKNOLOGI WEB</a:t>
            </a:r>
            <a:endParaRPr sz="1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396250" y="3002000"/>
            <a:ext cx="50724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Times New Roman"/>
                <a:ea typeface="Times New Roman"/>
                <a:cs typeface="Times New Roman"/>
                <a:sym typeface="Times New Roman"/>
              </a:rPr>
              <a:t>Dipresentasikan Oleh 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id" sz="1400">
                <a:latin typeface="Times New Roman"/>
                <a:ea typeface="Times New Roman"/>
                <a:cs typeface="Times New Roman"/>
                <a:sym typeface="Times New Roman"/>
              </a:rPr>
              <a:t>hmad Zahron (161080200236)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3396250" y="4073200"/>
            <a:ext cx="50724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Times New Roman"/>
                <a:ea typeface="Times New Roman"/>
                <a:cs typeface="Times New Roman"/>
                <a:sym typeface="Times New Roman"/>
              </a:rPr>
              <a:t>Dosen Pembimbing 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Times New Roman"/>
                <a:ea typeface="Times New Roman"/>
                <a:cs typeface="Times New Roman"/>
                <a:sym typeface="Times New Roman"/>
              </a:rPr>
              <a:t>Irwan A. Kautsar, S.Kom., M.Kom., Ph.D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5949575" y="6056567"/>
            <a:ext cx="31419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Sidoarjo, 05 Desember 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44467"/>
            <a:ext cx="7038900" cy="8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Times New Roman"/>
                <a:ea typeface="Times New Roman"/>
                <a:cs typeface="Times New Roman"/>
                <a:sym typeface="Times New Roman"/>
              </a:rPr>
              <a:t>Latar Belakang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054800" y="1767600"/>
            <a:ext cx="3233100" cy="3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kegiatan yang harus dilakukan sebelum mencetak dokumen</a:t>
            </a:r>
            <a:endParaRPr/>
          </a:p>
          <a:p>
            <a:pPr indent="-311150" lvl="0" marL="269999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pergi ke tempat percetakan</a:t>
            </a:r>
            <a:endParaRPr/>
          </a:p>
          <a:p>
            <a:pPr indent="-311150" lvl="0" marL="269999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mengantri pada saat akan mencetak</a:t>
            </a:r>
            <a:endParaRPr/>
          </a:p>
          <a:p>
            <a:pPr indent="-311150" lvl="0" marL="269999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memasukkan flashdisk untuk mencetak file yang dibutuhkan</a:t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900" y="1557500"/>
            <a:ext cx="2311300" cy="16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2225" y="1291475"/>
            <a:ext cx="2311300" cy="1733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7175" y="4069565"/>
            <a:ext cx="3029236" cy="16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297500" y="321800"/>
            <a:ext cx="7038900" cy="12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Times New Roman"/>
                <a:ea typeface="Times New Roman"/>
                <a:cs typeface="Times New Roman"/>
                <a:sym typeface="Times New Roman"/>
              </a:rPr>
              <a:t>Tinjauan Pustaka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0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Hidayat, R. (2016). </a:t>
            </a:r>
            <a:r>
              <a:rPr i="1" lang="id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 Informasi Pemesanan Jasa Cetak Berbasis Web Pada Cv. Vida Plus Jakarta</a:t>
            </a:r>
            <a:r>
              <a:rPr lang="id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102.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04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rPr lang="id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Humisar, H. (2013). Aplikasi Sistem Informasi Jasa Percetakan Pada CV. Dua Inspirasi. </a:t>
            </a:r>
            <a:r>
              <a:rPr i="1" lang="id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Access Journal of Information</a:t>
            </a:r>
            <a:r>
              <a:rPr lang="id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2–4.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193359"/>
            <a:ext cx="7038900" cy="12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Times New Roman"/>
                <a:ea typeface="Times New Roman"/>
                <a:cs typeface="Times New Roman"/>
                <a:sym typeface="Times New Roman"/>
              </a:rPr>
              <a:t>Metodologi/Rancangan Sistem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5300" y="1765417"/>
            <a:ext cx="859550" cy="8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6450" y="1471866"/>
            <a:ext cx="1589776" cy="158977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/>
          <p:nvPr/>
        </p:nvSpPr>
        <p:spPr>
          <a:xfrm>
            <a:off x="4582796" y="4989523"/>
            <a:ext cx="654000" cy="694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 rot="1618">
            <a:off x="6011110" y="2100056"/>
            <a:ext cx="637500" cy="70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1750" y="4338216"/>
            <a:ext cx="1502416" cy="149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1750" y="1519766"/>
            <a:ext cx="1392926" cy="1870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65400" y="4311700"/>
            <a:ext cx="1483922" cy="13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 rot="5401213">
            <a:off x="6843932" y="3345446"/>
            <a:ext cx="849900" cy="53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 rot="5400000">
            <a:off x="2198303" y="3538284"/>
            <a:ext cx="602400" cy="521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 rot="1618">
            <a:off x="3346823" y="2176873"/>
            <a:ext cx="637500" cy="70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1052550" y="2819600"/>
            <a:ext cx="7038900" cy="12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Times New Roman"/>
                <a:ea typeface="Times New Roman"/>
                <a:cs typeface="Times New Roman"/>
                <a:sym typeface="Times New Roman"/>
              </a:rPr>
              <a:t>Terima Kasih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