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0" r:id="rId4"/>
    <p:sldId id="262" r:id="rId5"/>
    <p:sldId id="265" r:id="rId6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048408-674A-494E-B278-8DF5861DB53E}">
          <p14:sldIdLst>
            <p14:sldId id="256"/>
            <p14:sldId id="264"/>
            <p14:sldId id="260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0F950-514D-47BE-8B31-E876C2465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C0595-7178-458C-9D4F-AD621507B4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ABD6B2-B8EE-4F33-B216-F90D74D8FF01}" type="datetimeFigureOut">
              <a:rPr lang="zh-CN" altLang="en-US"/>
              <a:pPr>
                <a:defRPr/>
              </a:pPr>
              <a:t>2017/7/21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F3A47F-5D9F-4C66-937D-A6E256CE22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6E7CE-F43C-459E-9C7E-849F5942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CB34-E844-4D84-B1A1-B683861841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FDE5-0871-4297-BBDF-4FE718762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D1E8A5-9D7B-4B48-80E6-7145F7ED04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BBFB5F8-B9DB-426C-BACC-034204466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DACA9C-07A9-48AC-BD18-7A5C912D6B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4ADC4A3-ACEA-456C-B639-828418D13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48AA19-B984-4ED2-979C-4E534F16D8B0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63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932672-8D58-42FC-9856-1D0A434BC9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8F7019-8BA8-4196-9C57-72E7FD36A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56C64-61D0-44E9-B93F-404C7B75C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378BC-68C6-400E-A2BA-14A7324B9D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3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ABCF26-9D86-4A85-BB90-7E89FE484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981683-476B-448E-AB54-1691A4418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3DBB6F-87CE-408B-983C-972C34D77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BC623-2604-4F1B-A570-6CF1A9350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23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950" y="274638"/>
            <a:ext cx="184785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274638"/>
            <a:ext cx="5391150" cy="58515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B0C50-38DB-47E4-B196-10FE9AFA44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0F4D18-700F-4D19-A9D7-D34A224D93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C665FD-37FD-47B0-A7DE-DAFE0AB55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4D1D5-6A45-4726-ABA8-3AC1148F2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407FE4-C148-46B9-A235-DE080B5D0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5C3E69-48DC-4E37-8589-6D04E2068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9E87FD-4847-4615-8E3D-8196DA9E2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05D-E76D-4E10-B9ED-C2400FC1F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1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9047A2-9AB0-4C7F-9BC5-AA06CC536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B20EE3-8F9C-4E90-B069-76B0E07A92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0300B5-E068-4C7B-8ADD-20304AF36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E5CC-9C76-47A2-A925-D74DCB9CB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4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EA8D2-614D-4175-BD51-BF40AED86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71DE4-66F2-4E8B-8B2E-7E03E42D6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F8841-1919-48DE-A354-EA8E95DB2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5B546-34BC-4765-B9F8-61F7A27A5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9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44BEF4-EE51-48D1-B7E7-1035A451C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47D760-CCF6-475E-A07D-49EAB9F4D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84928F-6F65-45AE-95A7-ECF05BE81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F1F88-9842-4D1D-B175-D47B3EB2A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7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F6DAF3-9318-4553-8619-F12E93CC0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7EE397-75B1-4BDE-9A08-8EC5735F1B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8F329B-E4DB-4B28-9FA2-A4FC79F33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3159F-FA7F-4BB6-B05F-2E1FF789FD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1690E5F-D5FE-4478-BB20-2BC98A5E5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F87AF1-D0A5-45BB-812E-E06D5AEFB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C5DB2D-ADEB-451C-B454-B17DBF335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AE875-564C-4190-84E7-93141A8F59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34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5541A-8FD7-4D96-9205-E45E7970B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BEBF2-5A09-47E7-9D28-216ED3BA0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E8C19-ECAA-4DBD-91D8-35FF300DA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19BB5-956F-4489-90C4-BA509D02F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1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AFC2A-91C2-4E81-8D51-528056AE9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7DDEC-50D5-4F03-9DEE-003F8E841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85017-9157-4103-B9E9-141B1EC26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20E4E-4247-4E87-A48F-6590FE857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23277-0308-4AEB-A143-D4928E371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C7D406-61D6-4B93-B084-3C57AA7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00200"/>
            <a:ext cx="7391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3B5E2E-33AD-4551-9E77-D74CC75C96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79A556-5A9B-4AEB-9E71-645B686FEC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6A6DBD5-C585-4B0E-BE24-F6ABCDFC47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9CB45647-4EFB-43D7-A677-05B5E195D1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73E8B4-560B-47E7-A8C4-A0140ED113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695"/>
            <a:ext cx="9144000" cy="595994"/>
          </a:xfrm>
        </p:spPr>
        <p:txBody>
          <a:bodyPr/>
          <a:lstStyle/>
          <a:p>
            <a:pPr lvl="0" algn="l"/>
            <a:r>
              <a:rPr lang="en-IE" b="1" dirty="0"/>
              <a:t>Image Encryption using Java</a:t>
            </a:r>
            <a:r>
              <a:rPr lang="en-IE" dirty="0"/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19ADA3-7FFD-4E30-84E3-07258E2BDE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724128" y="6165304"/>
            <a:ext cx="3419872" cy="692696"/>
          </a:xfrm>
        </p:spPr>
        <p:txBody>
          <a:bodyPr/>
          <a:lstStyle/>
          <a:p>
            <a:pPr algn="r" eaLnBrk="1" hangingPunct="1"/>
            <a:r>
              <a:rPr lang="en-IE" altLang="zh-CN" sz="1800" b="1" dirty="0">
                <a:ea typeface="宋体" panose="02010600030101010101" pitchFamily="2" charset="-122"/>
              </a:rPr>
              <a:t>Krzysztof Pawlik x16138147</a:t>
            </a:r>
          </a:p>
          <a:p>
            <a:pPr algn="r" eaLnBrk="1" hangingPunct="1"/>
            <a:r>
              <a:rPr lang="en-IE" altLang="zh-CN" sz="1800" b="1" dirty="0">
                <a:ea typeface="宋体" panose="02010600030101010101" pitchFamily="2" charset="-122"/>
              </a:rPr>
              <a:t>David Harrop x03298051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60A1C-6F97-4D23-A316-50CE1D0ABA89}"/>
              </a:ext>
            </a:extLst>
          </p:cNvPr>
          <p:cNvSpPr/>
          <p:nvPr/>
        </p:nvSpPr>
        <p:spPr>
          <a:xfrm>
            <a:off x="35556" y="620689"/>
            <a:ext cx="770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“Develop an application that encrypts the image.”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A8EBB-A4D0-4C79-920E-F4ACF4362E80}"/>
              </a:ext>
            </a:extLst>
          </p:cNvPr>
          <p:cNvSpPr txBox="1"/>
          <p:nvPr/>
        </p:nvSpPr>
        <p:spPr>
          <a:xfrm>
            <a:off x="1619672" y="1556792"/>
            <a:ext cx="59046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b="1" dirty="0"/>
              <a:t>GUI developed in NetBeans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b="1" dirty="0"/>
              <a:t>Stand-alone Client app - No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b="1" dirty="0"/>
              <a:t>SHA-512 hash of user supplied password.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b="1" dirty="0"/>
              <a:t>Minimum password requirements implemented.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b="1" dirty="0"/>
              <a:t>Must also decrypt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EF0016-4346-492E-A853-00891388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764704"/>
            <a:ext cx="2185882" cy="4797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44A7C-00E9-4B57-BFC7-1FA251271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71" y="273224"/>
            <a:ext cx="2202403" cy="2520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DDC74D-804C-4D70-B22D-DD17B5813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68959"/>
            <a:ext cx="3312368" cy="2908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22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5FFC1-17D9-430A-A3B2-DB349C13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908720"/>
            <a:ext cx="4824536" cy="574384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000A116-6D3C-4871-A773-4EC6E46FD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695"/>
            <a:ext cx="9144000" cy="59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E" b="1" kern="0" dirty="0"/>
              <a:t>Code snippet – password verification</a:t>
            </a:r>
            <a:endParaRPr lang="en-IE" kern="0" dirty="0"/>
          </a:p>
        </p:txBody>
      </p:sp>
    </p:spTree>
    <p:extLst>
      <p:ext uri="{BB962C8B-B14F-4D97-AF65-F5344CB8AC3E}">
        <p14:creationId xmlns:p14="http://schemas.microsoft.com/office/powerpoint/2010/main" val="331239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12A5E4-6384-4486-9A6D-4F778DBC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7039558" cy="445483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A97C024-D1D8-4DA2-BCBE-3D50B27BF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695"/>
            <a:ext cx="9144000" cy="59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E" b="1" kern="0" dirty="0"/>
              <a:t>Code snippet – encryption method</a:t>
            </a:r>
            <a:endParaRPr lang="en-IE" kern="0" dirty="0"/>
          </a:p>
        </p:txBody>
      </p:sp>
    </p:spTree>
    <p:extLst>
      <p:ext uri="{BB962C8B-B14F-4D97-AF65-F5344CB8AC3E}">
        <p14:creationId xmlns:p14="http://schemas.microsoft.com/office/powerpoint/2010/main" val="178915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B170071-A72D-4D9C-9E1E-BB9125D02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695"/>
            <a:ext cx="9144000" cy="59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E" b="1" kern="0" dirty="0"/>
              <a:t>How it works</a:t>
            </a:r>
            <a:endParaRPr lang="en-IE" kern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507315-6AFD-4925-A81B-02333A613178}"/>
              </a:ext>
            </a:extLst>
          </p:cNvPr>
          <p:cNvSpPr/>
          <p:nvPr/>
        </p:nvSpPr>
        <p:spPr>
          <a:xfrm>
            <a:off x="1151620" y="1415775"/>
            <a:ext cx="936104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5623FDC-6F73-4FF5-9D16-9464AB08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90743"/>
            <a:ext cx="9144000" cy="59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E" sz="1800" b="1" kern="0" dirty="0"/>
              <a:t>1. Hash the password</a:t>
            </a:r>
            <a:endParaRPr lang="en-IE" sz="1800" kern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A5A94C-DE2D-449E-8B3A-6BD54430EA10}"/>
              </a:ext>
            </a:extLst>
          </p:cNvPr>
          <p:cNvSpPr/>
          <p:nvPr/>
        </p:nvSpPr>
        <p:spPr>
          <a:xfrm>
            <a:off x="2591780" y="1415775"/>
            <a:ext cx="936104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Encode in bytes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DC9BA3-FC0E-456F-9DC8-D468309C42F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087724" y="159579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9DDE4D-2982-4412-8C30-862C091E5D06}"/>
              </a:ext>
            </a:extLst>
          </p:cNvPr>
          <p:cNvSpPr/>
          <p:nvPr/>
        </p:nvSpPr>
        <p:spPr>
          <a:xfrm>
            <a:off x="4031940" y="1415775"/>
            <a:ext cx="2304256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Hash encoded byte password using </a:t>
            </a:r>
            <a:r>
              <a:rPr lang="en-IE" sz="1200" b="1" dirty="0" err="1">
                <a:solidFill>
                  <a:srgbClr val="FF0000"/>
                </a:solidFill>
              </a:rPr>
              <a:t>MessageDigest</a:t>
            </a:r>
            <a:r>
              <a:rPr lang="en-IE" sz="1200" b="1" dirty="0">
                <a:solidFill>
                  <a:schemeClr val="tx1"/>
                </a:solidFill>
              </a:rPr>
              <a:t>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8FB5B-5608-4D57-9FDD-42E4CD68F9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527884" y="159579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2A41E6-6880-4EDE-9BA2-CABC63D04827}"/>
              </a:ext>
            </a:extLst>
          </p:cNvPr>
          <p:cNvSpPr/>
          <p:nvPr/>
        </p:nvSpPr>
        <p:spPr>
          <a:xfrm>
            <a:off x="6840252" y="1415775"/>
            <a:ext cx="1224136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Creates 256 bit byte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B49744-1845-4DF1-9DC1-1D83B0B9C22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6336196" y="159579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019A28B0-0406-4214-A109-B2EAE525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4864"/>
            <a:ext cx="9144000" cy="59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E" sz="1800" b="1" kern="0" dirty="0"/>
              <a:t>2. Create the encrypted file</a:t>
            </a:r>
            <a:endParaRPr lang="en-IE" sz="1800" kern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01A745-DBE4-4297-9004-EF75F945D9BE}"/>
              </a:ext>
            </a:extLst>
          </p:cNvPr>
          <p:cNvSpPr/>
          <p:nvPr/>
        </p:nvSpPr>
        <p:spPr>
          <a:xfrm>
            <a:off x="1151620" y="2800858"/>
            <a:ext cx="2232248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Create new, empty output file (</a:t>
            </a:r>
            <a:r>
              <a:rPr lang="en-IE" sz="1200" b="1" dirty="0" err="1">
                <a:solidFill>
                  <a:srgbClr val="FF0000"/>
                </a:solidFill>
              </a:rPr>
              <a:t>FileOutputStream</a:t>
            </a:r>
            <a:r>
              <a:rPr lang="en-IE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148BF9-91D1-4C50-888C-7F4E0EF73B0D}"/>
              </a:ext>
            </a:extLst>
          </p:cNvPr>
          <p:cNvSpPr/>
          <p:nvPr/>
        </p:nvSpPr>
        <p:spPr>
          <a:xfrm>
            <a:off x="3707904" y="2800858"/>
            <a:ext cx="1764196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Use hashed password as first 128 chars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248FF5-0A16-4AEA-8697-132B0B05A1F0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383868" y="2980878"/>
            <a:ext cx="324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861018-4A72-4244-A712-8CBABE4041F0}"/>
              </a:ext>
            </a:extLst>
          </p:cNvPr>
          <p:cNvSpPr/>
          <p:nvPr/>
        </p:nvSpPr>
        <p:spPr>
          <a:xfrm>
            <a:off x="5796136" y="2800858"/>
            <a:ext cx="2304256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Read input file into byte array using </a:t>
            </a:r>
            <a:r>
              <a:rPr lang="en-IE" sz="1200" b="1" dirty="0" err="1">
                <a:solidFill>
                  <a:srgbClr val="FF0000"/>
                </a:solidFill>
              </a:rPr>
              <a:t>BufferedInputStream</a:t>
            </a:r>
            <a:endParaRPr lang="en-IE" sz="1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D5259F-A4BD-49A4-BD86-3179D90B34C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472100" y="2980878"/>
            <a:ext cx="324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D565D2-C596-4D05-A041-634417C53DCE}"/>
              </a:ext>
            </a:extLst>
          </p:cNvPr>
          <p:cNvSpPr/>
          <p:nvPr/>
        </p:nvSpPr>
        <p:spPr>
          <a:xfrm>
            <a:off x="1136872" y="3618985"/>
            <a:ext cx="1670932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Write byte array to output file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508D7F-934C-47FD-8323-58B56BE8C61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H="1">
            <a:off x="1136872" y="2980878"/>
            <a:ext cx="6963520" cy="818127"/>
          </a:xfrm>
          <a:prstGeom prst="bentConnector5">
            <a:avLst>
              <a:gd name="adj1" fmla="val -3283"/>
              <a:gd name="adj2" fmla="val 50000"/>
              <a:gd name="adj3" fmla="val 103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5C30E2-7B4B-4210-8EE7-7559C0E5C9C5}"/>
              </a:ext>
            </a:extLst>
          </p:cNvPr>
          <p:cNvSpPr/>
          <p:nvPr/>
        </p:nvSpPr>
        <p:spPr>
          <a:xfrm>
            <a:off x="3149842" y="3618985"/>
            <a:ext cx="1764196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Save output file with .crypt extension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C1F781-A0D0-4C5A-8151-B316FC77FABD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2807804" y="3799005"/>
            <a:ext cx="342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8CDF1C6-76B6-44CF-A99C-A86EBFB48FFA}"/>
              </a:ext>
            </a:extLst>
          </p:cNvPr>
          <p:cNvSpPr/>
          <p:nvPr/>
        </p:nvSpPr>
        <p:spPr>
          <a:xfrm>
            <a:off x="5256076" y="3618985"/>
            <a:ext cx="1764196" cy="36004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Delete input 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6635A2-D713-4BFA-9E13-F55090B90D9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820774" y="3799005"/>
            <a:ext cx="435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2CCA86-6A7A-4F70-BE59-34A66E4AFF6D}"/>
              </a:ext>
            </a:extLst>
          </p:cNvPr>
          <p:cNvSpPr txBox="1"/>
          <p:nvPr/>
        </p:nvSpPr>
        <p:spPr>
          <a:xfrm>
            <a:off x="3171078" y="5157192"/>
            <a:ext cx="590465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û"/>
            </a:pPr>
            <a:r>
              <a:rPr lang="en-IE" b="1" dirty="0"/>
              <a:t>Limiting file type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û"/>
            </a:pPr>
            <a:r>
              <a:rPr lang="en-IE" b="1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94144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EEEEE0"/>
      </a:lt1>
      <a:dk2>
        <a:srgbClr val="000000"/>
      </a:dk2>
      <a:lt2>
        <a:srgbClr val="808080"/>
      </a:lt2>
      <a:accent1>
        <a:srgbClr val="D5D7AC"/>
      </a:accent1>
      <a:accent2>
        <a:srgbClr val="CECB9C"/>
      </a:accent2>
      <a:accent3>
        <a:srgbClr val="F5F5ED"/>
      </a:accent3>
      <a:accent4>
        <a:srgbClr val="000000"/>
      </a:accent4>
      <a:accent5>
        <a:srgbClr val="E7E8D2"/>
      </a:accent5>
      <a:accent6>
        <a:srgbClr val="BAB88D"/>
      </a:accent6>
      <a:hlink>
        <a:srgbClr val="9C9A31"/>
      </a:hlink>
      <a:folHlink>
        <a:srgbClr val="6B692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5F5ED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5F5ED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5F5ED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5F5ED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FFFFF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FFFFF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FFFFF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FFFFF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129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Wingdings</vt:lpstr>
      <vt:lpstr>Office Theme</vt:lpstr>
      <vt:lpstr>Image Encryption using Java </vt:lpstr>
      <vt:lpstr>PowerPoint Presentation</vt:lpstr>
      <vt:lpstr>PowerPoint Presentation</vt:lpstr>
      <vt:lpstr>PowerPoint Presentation</vt:lpstr>
      <vt:lpstr>PowerPoint Presentation</vt:lpstr>
    </vt:vector>
  </TitlesOfParts>
  <Company>Indezine.com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</dc:title>
  <dc:creator>Krzysztof Pawlik</dc:creator>
  <cp:lastModifiedBy>David Harrop</cp:lastModifiedBy>
  <cp:revision>26</cp:revision>
  <dcterms:created xsi:type="dcterms:W3CDTF">2017-07-18T13:55:01Z</dcterms:created>
  <dcterms:modified xsi:type="dcterms:W3CDTF">2017-07-21T19:39:35Z</dcterms:modified>
</cp:coreProperties>
</file>