
<file path=[Content_Types].xml><?xml version="1.0" encoding="utf-8"?>
<Types xmlns="http://schemas.openxmlformats.org/package/2006/content-types">
  <Default Extension="png&amp;ehk=MZX3h9D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048408-674A-494E-B278-8DF5861DB53E}">
          <p14:sldIdLst>
            <p14:sldId id="256"/>
            <p14:sldId id="257"/>
            <p14:sldId id="259"/>
            <p14:sldId id="264"/>
            <p14:sldId id="260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0F950-514D-47BE-8B31-E876C2465D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C0595-7178-458C-9D4F-AD621507B4E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ABD6B2-B8EE-4F33-B216-F90D74D8FF01}" type="datetimeFigureOut">
              <a:rPr lang="zh-CN" altLang="en-US"/>
              <a:pPr>
                <a:defRPr/>
              </a:pPr>
              <a:t>2017/7/21</a:t>
            </a:fld>
            <a:endParaRPr lang="zh-CN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1F3A47F-5D9F-4C66-937D-A6E256CE22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16E7CE-F43C-459E-9C7E-849F59428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7CB34-E844-4D84-B1A1-B683861841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2FDE5-0871-4297-BBDF-4FE718762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D1E8A5-9D7B-4B48-80E6-7145F7ED046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0BBFB5F8-B9DB-426C-BACC-0342044666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4DACA9C-07A9-48AC-BD18-7A5C912D6B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4ADC4A3-ACEA-456C-B639-828418D13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48AA19-B984-4ED2-979C-4E534F16D8B0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06216A2B-F202-4631-9874-E369223947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4FC619DB-B039-4233-90CE-F96706BE5B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E" sz="1200" dirty="0"/>
              <a:t>Why protect images by encryption ?</a:t>
            </a:r>
            <a:endParaRPr lang="en-IE" sz="1200" i="1" dirty="0"/>
          </a:p>
          <a:p>
            <a:r>
              <a:rPr lang="en-IE" sz="1200" i="1" dirty="0"/>
              <a:t>To provide </a:t>
            </a:r>
            <a:r>
              <a:rPr lang="en-IE" sz="1200" i="1" dirty="0">
                <a:solidFill>
                  <a:srgbClr val="FF0000"/>
                </a:solidFill>
              </a:rPr>
              <a:t>C</a:t>
            </a:r>
            <a:r>
              <a:rPr lang="en-IE" sz="1200" i="1" dirty="0"/>
              <a:t>onfidentiality of storing-sending images</a:t>
            </a:r>
          </a:p>
          <a:p>
            <a:r>
              <a:rPr lang="en-IE" sz="1200" i="1" dirty="0"/>
              <a:t>To make sure that </a:t>
            </a:r>
            <a:r>
              <a:rPr lang="en-IE" sz="1200" i="1" dirty="0">
                <a:solidFill>
                  <a:srgbClr val="FF0000"/>
                </a:solidFill>
              </a:rPr>
              <a:t>I</a:t>
            </a:r>
            <a:r>
              <a:rPr lang="en-IE" sz="1200" i="1" dirty="0"/>
              <a:t>ntegrity is easy to verify </a:t>
            </a:r>
          </a:p>
          <a:p>
            <a:r>
              <a:rPr lang="en-IE" sz="1200" i="1" dirty="0"/>
              <a:t>To provide </a:t>
            </a:r>
            <a:r>
              <a:rPr lang="en-IE" sz="1200" i="1" dirty="0">
                <a:solidFill>
                  <a:srgbClr val="FF0000"/>
                </a:solidFill>
              </a:rPr>
              <a:t>A</a:t>
            </a:r>
            <a:r>
              <a:rPr lang="en-IE" sz="1200" i="1" dirty="0"/>
              <a:t>uthentication of images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10426F2B-657E-4A29-A75E-EA36943281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DFA107-21B0-4E14-93CB-0DBBFD706F19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63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932672-8D58-42FC-9856-1D0A434BC9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8F7019-8BA8-4196-9C57-72E7FD36A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B56C64-61D0-44E9-B93F-404C7B75C3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378BC-68C6-400E-A2BA-14A7324B9D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35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ABCF26-9D86-4A85-BB90-7E89FE4843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981683-476B-448E-AB54-1691A4418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3DBB6F-87CE-408B-983C-972C34D77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BC623-2604-4F1B-A570-6CF1A9350D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23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9950" y="274638"/>
            <a:ext cx="184785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274638"/>
            <a:ext cx="5391150" cy="585152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CB0C50-38DB-47E4-B196-10FE9AFA44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0F4D18-700F-4D19-A9D7-D34A224D93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C665FD-37FD-47B0-A7DE-DAFE0AB55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4D1D5-6A45-4726-ABA8-3AC1148F27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2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407FE4-C148-46B9-A235-DE080B5D05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5C3E69-48DC-4E37-8589-6D04E20682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9E87FD-4847-4615-8E3D-8196DA9E2A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05D-E76D-4E10-B9ED-C2400FC1FC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12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9047A2-9AB0-4C7F-9BC5-AA06CC5367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B20EE3-8F9C-4E90-B069-76B0E07A92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0300B5-E068-4C7B-8ADD-20304AF36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E5CC-9C76-47A2-A925-D74DCB9CBE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48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4EA8D2-614D-4175-BD51-BF40AED869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71DE4-66F2-4E8B-8B2E-7E03E42D66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F8841-1919-48DE-A354-EA8E95DB2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5B546-34BC-4765-B9F8-61F7A27A57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95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44BEF4-EE51-48D1-B7E7-1035A451C4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47D760-CCF6-475E-A07D-49EAB9F4D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884928F-6F65-45AE-95A7-ECF05BE81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F1F88-9842-4D1D-B175-D47B3EB2A8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76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DF6DAF3-9318-4553-8619-F12E93CC0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7EE397-75B1-4BDE-9A08-8EC5735F1B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8F329B-E4DB-4B28-9FA2-A4FC79F33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3159F-FA7F-4BB6-B05F-2E1FF789FD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55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1690E5F-D5FE-4478-BB20-2BC98A5E5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F87AF1-D0A5-45BB-812E-E06D5AEFB4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8C5DB2D-ADEB-451C-B454-B17DBF335B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AE875-564C-4190-84E7-93141A8F59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34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35541A-8FD7-4D96-9205-E45E7970B5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BEBF2-5A09-47E7-9D28-216ED3BA0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E8C19-ECAA-4DBD-91D8-35FF300DAB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19BB5-956F-4489-90C4-BA509D02F8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1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AFC2A-91C2-4E81-8D51-528056AE93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7DDEC-50D5-4F03-9DEE-003F8E8411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85017-9157-4103-B9E9-141B1EC26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720E4E-4247-4E87-A48F-6590FE857E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96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A023277-0308-4AEB-A143-D4928E371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274638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C7D406-61D6-4B93-B084-3C57AA7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600200"/>
            <a:ext cx="7391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B3B5E2E-33AD-4551-9E77-D74CC75C96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79A556-5A9B-4AEB-9E71-645B686FEC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6A6DBD5-C585-4B0E-BE24-F6ABCDFC47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9CB45647-4EFB-43D7-A677-05B5E195D1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yptograph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bvg8science.wikispaces.com/practise+test+Jing...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&amp;ehk=MZX3h9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73E8B4-560B-47E7-A8C4-A0140ED113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/>
          <a:lstStyle/>
          <a:p>
            <a:pPr lvl="0"/>
            <a:r>
              <a:rPr lang="en-IE" b="1" dirty="0"/>
              <a:t>Image Encryption</a:t>
            </a:r>
            <a:r>
              <a:rPr lang="en-IE" dirty="0"/>
              <a:t>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819ADA3-7FFD-4E30-84E3-07258E2BDE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84168" y="5373216"/>
            <a:ext cx="3059832" cy="1484784"/>
          </a:xfrm>
        </p:spPr>
        <p:txBody>
          <a:bodyPr/>
          <a:lstStyle/>
          <a:p>
            <a:pPr algn="l" eaLnBrk="1" hangingPunct="1"/>
            <a:r>
              <a:rPr lang="en-IE" altLang="zh-CN" sz="1800" dirty="0">
                <a:ea typeface="宋体" panose="02010600030101010101" pitchFamily="2" charset="-122"/>
              </a:rPr>
              <a:t>By:</a:t>
            </a:r>
          </a:p>
          <a:p>
            <a:pPr algn="l" eaLnBrk="1" hangingPunct="1"/>
            <a:r>
              <a:rPr lang="en-IE" altLang="zh-CN" sz="1800" dirty="0">
                <a:ea typeface="宋体" panose="02010600030101010101" pitchFamily="2" charset="-122"/>
              </a:rPr>
              <a:t>Krzysztof Pawlik x16138147</a:t>
            </a:r>
          </a:p>
          <a:p>
            <a:pPr algn="l" eaLnBrk="1" hangingPunct="1"/>
            <a:r>
              <a:rPr lang="en-IE" altLang="zh-CN" sz="1800" dirty="0">
                <a:ea typeface="宋体" panose="02010600030101010101" pitchFamily="2" charset="-122"/>
              </a:rPr>
              <a:t>David Harrop x03298051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98B3C84-CD4E-4A19-BE8C-60917A9A7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260648"/>
            <a:ext cx="7391400" cy="1143000"/>
          </a:xfrm>
        </p:spPr>
        <p:txBody>
          <a:bodyPr/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What is image encryption ?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CDDEE2D-E3A4-4C66-A920-325BC6E8D7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9632" y="1132384"/>
            <a:ext cx="7391400" cy="5104928"/>
          </a:xfrm>
        </p:spPr>
        <p:txBody>
          <a:bodyPr/>
          <a:lstStyle/>
          <a:p>
            <a:pPr marL="457200" lvl="1" indent="0">
              <a:buNone/>
            </a:pPr>
            <a:endParaRPr lang="en-IE" sz="2400" dirty="0"/>
          </a:p>
          <a:p>
            <a:pPr marL="457200" lvl="1" indent="0">
              <a:buNone/>
            </a:pPr>
            <a:endParaRPr lang="en-IE" sz="2400" dirty="0"/>
          </a:p>
          <a:p>
            <a:pPr marL="457200" lvl="1" indent="0">
              <a:buNone/>
            </a:pPr>
            <a:r>
              <a:rPr lang="en-IE" sz="2400" dirty="0"/>
              <a:t>“Visual cryptography is a </a:t>
            </a:r>
            <a:r>
              <a:rPr lang="en-IE" sz="2400" dirty="0">
                <a:hlinkClick r:id="rId3" tooltip="Cryptography"/>
              </a:rPr>
              <a:t>cryptographic</a:t>
            </a:r>
            <a:r>
              <a:rPr lang="en-IE" sz="2400" dirty="0"/>
              <a:t> technique which allows visual information to be encrypted in such a way that decryption becomes the job of the person to decrypt via sight reading.”</a:t>
            </a:r>
          </a:p>
          <a:p>
            <a:pPr marL="457200" lvl="1" indent="0">
              <a:buNone/>
            </a:pPr>
            <a:r>
              <a:rPr lang="en-IE" altLang="zh-CN" sz="2400" dirty="0">
                <a:ea typeface="宋体" panose="02010600030101010101" pitchFamily="2" charset="-122"/>
              </a:rPr>
              <a:t>			        </a:t>
            </a:r>
          </a:p>
          <a:p>
            <a:pPr marL="457200" lvl="1" indent="0">
              <a:buNone/>
            </a:pPr>
            <a:r>
              <a:rPr lang="en-IE" altLang="zh-CN" sz="2400" dirty="0">
                <a:ea typeface="宋体" panose="02010600030101010101" pitchFamily="2" charset="-122"/>
              </a:rPr>
              <a:t>     </a:t>
            </a:r>
          </a:p>
          <a:p>
            <a:pPr marL="457200" lvl="1" indent="0">
              <a:buNone/>
            </a:pPr>
            <a:endParaRPr lang="en-IE" altLang="zh-CN" sz="2400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IE" altLang="zh-CN" sz="2400" dirty="0">
                <a:ea typeface="宋体" panose="02010600030101010101" pitchFamily="2" charset="-122"/>
              </a:rPr>
              <a:t>                                 </a:t>
            </a:r>
          </a:p>
          <a:p>
            <a:pPr marL="457200" lvl="1" indent="0">
              <a:buNone/>
            </a:pPr>
            <a:endParaRPr lang="en-IE" altLang="zh-CN" sz="2400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IE" altLang="zh-CN" sz="2400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IE" altLang="zh-CN" sz="2400" dirty="0">
                <a:ea typeface="宋体" panose="02010600030101010101" pitchFamily="2" charset="-122"/>
              </a:rPr>
              <a:t>                                  </a:t>
            </a:r>
            <a:r>
              <a:rPr lang="en-IE" altLang="zh-CN" sz="1400" dirty="0">
                <a:ea typeface="宋体" panose="02010600030101010101" pitchFamily="2" charset="-122"/>
              </a:rPr>
              <a:t>https://en.wikipedia.org/wiki/Visual_cryptography</a:t>
            </a:r>
            <a:endParaRPr lang="zh-CN" altLang="zh-CN" sz="1400" dirty="0">
              <a:ea typeface="宋体" panose="02010600030101010101" pitchFamily="2" charset="-122"/>
            </a:endParaRPr>
          </a:p>
        </p:txBody>
      </p:sp>
      <p:sp>
        <p:nvSpPr>
          <p:cNvPr id="4100" name="TextBox 5">
            <a:extLst>
              <a:ext uri="{FF2B5EF4-FFF2-40B4-BE49-F238E27FC236}">
                <a16:creationId xmlns:a16="http://schemas.microsoft.com/office/drawing/2014/main" id="{1E3440DE-4F20-46D6-BD89-10F3D8ED1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715000"/>
            <a:ext cx="285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01" name="TextBox 6">
            <a:extLst>
              <a:ext uri="{FF2B5EF4-FFF2-40B4-BE49-F238E27FC236}">
                <a16:creationId xmlns:a16="http://schemas.microsoft.com/office/drawing/2014/main" id="{09E2DD1B-E169-4994-BE76-B7376D42A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4077072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5B1C-8E19-41E2-AAD9-C39E636B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Objectives: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CCA1-2859-41AD-8839-C4C40E1B6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413581"/>
            <a:ext cx="7391400" cy="4525963"/>
          </a:xfrm>
        </p:spPr>
        <p:txBody>
          <a:bodyPr/>
          <a:lstStyle/>
          <a:p>
            <a:pPr marL="0" indent="0">
              <a:buNone/>
            </a:pPr>
            <a:r>
              <a:rPr lang="en-IE" sz="2800" dirty="0"/>
              <a:t>Project problem:</a:t>
            </a:r>
          </a:p>
          <a:p>
            <a:pPr marL="0" indent="0">
              <a:buNone/>
            </a:pPr>
            <a:r>
              <a:rPr lang="en-IE" sz="2400" dirty="0"/>
              <a:t>Develop an application that encrypts the image. 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800" dirty="0"/>
              <a:t>Problem solution:</a:t>
            </a:r>
          </a:p>
          <a:p>
            <a:pPr marL="0" indent="0">
              <a:buNone/>
            </a:pPr>
            <a:r>
              <a:rPr lang="en-IE" sz="2400" dirty="0"/>
              <a:t>-Java application that take image file as an input</a:t>
            </a:r>
          </a:p>
          <a:p>
            <a:pPr marL="0" indent="0">
              <a:buNone/>
            </a:pPr>
            <a:r>
              <a:rPr lang="en-IE" sz="2400" dirty="0"/>
              <a:t>-Ask user for security password that meet specific requirement</a:t>
            </a:r>
          </a:p>
          <a:p>
            <a:pPr marL="0" indent="0">
              <a:buNone/>
            </a:pPr>
            <a:r>
              <a:rPr lang="en-IE" sz="2400" dirty="0"/>
              <a:t>-Encrypt it and store hashed (SHA-512) password in the file</a:t>
            </a:r>
          </a:p>
        </p:txBody>
      </p:sp>
    </p:spTree>
    <p:extLst>
      <p:ext uri="{BB962C8B-B14F-4D97-AF65-F5344CB8AC3E}">
        <p14:creationId xmlns:p14="http://schemas.microsoft.com/office/powerpoint/2010/main" val="181203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EF0016-4346-492E-A853-00891388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02" y="16232"/>
            <a:ext cx="3117166" cy="6841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DDC74D-804C-4D70-B22D-DD17B5813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2" y="16232"/>
            <a:ext cx="3312368" cy="29087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544A7C-00E9-4B57-BFC7-1FA251271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2" y="3068959"/>
            <a:ext cx="3312368" cy="37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2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4BD-2E09-471F-A6E4-784184E1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41"/>
            <a:ext cx="9144000" cy="1143000"/>
          </a:xfrm>
        </p:spPr>
        <p:txBody>
          <a:bodyPr/>
          <a:lstStyle/>
          <a:p>
            <a:pPr algn="ctr"/>
            <a:r>
              <a:rPr lang="en-IE" sz="3600" dirty="0"/>
              <a:t>Code snippet –password verification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75FFC1-17D9-430A-A3B2-DB349C13D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980728"/>
            <a:ext cx="4824536" cy="57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9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4BD-2E09-471F-A6E4-784184E1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17"/>
            <a:ext cx="9144000" cy="1143000"/>
          </a:xfrm>
        </p:spPr>
        <p:txBody>
          <a:bodyPr/>
          <a:lstStyle/>
          <a:p>
            <a:pPr algn="ctr"/>
            <a:r>
              <a:rPr lang="en-IE" sz="3600" dirty="0"/>
              <a:t>Code snippet –encryption method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2A5E4-6384-4486-9A6D-4F778DBC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22" y="1201823"/>
            <a:ext cx="7039558" cy="44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5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B60905C-058D-4DAE-8200-1C110D0C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en-IE" dirty="0"/>
              <a:t>Conclusion: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7590C3-9A14-49E6-8E94-6D611F75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611" y="1628800"/>
            <a:ext cx="7391400" cy="4525963"/>
          </a:xfrm>
        </p:spPr>
        <p:txBody>
          <a:bodyPr/>
          <a:lstStyle/>
          <a:p>
            <a:r>
              <a:rPr lang="en-IE" dirty="0"/>
              <a:t>Prototype shows simple way how to encrypt images and secure this encryption by password.</a:t>
            </a:r>
          </a:p>
          <a:p>
            <a:r>
              <a:rPr lang="en-IE" dirty="0"/>
              <a:t>Password meet security requirement.</a:t>
            </a:r>
          </a:p>
          <a:p>
            <a:r>
              <a:rPr lang="en-IE" dirty="0"/>
              <a:t>Application can be used as a base for more complex solutions such as folder and multiple files encryption.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5098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0419538-52AD-4CAA-A4E4-AAD0F138F0C2}"/>
              </a:ext>
            </a:extLst>
          </p:cNvPr>
          <p:cNvSpPr txBox="1"/>
          <p:nvPr/>
        </p:nvSpPr>
        <p:spPr>
          <a:xfrm>
            <a:off x="1143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2" tooltip="https://bvg8science.wikispaces.com/practise+test+Jing...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3" tooltip="https://creativecommons.org/licenses/by-sa/3.0/"/>
              </a:rPr>
              <a:t>CC BY-SA</a:t>
            </a:r>
            <a:endParaRPr lang="en-IE"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308EF-BFDA-4726-A506-D9B63433C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6" y="1196752"/>
            <a:ext cx="7164288" cy="19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8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EEEEE0"/>
      </a:lt1>
      <a:dk2>
        <a:srgbClr val="000000"/>
      </a:dk2>
      <a:lt2>
        <a:srgbClr val="808080"/>
      </a:lt2>
      <a:accent1>
        <a:srgbClr val="D5D7AC"/>
      </a:accent1>
      <a:accent2>
        <a:srgbClr val="CECB9C"/>
      </a:accent2>
      <a:accent3>
        <a:srgbClr val="F5F5ED"/>
      </a:accent3>
      <a:accent4>
        <a:srgbClr val="000000"/>
      </a:accent4>
      <a:accent5>
        <a:srgbClr val="E7E8D2"/>
      </a:accent5>
      <a:accent6>
        <a:srgbClr val="BAB88D"/>
      </a:accent6>
      <a:hlink>
        <a:srgbClr val="9C9A31"/>
      </a:hlink>
      <a:folHlink>
        <a:srgbClr val="6B6929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D5D7AC"/>
        </a:accent1>
        <a:accent2>
          <a:srgbClr val="CECB9C"/>
        </a:accent2>
        <a:accent3>
          <a:srgbClr val="F5F5ED"/>
        </a:accent3>
        <a:accent4>
          <a:srgbClr val="000000"/>
        </a:accent4>
        <a:accent5>
          <a:srgbClr val="E7E8D2"/>
        </a:accent5>
        <a:accent6>
          <a:srgbClr val="BAB88D"/>
        </a:accent6>
        <a:hlink>
          <a:srgbClr val="9C9A31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BDAA9C"/>
        </a:accent1>
        <a:accent2>
          <a:srgbClr val="B3B38D"/>
        </a:accent2>
        <a:accent3>
          <a:srgbClr val="F5F5ED"/>
        </a:accent3>
        <a:accent4>
          <a:srgbClr val="000000"/>
        </a:accent4>
        <a:accent5>
          <a:srgbClr val="DBD2CB"/>
        </a:accent5>
        <a:accent6>
          <a:srgbClr val="A2A27F"/>
        </a:accent6>
        <a:hlink>
          <a:srgbClr val="9F836F"/>
        </a:hlink>
        <a:folHlink>
          <a:srgbClr val="8484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BDB3D4"/>
        </a:accent1>
        <a:accent2>
          <a:srgbClr val="D4B3D4"/>
        </a:accent2>
        <a:accent3>
          <a:srgbClr val="F5F5ED"/>
        </a:accent3>
        <a:accent4>
          <a:srgbClr val="000000"/>
        </a:accent4>
        <a:accent5>
          <a:srgbClr val="DBD6E6"/>
        </a:accent5>
        <a:accent6>
          <a:srgbClr val="C0A2C0"/>
        </a:accent6>
        <a:hlink>
          <a:srgbClr val="8465CE"/>
        </a:hlink>
        <a:folHlink>
          <a:srgbClr val="CE65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9CAABD"/>
        </a:accent1>
        <a:accent2>
          <a:srgbClr val="CBA3CB"/>
        </a:accent2>
        <a:accent3>
          <a:srgbClr val="F5F5ED"/>
        </a:accent3>
        <a:accent4>
          <a:srgbClr val="000000"/>
        </a:accent4>
        <a:accent5>
          <a:srgbClr val="CBD2DB"/>
        </a:accent5>
        <a:accent6>
          <a:srgbClr val="B893B8"/>
        </a:accent6>
        <a:hlink>
          <a:srgbClr val="845858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D7AC"/>
        </a:accent1>
        <a:accent2>
          <a:srgbClr val="CECB9C"/>
        </a:accent2>
        <a:accent3>
          <a:srgbClr val="FFFFFF"/>
        </a:accent3>
        <a:accent4>
          <a:srgbClr val="000000"/>
        </a:accent4>
        <a:accent5>
          <a:srgbClr val="E7E8D2"/>
        </a:accent5>
        <a:accent6>
          <a:srgbClr val="BAB88D"/>
        </a:accent6>
        <a:hlink>
          <a:srgbClr val="9C9A31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DAA9C"/>
        </a:accent1>
        <a:accent2>
          <a:srgbClr val="B3B38D"/>
        </a:accent2>
        <a:accent3>
          <a:srgbClr val="FFFFFF"/>
        </a:accent3>
        <a:accent4>
          <a:srgbClr val="000000"/>
        </a:accent4>
        <a:accent5>
          <a:srgbClr val="DBD2CB"/>
        </a:accent5>
        <a:accent6>
          <a:srgbClr val="A2A27F"/>
        </a:accent6>
        <a:hlink>
          <a:srgbClr val="9F836F"/>
        </a:hlink>
        <a:folHlink>
          <a:srgbClr val="8484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DB3D4"/>
        </a:accent1>
        <a:accent2>
          <a:srgbClr val="D4B3D4"/>
        </a:accent2>
        <a:accent3>
          <a:srgbClr val="FFFFFF"/>
        </a:accent3>
        <a:accent4>
          <a:srgbClr val="000000"/>
        </a:accent4>
        <a:accent5>
          <a:srgbClr val="DBD6E6"/>
        </a:accent5>
        <a:accent6>
          <a:srgbClr val="C0A2C0"/>
        </a:accent6>
        <a:hlink>
          <a:srgbClr val="8465CE"/>
        </a:hlink>
        <a:folHlink>
          <a:srgbClr val="CE65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CAABD"/>
        </a:accent1>
        <a:accent2>
          <a:srgbClr val="CBA3CB"/>
        </a:accent2>
        <a:accent3>
          <a:srgbClr val="FFFFFF"/>
        </a:accent3>
        <a:accent4>
          <a:srgbClr val="000000"/>
        </a:accent4>
        <a:accent5>
          <a:srgbClr val="CBD2DB"/>
        </a:accent5>
        <a:accent6>
          <a:srgbClr val="B893B8"/>
        </a:accent6>
        <a:hlink>
          <a:srgbClr val="845858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156</Words>
  <Application>Microsoft Office PowerPoint</Application>
  <PresentationFormat>On-screen Show (4:3)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Theme</vt:lpstr>
      <vt:lpstr>Image Encryption </vt:lpstr>
      <vt:lpstr>What is image encryption ?</vt:lpstr>
      <vt:lpstr>Objectives: </vt:lpstr>
      <vt:lpstr>PowerPoint Presentation</vt:lpstr>
      <vt:lpstr>Code snippet –password verification</vt:lpstr>
      <vt:lpstr>Code snippet –encryption method </vt:lpstr>
      <vt:lpstr>Conclusion: </vt:lpstr>
      <vt:lpstr>PowerPoint Presentation</vt:lpstr>
    </vt:vector>
  </TitlesOfParts>
  <Company>Indezine.com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Encryption</dc:title>
  <dc:creator>Krzysztof Pawlik</dc:creator>
  <cp:lastModifiedBy>Krzysztof Pawlik</cp:lastModifiedBy>
  <cp:revision>23</cp:revision>
  <dcterms:created xsi:type="dcterms:W3CDTF">2017-07-18T13:55:01Z</dcterms:created>
  <dcterms:modified xsi:type="dcterms:W3CDTF">2017-07-21T16:15:40Z</dcterms:modified>
</cp:coreProperties>
</file>