
<file path=[Content_Types].xml><?xml version="1.0" encoding="utf-8"?>
<Types xmlns="http://schemas.openxmlformats.org/package/2006/content-types">
  <Default Extension="png&amp;ehk=MZX3h9D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48408-674A-494E-B278-8DF5861DB53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0F950-514D-47BE-8B31-E876C2465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C0595-7178-458C-9D4F-AD621507B4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ABD6B2-B8EE-4F33-B216-F90D74D8FF01}" type="datetimeFigureOut">
              <a:rPr lang="zh-CN" altLang="en-US"/>
              <a:pPr>
                <a:defRPr/>
              </a:pPr>
              <a:t>2017/7/18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F3A47F-5D9F-4C66-937D-A6E256CE2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6E7CE-F43C-459E-9C7E-849F5942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CB34-E844-4D84-B1A1-B683861841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FDE5-0871-4297-BBDF-4FE718762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D1E8A5-9D7B-4B48-80E6-7145F7ED04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BBFB5F8-B9DB-426C-BACC-034204466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DACA9C-07A9-48AC-BD18-7A5C912D6B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4ADC4A3-ACEA-456C-B639-828418D13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8AA19-B984-4ED2-979C-4E534F16D8B0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6216A2B-F202-4631-9874-E369223947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FC619DB-B039-4233-90CE-F96706BE5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0426F2B-657E-4A29-A75E-EA3694328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DFA107-21B0-4E14-93CB-0DBBFD706F19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63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932672-8D58-42FC-9856-1D0A434BC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F7019-8BA8-4196-9C57-72E7FD36A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56C64-61D0-44E9-B93F-404C7B75C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378BC-68C6-400E-A2BA-14A7324B9D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ABCF26-9D86-4A85-BB90-7E89FE484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981683-476B-448E-AB54-1691A4418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3DBB6F-87CE-408B-983C-972C34D77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BC623-2604-4F1B-A570-6CF1A9350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23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274638"/>
            <a:ext cx="184785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274638"/>
            <a:ext cx="5391150" cy="58515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B0C50-38DB-47E4-B196-10FE9AFA44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0F4D18-700F-4D19-A9D7-D34A224D9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C665FD-37FD-47B0-A7DE-DAFE0AB55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4D1D5-6A45-4726-ABA8-3AC1148F2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07FE4-C148-46B9-A235-DE080B5D0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C3E69-48DC-4E37-8589-6D04E2068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9E87FD-4847-4615-8E3D-8196DA9E2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05D-E76D-4E10-B9ED-C2400FC1F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9047A2-9AB0-4C7F-9BC5-AA06CC536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B20EE3-8F9C-4E90-B069-76B0E07A9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0300B5-E068-4C7B-8ADD-20304AF36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E5CC-9C76-47A2-A925-D74DCB9CB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EA8D2-614D-4175-BD51-BF40AED86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71DE4-66F2-4E8B-8B2E-7E03E42D6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F8841-1919-48DE-A354-EA8E95DB2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5B546-34BC-4765-B9F8-61F7A27A5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9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44BEF4-EE51-48D1-B7E7-1035A451C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47D760-CCF6-475E-A07D-49EAB9F4D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84928F-6F65-45AE-95A7-ECF05BE81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F1F88-9842-4D1D-B175-D47B3EB2A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F6DAF3-9318-4553-8619-F12E93CC0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7EE397-75B1-4BDE-9A08-8EC5735F1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8F329B-E4DB-4B28-9FA2-A4FC79F33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3159F-FA7F-4BB6-B05F-2E1FF789F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690E5F-D5FE-4478-BB20-2BC98A5E5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F87AF1-D0A5-45BB-812E-E06D5AEFB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C5DB2D-ADEB-451C-B454-B17DBF335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E875-564C-4190-84E7-93141A8F5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5541A-8FD7-4D96-9205-E45E7970B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BEBF2-5A09-47E7-9D28-216ED3BA0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E8C19-ECAA-4DBD-91D8-35FF300DA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19BB5-956F-4489-90C4-BA509D02F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AFC2A-91C2-4E81-8D51-528056AE9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7DDEC-50D5-4F03-9DEE-003F8E841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85017-9157-4103-B9E9-141B1EC26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20E4E-4247-4E87-A48F-6590FE857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23277-0308-4AEB-A143-D4928E37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C7D406-61D6-4B93-B084-3C57AA7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391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3B5E2E-33AD-4551-9E77-D74CC75C96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79A556-5A9B-4AEB-9E71-645B686FEC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A6DBD5-C585-4B0E-BE24-F6ABCDFC47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9CB45647-4EFB-43D7-A677-05B5E195D1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yptograph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bvg8science.wikispaces.com/practise+test+Jing...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&amp;ehk=MZX3h9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73E8B4-560B-47E7-A8C4-A0140ED113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pPr lvl="0"/>
            <a:r>
              <a:rPr lang="en-IE" b="1" dirty="0"/>
              <a:t>Image Encryption</a:t>
            </a:r>
            <a:r>
              <a:rPr lang="en-IE" dirty="0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19ADA3-7FFD-4E30-84E3-07258E2BDE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84168" y="5373216"/>
            <a:ext cx="3059832" cy="1484784"/>
          </a:xfrm>
        </p:spPr>
        <p:txBody>
          <a:bodyPr/>
          <a:lstStyle/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By: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Krzysztof Pawlik x16138147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David Harrop x03298051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98B3C84-CD4E-4A19-BE8C-60917A9A7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260648"/>
            <a:ext cx="7391400" cy="1143000"/>
          </a:xfrm>
        </p:spPr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What is image encryption ?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DDEE2D-E3A4-4C66-A920-325BC6E8D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632" y="1132384"/>
            <a:ext cx="7391400" cy="4895851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IE" sz="2400" dirty="0"/>
              <a:t>Image encryption is a process of coding it into meaningful encrypted one.</a:t>
            </a:r>
          </a:p>
          <a:p>
            <a:pPr marL="457200" lvl="1" indent="0">
              <a:buNone/>
            </a:pPr>
            <a:endParaRPr lang="en-IE" sz="2400" dirty="0"/>
          </a:p>
          <a:p>
            <a:pPr marL="457200" lvl="1" indent="0">
              <a:buNone/>
            </a:pPr>
            <a:r>
              <a:rPr lang="en-IE" sz="2400" dirty="0"/>
              <a:t>- “Visual cryptography is a </a:t>
            </a:r>
            <a:r>
              <a:rPr lang="en-IE" sz="2400" dirty="0">
                <a:hlinkClick r:id="rId3" tooltip="Cryptography"/>
              </a:rPr>
              <a:t>cryptographic</a:t>
            </a:r>
            <a:r>
              <a:rPr lang="en-IE" sz="2400" dirty="0"/>
              <a:t> technique which allows visual information to be encrypted in such a way that decryption becomes the job of the person to decrypt via sight reading.”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1E3440DE-4F20-46D6-BD89-10F3D8ED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15000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1" name="TextBox 6">
            <a:extLst>
              <a:ext uri="{FF2B5EF4-FFF2-40B4-BE49-F238E27FC236}">
                <a16:creationId xmlns:a16="http://schemas.microsoft.com/office/drawing/2014/main" id="{09E2DD1B-E169-4994-BE76-B7376D42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077072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FDE9-8E50-405D-AA91-87B7D42E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84" y="548680"/>
            <a:ext cx="7391400" cy="1143000"/>
          </a:xfrm>
        </p:spPr>
        <p:txBody>
          <a:bodyPr/>
          <a:lstStyle/>
          <a:p>
            <a:r>
              <a:rPr lang="en-IE" dirty="0"/>
              <a:t>Why protect images by encryption ?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848B-C300-483C-97D5-FE66823B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284" y="1988840"/>
            <a:ext cx="7391400" cy="4525963"/>
          </a:xfrm>
        </p:spPr>
        <p:txBody>
          <a:bodyPr/>
          <a:lstStyle/>
          <a:p>
            <a:r>
              <a:rPr lang="en-IE" sz="2400" i="1" dirty="0"/>
              <a:t>To provide </a:t>
            </a:r>
            <a:r>
              <a:rPr lang="en-IE" sz="2400" i="1" dirty="0">
                <a:solidFill>
                  <a:srgbClr val="FF0000"/>
                </a:solidFill>
              </a:rPr>
              <a:t>C</a:t>
            </a:r>
            <a:r>
              <a:rPr lang="en-IE" sz="2400" i="1" dirty="0"/>
              <a:t>onfidentiality of storing-sending images</a:t>
            </a:r>
          </a:p>
          <a:p>
            <a:endParaRPr lang="en-IE" sz="2400" i="1" dirty="0"/>
          </a:p>
          <a:p>
            <a:r>
              <a:rPr lang="en-IE" sz="2400" i="1" dirty="0"/>
              <a:t>To make sure that </a:t>
            </a:r>
            <a:r>
              <a:rPr lang="en-IE" sz="2400" i="1" dirty="0">
                <a:solidFill>
                  <a:srgbClr val="FF0000"/>
                </a:solidFill>
              </a:rPr>
              <a:t>I</a:t>
            </a:r>
            <a:r>
              <a:rPr lang="en-IE" sz="2400" i="1" dirty="0"/>
              <a:t>ntegrity is easy to </a:t>
            </a:r>
            <a:r>
              <a:rPr lang="en-IE" sz="2400" i="1" dirty="0" err="1"/>
              <a:t>verifie</a:t>
            </a:r>
            <a:r>
              <a:rPr lang="en-IE" sz="2400" i="1" dirty="0"/>
              <a:t> </a:t>
            </a:r>
          </a:p>
          <a:p>
            <a:pPr marL="0" indent="0">
              <a:buNone/>
            </a:pPr>
            <a:endParaRPr lang="en-IE" sz="2400" i="1" dirty="0"/>
          </a:p>
          <a:p>
            <a:r>
              <a:rPr lang="en-IE" sz="2400" i="1" dirty="0"/>
              <a:t>To provide </a:t>
            </a:r>
            <a:r>
              <a:rPr lang="en-IE" sz="2400" i="1" dirty="0">
                <a:solidFill>
                  <a:srgbClr val="FF0000"/>
                </a:solidFill>
              </a:rPr>
              <a:t>A</a:t>
            </a:r>
            <a:r>
              <a:rPr lang="en-IE" sz="2400" i="1" dirty="0"/>
              <a:t>uthentication of images</a:t>
            </a:r>
          </a:p>
          <a:p>
            <a:endParaRPr lang="en-IE" sz="2400" i="1" dirty="0"/>
          </a:p>
          <a:p>
            <a:endParaRPr lang="en-IE" sz="2400" i="1" dirty="0"/>
          </a:p>
        </p:txBody>
      </p:sp>
    </p:spTree>
    <p:extLst>
      <p:ext uri="{BB962C8B-B14F-4D97-AF65-F5344CB8AC3E}">
        <p14:creationId xmlns:p14="http://schemas.microsoft.com/office/powerpoint/2010/main" val="332824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5B1C-8E19-41E2-AAD9-C39E636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encryption works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CCA1-2859-41AD-8839-C4C40E1B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Screen shots from demo</a:t>
            </a:r>
          </a:p>
        </p:txBody>
      </p:sp>
    </p:spTree>
    <p:extLst>
      <p:ext uri="{BB962C8B-B14F-4D97-AF65-F5344CB8AC3E}">
        <p14:creationId xmlns:p14="http://schemas.microsoft.com/office/powerpoint/2010/main" val="181203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4BD-2E09-471F-A6E4-784184E1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Advantages and Disadvantages of image encryption.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5C4BE-3043-485D-A989-88B890DC5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0A88D-E0C1-457F-B432-6B995AFCF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059ED7-2B09-40C7-9CD6-4205DDC5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D00FDA-6E30-438A-9705-49793C944D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23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0419538-52AD-4CAA-A4E4-AAD0F138F0C2}"/>
              </a:ext>
            </a:extLst>
          </p:cNvPr>
          <p:cNvSpPr txBox="1"/>
          <p:nvPr/>
        </p:nvSpPr>
        <p:spPr>
          <a:xfrm>
            <a:off x="1143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2" tooltip="https://bvg8science.wikispaces.com/practise+test+Jing...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3" tooltip="https://creativecommons.org/licenses/by-sa/3.0/"/>
              </a:rPr>
              <a:t>CC BY-SA</a:t>
            </a:r>
            <a:endParaRPr lang="en-IE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308EF-BFDA-4726-A506-D9B63433C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196752"/>
            <a:ext cx="7164288" cy="19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EEEEE0"/>
      </a:lt1>
      <a:dk2>
        <a:srgbClr val="000000"/>
      </a:dk2>
      <a:lt2>
        <a:srgbClr val="808080"/>
      </a:lt2>
      <a:accent1>
        <a:srgbClr val="D5D7AC"/>
      </a:accent1>
      <a:accent2>
        <a:srgbClr val="CECB9C"/>
      </a:accent2>
      <a:accent3>
        <a:srgbClr val="F5F5ED"/>
      </a:accent3>
      <a:accent4>
        <a:srgbClr val="000000"/>
      </a:accent4>
      <a:accent5>
        <a:srgbClr val="E7E8D2"/>
      </a:accent5>
      <a:accent6>
        <a:srgbClr val="BAB88D"/>
      </a:accent6>
      <a:hlink>
        <a:srgbClr val="9C9A31"/>
      </a:hlink>
      <a:folHlink>
        <a:srgbClr val="6B692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5F5ED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5F5ED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5F5ED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5F5ED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FFFFF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FFFFF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FFFFF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FFFFF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87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Image Encryption </vt:lpstr>
      <vt:lpstr>What is image encryption ?</vt:lpstr>
      <vt:lpstr>Why protect images by encryption ? </vt:lpstr>
      <vt:lpstr>How encryption works ? </vt:lpstr>
      <vt:lpstr>Advantages and Disadvantages of image encryption.</vt:lpstr>
      <vt:lpstr>PowerPoint Presentation</vt:lpstr>
    </vt:vector>
  </TitlesOfParts>
  <Company>Indezine.com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Krzysztof Pawlik</dc:creator>
  <cp:lastModifiedBy>Krzysztof Pawlik</cp:lastModifiedBy>
  <cp:revision>9</cp:revision>
  <dcterms:created xsi:type="dcterms:W3CDTF">2017-07-18T13:55:01Z</dcterms:created>
  <dcterms:modified xsi:type="dcterms:W3CDTF">2017-07-18T20:34:41Z</dcterms:modified>
</cp:coreProperties>
</file>