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8693-D484-4B63-AF57-98EDF85F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AFD9C-D84B-46B7-AF8D-1B5B3E26D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A466-1586-422B-BE22-90776B9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108E-4879-48B8-A282-775E338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E1A6-748F-4FF6-A500-137FD301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0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76D-012E-4F2D-86D1-83F19329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18C3-4B5F-48EB-A4C8-AA6E89C1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A3E4-19D2-42BB-A3AF-ED50AC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7A74-0B87-4D3E-BE30-CEA79DEF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CDC0-96CC-4A5A-8E59-5B7EA43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7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BCB8D-C58F-433F-95A7-A9D0A2AE9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0366-E239-481E-B3D0-E5D65D37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241F-32B1-4626-B6AB-8BB6D7C0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A638-B323-4142-9537-2ECDD0B5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A828-4D76-4831-8DA2-B91F2914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B531-7BAE-42AD-820E-4A8491E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804D-C3C1-480A-87DD-C88D3F76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6DCD-7EB9-4E52-9ACF-F671282A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8C7B-FFBD-4A56-BE00-F4C42D26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FB09-BD46-4B02-98E3-FDFAE19F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DDE6-F2F5-4B31-9E03-C4081E9F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81B6-6817-4DD1-BA96-4249B022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1D2F-5161-4678-A426-49607260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B6B2-B462-4634-9BB0-79C93044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814F-5720-4359-B436-3B7C5EA6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9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899A-13A3-4776-82CA-85E95038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760B-8456-4182-BCB6-FF636362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19BA0-4CE8-497E-9783-F2FCE9FE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8742-C7B8-45F8-9018-DD1023FA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C392-2BC3-47C8-9B11-C459AB0D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D7E9-F432-4044-93FE-7F2034CD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204B-D7AA-4A3F-B324-07352BC5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14B4-BEE9-479A-86C8-9FAFC1CF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8B82D-ECB1-4811-A498-85A74E19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BE3E-9A4E-41D5-8844-3F3F36D8C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DC253-8730-4149-BAF6-6A73645FF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0E48E-6303-4059-9D85-D5E755E5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8D432-2219-44F0-9BE1-7860709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70F6-612E-4A81-B92C-5DF773BC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2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F5E2-8EA7-416D-A933-7D115E1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8F9F5-362F-4350-8EEA-10C7B5C7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A7BE-4A2C-469C-869B-79493042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DFAB8-ADEC-46C6-893B-7B9C66E2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1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AA1D-DFFE-4897-8335-81CB6C6C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5338F-7228-4614-8101-2E28F95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2431-2402-427A-AD91-50556F1A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86E3-A6D2-434D-8328-C473DFF9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37E0-77B2-459E-B63D-D449FFAE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34281-D1AF-4529-8223-E8D7F14B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B0DB3-3400-43D6-94AD-ECD2FDF3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9083-6846-408A-BD38-47725D14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F77F-F81F-48D2-B297-36AFD04D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26A9-1699-4128-99FF-638B5AF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7C2A7-2310-4BB8-84CB-8C711F5D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EB94-8635-468E-83FB-86FA4429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A66F-2A9F-4F93-8955-30577675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9DFB-D40A-4788-8F4D-FDFDB96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FA27-0256-4736-A689-892E420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49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19207-EBC1-4668-A8BD-6595A74C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3FBF-3538-46B8-A9B7-5F0E3CF8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D994-5E9A-434E-9FBF-B4DFE6E5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4739-40B7-4ADC-9950-1F4B797E76AE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73BB-087F-455A-AD43-9BD2FDC1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011C-EE94-4392-9243-FB82F08D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34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566811-20D2-45BA-A09F-FF58E06CC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937" y="312927"/>
            <a:ext cx="9703559" cy="697007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lvl="1" algn="l"/>
            <a:r>
              <a:rPr kumimoji="1" lang="ja-JP" altLang="en-US" dirty="0"/>
              <a:t>会社を知る　事業を知る　社員を知る　採用情報　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A90BD2-B53D-458C-9A66-BF2D34C74308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D40462-E06A-483A-B776-DABF50E55B53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8D3DE4-8E4B-43F7-ABC7-9E87188E5DFB}"/>
              </a:ext>
            </a:extLst>
          </p:cNvPr>
          <p:cNvSpPr txBox="1">
            <a:spLocks/>
          </p:cNvSpPr>
          <p:nvPr/>
        </p:nvSpPr>
        <p:spPr>
          <a:xfrm>
            <a:off x="4586748" y="1133245"/>
            <a:ext cx="7327748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企業理念</a:t>
            </a:r>
            <a:endParaRPr lang="en-US" altLang="ja-JP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AE90685-16FB-43F1-B971-C650CC0217B8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B2E016E-3C7C-4F7F-833A-7F19079564E1}"/>
              </a:ext>
            </a:extLst>
          </p:cNvPr>
          <p:cNvSpPr txBox="1">
            <a:spLocks/>
          </p:cNvSpPr>
          <p:nvPr/>
        </p:nvSpPr>
        <p:spPr>
          <a:xfrm>
            <a:off x="508379" y="1106282"/>
            <a:ext cx="375390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292696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678426" y="1106282"/>
            <a:ext cx="1100519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採用セミナー情報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</p:spTree>
    <p:extLst>
      <p:ext uri="{BB962C8B-B14F-4D97-AF65-F5344CB8AC3E}">
        <p14:creationId xmlns:p14="http://schemas.microsoft.com/office/powerpoint/2010/main" val="411108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678426" y="1106282"/>
            <a:ext cx="1100519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よくある質問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</p:spTree>
    <p:extLst>
      <p:ext uri="{BB962C8B-B14F-4D97-AF65-F5344CB8AC3E}">
        <p14:creationId xmlns:p14="http://schemas.microsoft.com/office/powerpoint/2010/main" val="37418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29C0262D-69B7-43A2-9C91-E345873210B7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DC7E1E-7A56-430D-B69E-C593B96246E1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31A38EF-5598-4E3E-8D84-5048358A04C5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2777EC-0B4D-496A-BA15-22D92DF51982}"/>
              </a:ext>
            </a:extLst>
          </p:cNvPr>
          <p:cNvSpPr txBox="1">
            <a:spLocks/>
          </p:cNvSpPr>
          <p:nvPr/>
        </p:nvSpPr>
        <p:spPr>
          <a:xfrm>
            <a:off x="4656382" y="1106282"/>
            <a:ext cx="697378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会社概要・沿革</a:t>
            </a:r>
            <a:endParaRPr lang="en-US" altLang="ja-JP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56D10C4-F406-4E16-96ED-A73CBB80927A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069BD9E-2A9E-4120-BDB8-E1C77908ABFE}"/>
              </a:ext>
            </a:extLst>
          </p:cNvPr>
          <p:cNvSpPr txBox="1">
            <a:spLocks/>
          </p:cNvSpPr>
          <p:nvPr/>
        </p:nvSpPr>
        <p:spPr>
          <a:xfrm>
            <a:off x="508379" y="1106282"/>
            <a:ext cx="375390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会社の写真</a:t>
            </a:r>
          </a:p>
        </p:txBody>
      </p:sp>
    </p:spTree>
    <p:extLst>
      <p:ext uri="{BB962C8B-B14F-4D97-AF65-F5344CB8AC3E}">
        <p14:creationId xmlns:p14="http://schemas.microsoft.com/office/powerpoint/2010/main" val="71029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FC6F8EE-CA00-4A60-B562-C9E59707BE2A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560FC2-A99D-453B-83AF-517461D0BF37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2D48FE-C1FA-41ED-9AD9-2DD2E8D95EA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1CDC8A2-FC80-4042-A126-4272F352D614}"/>
              </a:ext>
            </a:extLst>
          </p:cNvPr>
          <p:cNvSpPr txBox="1">
            <a:spLocks/>
          </p:cNvSpPr>
          <p:nvPr/>
        </p:nvSpPr>
        <p:spPr>
          <a:xfrm>
            <a:off x="508378" y="1133245"/>
            <a:ext cx="4048874" cy="100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オフィス風景</a:t>
            </a:r>
            <a:endParaRPr lang="en-US" altLang="ja-JP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6A67A8-B661-484E-9D44-1F73555D66C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582B1AE-85F7-4522-AC6B-93093BFDB748}"/>
              </a:ext>
            </a:extLst>
          </p:cNvPr>
          <p:cNvSpPr txBox="1">
            <a:spLocks/>
          </p:cNvSpPr>
          <p:nvPr/>
        </p:nvSpPr>
        <p:spPr>
          <a:xfrm>
            <a:off x="4736872" y="1133245"/>
            <a:ext cx="6893296" cy="100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説明文</a:t>
            </a:r>
            <a:endParaRPr lang="en-US" altLang="ja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CEBE-D024-43DB-B8D8-0F4F6F92950B}"/>
              </a:ext>
            </a:extLst>
          </p:cNvPr>
          <p:cNvSpPr txBox="1">
            <a:spLocks/>
          </p:cNvSpPr>
          <p:nvPr/>
        </p:nvSpPr>
        <p:spPr>
          <a:xfrm>
            <a:off x="508378" y="2321545"/>
            <a:ext cx="6893296" cy="100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説明文</a:t>
            </a:r>
            <a:endParaRPr lang="en-US" altLang="ja-JP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1CD59F-54C6-4129-9647-D648391651B0}"/>
              </a:ext>
            </a:extLst>
          </p:cNvPr>
          <p:cNvSpPr txBox="1">
            <a:spLocks/>
          </p:cNvSpPr>
          <p:nvPr/>
        </p:nvSpPr>
        <p:spPr>
          <a:xfrm>
            <a:off x="7528996" y="2321546"/>
            <a:ext cx="4048874" cy="100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オフィス風景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7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4439265" y="1133245"/>
            <a:ext cx="7475231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社長メッセージ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E5DE05-FE0C-4DFD-A1FF-CFEA7F4B296D}"/>
              </a:ext>
            </a:extLst>
          </p:cNvPr>
          <p:cNvSpPr txBox="1">
            <a:spLocks/>
          </p:cNvSpPr>
          <p:nvPr/>
        </p:nvSpPr>
        <p:spPr>
          <a:xfrm>
            <a:off x="508379" y="1106282"/>
            <a:ext cx="375390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社長の写真</a:t>
            </a:r>
          </a:p>
        </p:txBody>
      </p:sp>
    </p:spTree>
    <p:extLst>
      <p:ext uri="{BB962C8B-B14F-4D97-AF65-F5344CB8AC3E}">
        <p14:creationId xmlns:p14="http://schemas.microsoft.com/office/powerpoint/2010/main" val="11178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423079" y="1133245"/>
            <a:ext cx="11491417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事業紹介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</p:spTree>
    <p:extLst>
      <p:ext uri="{BB962C8B-B14F-4D97-AF65-F5344CB8AC3E}">
        <p14:creationId xmlns:p14="http://schemas.microsoft.com/office/powerpoint/2010/main" val="41793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508379" y="1133245"/>
            <a:ext cx="11406118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事業の強み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</p:spTree>
    <p:extLst>
      <p:ext uri="{BB962C8B-B14F-4D97-AF65-F5344CB8AC3E}">
        <p14:creationId xmlns:p14="http://schemas.microsoft.com/office/powerpoint/2010/main" val="379657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4498257" y="1133245"/>
            <a:ext cx="7416239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社員の一日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C0CABE4-A543-4229-99A6-3C0A98AACAA2}"/>
              </a:ext>
            </a:extLst>
          </p:cNvPr>
          <p:cNvSpPr txBox="1">
            <a:spLocks/>
          </p:cNvSpPr>
          <p:nvPr/>
        </p:nvSpPr>
        <p:spPr>
          <a:xfrm>
            <a:off x="508379" y="1106282"/>
            <a:ext cx="375390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社員の写真</a:t>
            </a:r>
          </a:p>
        </p:txBody>
      </p:sp>
    </p:spTree>
    <p:extLst>
      <p:ext uri="{BB962C8B-B14F-4D97-AF65-F5344CB8AC3E}">
        <p14:creationId xmlns:p14="http://schemas.microsoft.com/office/powerpoint/2010/main" val="176604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5191431" y="1009932"/>
            <a:ext cx="6637765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社員インタビュー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BAC8FFE-7511-489D-85FA-CE8C6D9E0888}"/>
              </a:ext>
            </a:extLst>
          </p:cNvPr>
          <p:cNvSpPr txBox="1">
            <a:spLocks/>
          </p:cNvSpPr>
          <p:nvPr/>
        </p:nvSpPr>
        <p:spPr>
          <a:xfrm>
            <a:off x="508379" y="1106282"/>
            <a:ext cx="375390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社員の写真</a:t>
            </a:r>
          </a:p>
        </p:txBody>
      </p:sp>
    </p:spTree>
    <p:extLst>
      <p:ext uri="{BB962C8B-B14F-4D97-AF65-F5344CB8AC3E}">
        <p14:creationId xmlns:p14="http://schemas.microsoft.com/office/powerpoint/2010/main" val="54664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22C3E6-9BF1-4E28-BBD8-EFB763FBAC4D}"/>
              </a:ext>
            </a:extLst>
          </p:cNvPr>
          <p:cNvSpPr txBox="1">
            <a:spLocks/>
          </p:cNvSpPr>
          <p:nvPr/>
        </p:nvSpPr>
        <p:spPr>
          <a:xfrm>
            <a:off x="2210937" y="312927"/>
            <a:ext cx="970355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/>
              <a:t>会社を知る　事業を知る　社員を知る　採用情報　</a:t>
            </a:r>
            <a:endParaRPr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009520-68AC-4407-BBE2-96B40F92E54E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3B4111-BDE3-4E6F-BDCF-2229BDE0809B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BD4DF-3D60-4684-9251-8829B880A75A}"/>
              </a:ext>
            </a:extLst>
          </p:cNvPr>
          <p:cNvSpPr txBox="1">
            <a:spLocks/>
          </p:cNvSpPr>
          <p:nvPr/>
        </p:nvSpPr>
        <p:spPr>
          <a:xfrm>
            <a:off x="4881715" y="1133245"/>
            <a:ext cx="6637765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先輩社員の声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0AB062-09BD-4EAF-A95B-895AE64B9B57}"/>
              </a:ext>
            </a:extLst>
          </p:cNvPr>
          <p:cNvSpPr txBox="1">
            <a:spLocks/>
          </p:cNvSpPr>
          <p:nvPr/>
        </p:nvSpPr>
        <p:spPr>
          <a:xfrm>
            <a:off x="508378" y="3450136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BAC8FFE-7511-489D-85FA-CE8C6D9E0888}"/>
              </a:ext>
            </a:extLst>
          </p:cNvPr>
          <p:cNvSpPr txBox="1">
            <a:spLocks/>
          </p:cNvSpPr>
          <p:nvPr/>
        </p:nvSpPr>
        <p:spPr>
          <a:xfrm>
            <a:off x="508379" y="1106282"/>
            <a:ext cx="3753906" cy="21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社員の写真</a:t>
            </a:r>
          </a:p>
        </p:txBody>
      </p:sp>
    </p:spTree>
    <p:extLst>
      <p:ext uri="{BB962C8B-B14F-4D97-AF65-F5344CB8AC3E}">
        <p14:creationId xmlns:p14="http://schemas.microsoft.com/office/powerpoint/2010/main" val="11177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1229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</dc:creator>
  <cp:lastModifiedBy>Z A</cp:lastModifiedBy>
  <cp:revision>4</cp:revision>
  <dcterms:created xsi:type="dcterms:W3CDTF">2020-09-11T10:18:05Z</dcterms:created>
  <dcterms:modified xsi:type="dcterms:W3CDTF">2020-10-15T10:32:14Z</dcterms:modified>
</cp:coreProperties>
</file>