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8693-D484-4B63-AF57-98EDF85F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AFD9C-D84B-46B7-AF8D-1B5B3E26D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A466-1586-422B-BE22-90776B9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108E-4879-48B8-A282-775E338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E1A6-748F-4FF6-A500-137FD30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76D-012E-4F2D-86D1-83F19329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18C3-4B5F-48EB-A4C8-AA6E89C1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A3E4-19D2-42BB-A3AF-ED50AC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7A74-0B87-4D3E-BE30-CEA79DEF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CDC0-96CC-4A5A-8E59-5B7EA43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7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BCB8D-C58F-433F-95A7-A9D0A2AE9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0366-E239-481E-B3D0-E5D65D37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241F-32B1-4626-B6AB-8BB6D7C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A638-B323-4142-9537-2ECDD0B5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828-4D76-4831-8DA2-B91F2914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B531-7BAE-42AD-820E-4A8491E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04D-C3C1-480A-87DD-C88D3F76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DCD-7EB9-4E52-9ACF-F671282A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8C7B-FFBD-4A56-BE00-F4C42D26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FB09-BD46-4B02-98E3-FDFAE19F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DE6-F2F5-4B31-9E03-C4081E9F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81B6-6817-4DD1-BA96-4249B022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1D2F-5161-4678-A426-4960726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B6B2-B462-4634-9BB0-79C9304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14F-5720-4359-B436-3B7C5EA6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9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899A-13A3-4776-82CA-85E95038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760B-8456-4182-BCB6-FF636362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9BA0-4CE8-497E-9783-F2FCE9FE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8742-C7B8-45F8-9018-DD1023FA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C392-2BC3-47C8-9B11-C459AB0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D7E9-F432-4044-93FE-7F2034CD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204B-D7AA-4A3F-B324-07352BC5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14B4-BEE9-479A-86C8-9FAFC1CF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8B82D-ECB1-4811-A498-85A74E19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BE3E-9A4E-41D5-8844-3F3F36D8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DC253-8730-4149-BAF6-6A73645F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0E48E-6303-4059-9D85-D5E755E5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D432-2219-44F0-9BE1-7860709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70F6-612E-4A81-B92C-5DF773BC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F5E2-8EA7-416D-A933-7D115E1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8F9F5-362F-4350-8EEA-10C7B5C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A7BE-4A2C-469C-869B-79493042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DFAB8-ADEC-46C6-893B-7B9C66E2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AA1D-DFFE-4897-8335-81CB6C6C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5338F-7228-4614-8101-2E28F95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2431-2402-427A-AD91-50556F1A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86E3-A6D2-434D-8328-C473DFF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37E0-77B2-459E-B63D-D449FFAE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4281-D1AF-4529-8223-E8D7F14B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0DB3-3400-43D6-94AD-ECD2FDF3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9083-6846-408A-BD38-47725D1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F77F-F81F-48D2-B297-36AFD04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26A9-1699-4128-99FF-638B5AF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7C2A7-2310-4BB8-84CB-8C711F5D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EB94-8635-468E-83FB-86FA4429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A66F-2A9F-4F93-8955-30577675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9DFB-D40A-4788-8F4D-FDFDB96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FA27-0256-4736-A689-892E420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4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19207-EBC1-4668-A8BD-6595A74C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3FBF-3538-46B8-A9B7-5F0E3CF8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D994-5E9A-434E-9FBF-B4DFE6E5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4739-40B7-4ADC-9950-1F4B797E76AE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73BB-087F-455A-AD43-9BD2FDC1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011C-EE94-4392-9243-FB82F08D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4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566811-20D2-45BA-A09F-FF58E06CC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937" y="312927"/>
            <a:ext cx="9703559" cy="69700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lvl="1" algn="l"/>
            <a:r>
              <a:rPr kumimoji="1" lang="ja-JP" altLang="en-US" dirty="0"/>
              <a:t>会社を知る　事業を知る　社員を知る　採用情報　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A90BD2-B53D-458C-9A66-BF2D34C74308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D40462-E06A-483A-B776-DABF50E55B53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AFCBA9-E2E7-4A37-9FB1-0F19AB53549B}"/>
              </a:ext>
            </a:extLst>
          </p:cNvPr>
          <p:cNvSpPr txBox="1">
            <a:spLocks/>
          </p:cNvSpPr>
          <p:nvPr/>
        </p:nvSpPr>
        <p:spPr>
          <a:xfrm>
            <a:off x="423079" y="1133245"/>
            <a:ext cx="11491417" cy="1705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メインビュー</a:t>
            </a:r>
            <a:endParaRPr lang="en-US" altLang="ja-JP" dirty="0"/>
          </a:p>
          <a:p>
            <a:pPr lvl="1"/>
            <a:r>
              <a:rPr lang="ja-JP" altLang="en-US" dirty="0"/>
              <a:t>（オフィス風景）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8D3DE4-8E4B-43F7-ABC7-9E87188E5DFB}"/>
              </a:ext>
            </a:extLst>
          </p:cNvPr>
          <p:cNvSpPr txBox="1">
            <a:spLocks/>
          </p:cNvSpPr>
          <p:nvPr/>
        </p:nvSpPr>
        <p:spPr>
          <a:xfrm>
            <a:off x="423078" y="3011685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会社概要・沿革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0E25C3-B905-4202-A987-EAD7528159D0}"/>
              </a:ext>
            </a:extLst>
          </p:cNvPr>
          <p:cNvSpPr txBox="1">
            <a:spLocks/>
          </p:cNvSpPr>
          <p:nvPr/>
        </p:nvSpPr>
        <p:spPr>
          <a:xfrm>
            <a:off x="423078" y="4344215"/>
            <a:ext cx="11491417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社長メッセージ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292696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E79C30A0-26EF-48C9-9218-35A016E64A59}"/>
              </a:ext>
            </a:extLst>
          </p:cNvPr>
          <p:cNvSpPr txBox="1">
            <a:spLocks/>
          </p:cNvSpPr>
          <p:nvPr/>
        </p:nvSpPr>
        <p:spPr>
          <a:xfrm>
            <a:off x="350291" y="237697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事業について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BC4B3EE-5C5F-4492-BC0C-9E4F67B2492E}"/>
              </a:ext>
            </a:extLst>
          </p:cNvPr>
          <p:cNvSpPr txBox="1">
            <a:spLocks/>
          </p:cNvSpPr>
          <p:nvPr/>
        </p:nvSpPr>
        <p:spPr>
          <a:xfrm>
            <a:off x="350291" y="1675022"/>
            <a:ext cx="5641076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事業紹介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82594C-0D86-4BA0-AA71-7CC551E9498A}"/>
              </a:ext>
            </a:extLst>
          </p:cNvPr>
          <p:cNvSpPr txBox="1">
            <a:spLocks/>
          </p:cNvSpPr>
          <p:nvPr/>
        </p:nvSpPr>
        <p:spPr>
          <a:xfrm>
            <a:off x="6200632" y="1675022"/>
            <a:ext cx="5641076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事業の強み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154AA74-6A54-4140-B9C8-E9CAC3857802}"/>
              </a:ext>
            </a:extLst>
          </p:cNvPr>
          <p:cNvSpPr txBox="1">
            <a:spLocks/>
          </p:cNvSpPr>
          <p:nvPr/>
        </p:nvSpPr>
        <p:spPr>
          <a:xfrm>
            <a:off x="350291" y="3290127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社員について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3F94EAE-6C94-475A-AAD8-161D1C65E6A4}"/>
              </a:ext>
            </a:extLst>
          </p:cNvPr>
          <p:cNvSpPr txBox="1">
            <a:spLocks/>
          </p:cNvSpPr>
          <p:nvPr/>
        </p:nvSpPr>
        <p:spPr>
          <a:xfrm>
            <a:off x="350290" y="4588579"/>
            <a:ext cx="3703842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社員の一日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87ADF6C-13CA-4CD7-A033-C3146DF43C3E}"/>
              </a:ext>
            </a:extLst>
          </p:cNvPr>
          <p:cNvSpPr txBox="1">
            <a:spLocks/>
          </p:cNvSpPr>
          <p:nvPr/>
        </p:nvSpPr>
        <p:spPr>
          <a:xfrm>
            <a:off x="4254760" y="4588579"/>
            <a:ext cx="3806890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社員インタビュー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C582EE-BE41-4E36-A012-3141069CB1CA}"/>
              </a:ext>
            </a:extLst>
          </p:cNvPr>
          <p:cNvSpPr txBox="1">
            <a:spLocks/>
          </p:cNvSpPr>
          <p:nvPr/>
        </p:nvSpPr>
        <p:spPr>
          <a:xfrm>
            <a:off x="8262278" y="4588579"/>
            <a:ext cx="3568567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先輩社員の声</a:t>
            </a:r>
          </a:p>
        </p:txBody>
      </p:sp>
    </p:spTree>
    <p:extLst>
      <p:ext uri="{BB962C8B-B14F-4D97-AF65-F5344CB8AC3E}">
        <p14:creationId xmlns:p14="http://schemas.microsoft.com/office/powerpoint/2010/main" val="7102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299C473-4D07-4CEE-A290-59AE0F2301B5}"/>
              </a:ext>
            </a:extLst>
          </p:cNvPr>
          <p:cNvSpPr txBox="1">
            <a:spLocks/>
          </p:cNvSpPr>
          <p:nvPr/>
        </p:nvSpPr>
        <p:spPr>
          <a:xfrm>
            <a:off x="454924" y="256769"/>
            <a:ext cx="11175244" cy="2971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採用情報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8BA5B2C-651A-4427-8405-1F2EEB2D64F5}"/>
              </a:ext>
            </a:extLst>
          </p:cNvPr>
          <p:cNvSpPr txBox="1">
            <a:spLocks/>
          </p:cNvSpPr>
          <p:nvPr/>
        </p:nvSpPr>
        <p:spPr>
          <a:xfrm>
            <a:off x="5205368" y="211575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80477E-7401-4992-BE0C-D69A52D31098}"/>
              </a:ext>
            </a:extLst>
          </p:cNvPr>
          <p:cNvSpPr txBox="1">
            <a:spLocks/>
          </p:cNvSpPr>
          <p:nvPr/>
        </p:nvSpPr>
        <p:spPr>
          <a:xfrm>
            <a:off x="454925" y="3429000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10227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</dc:creator>
  <cp:lastModifiedBy>Z A</cp:lastModifiedBy>
  <cp:revision>2</cp:revision>
  <dcterms:created xsi:type="dcterms:W3CDTF">2020-09-11T10:18:05Z</dcterms:created>
  <dcterms:modified xsi:type="dcterms:W3CDTF">2020-09-11T10:31:08Z</dcterms:modified>
</cp:coreProperties>
</file>