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F9D4-A108-40BA-A463-C7657786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C6CE4-BB3E-4C9A-AA73-14C910C2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3E19-C8B9-4131-A9CA-938E67A1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02DB-D60F-479F-AAEB-3005D78E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4281-6612-4BC6-AB3B-17277AB9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7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7F76-4499-4623-A9F7-3655077C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73261-19A2-494E-9B91-548BF242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1E6B2-FF94-4AE4-A26C-4C6EC547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BF5A-5301-480E-9990-87789E57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1F39-9341-4EBC-9B7F-27FC1CE0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5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DCB0B-960D-4340-AFFA-18D61CE7A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F936D-8DF0-4D72-B6E4-E0BBC3A3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085C-E6C0-44D5-9BC1-FED0A551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3A0A-F04B-49DA-8307-D19F953B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1FC7-BEEF-4EC8-B1B7-04B1E9E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0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74A2-214B-4B9F-AE9B-956BCA0B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8E6C-2D46-4AD3-87CB-87C33D64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E7E5-7AE1-415D-98A7-1BDFC646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97EF-3AFF-4D05-8516-EB3578EE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099F-BC0E-4AEE-B0A0-3AC97389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15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6C4-B627-4DC4-B734-F7A2F9DD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B29A-95D2-4E46-9D1E-425C46D8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A585-40A3-4811-8448-3EC89827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D3A2D-8622-462C-B6BD-3EEB73AB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F34B-081F-499D-8186-5F3BCA82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41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A6A3-67B4-4C9C-9830-D14BB736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3018-25B6-43DE-B555-57987C471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E963-7470-469A-A10E-F97A02C2A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0C8E-867F-4ACC-A6D8-25994B3C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FF70-9C9B-4F8F-AF80-CF503CE3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BE68-970E-49B1-A081-69F8B57D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9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CB3B-C911-4A18-A42D-4CAAB16F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D2D5-8C7F-4851-882E-9045889E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AF94-56A5-41EF-9D61-6340EA83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FED0C-08A9-474A-9F23-C15E48418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03DC3-260F-4943-ABD4-E6C288103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BF8B6-D4D1-4C7E-8648-853F9D37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9DA3D-3B4A-4283-8850-B5A2F6B5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53B9D-A890-4FA7-A99E-4F53B94D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90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00E3-5854-464F-8551-569B308B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26C0D-5B97-42BC-9081-04EBAEA3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2D53E-EB4F-4D9D-9B33-189935E2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69AF1-BA97-4CE9-8725-DBDD165E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6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0175D-3E96-448D-8800-90605FD0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24371-4A7F-4698-AE7B-112B0738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B48F-4413-40F2-810F-831BBC8D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80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F669-B0D7-4466-9FCA-8179F159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F149-AAE2-4395-BA71-0AA95AB7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330AC-9816-472B-95B0-D2C773CA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DC8B-588D-4A1B-B121-39F390DB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DE683-854F-44E9-84AC-14F27B0E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217A-B10E-4641-8D07-4887C99F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74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ED9-7820-408A-AC2C-923783B8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66544-6A90-43EA-84D1-A3987E50F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5CE7-37C4-495D-9423-1724D588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BADF3-A287-4504-A230-97ECC44E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67EB-FCAB-41E5-8806-603D9992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538A2-8482-46E6-AB82-CF7F45DD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9430C-DBD7-45C7-84C1-8FE06FF6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4CA2A-85FB-4063-8632-6714FFDF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D019-D142-40CB-A2BD-FBE0BCFF0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016C-4247-46A5-8AA3-85736A9240D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A835-E3AA-4FAD-93FF-788E5CD46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E7F9-578C-406B-9527-251E0526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4F58-C018-4A08-A368-BDE0F2EB1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4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8DC-1D6F-41A5-BEC6-59A030C92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ワイヤーフレームを作る</a:t>
            </a:r>
          </a:p>
        </p:txBody>
      </p:sp>
    </p:spTree>
    <p:extLst>
      <p:ext uri="{BB962C8B-B14F-4D97-AF65-F5344CB8AC3E}">
        <p14:creationId xmlns:p14="http://schemas.microsoft.com/office/powerpoint/2010/main" val="275066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BA1E-440C-491F-AA09-DE031B71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111111"/>
                </a:solidFill>
                <a:effectLst/>
                <a:latin typeface="HiraKakuPro-W6"/>
              </a:rPr>
              <a:t>ワイヤーフレームを作る目的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D423-DA13-417B-8D53-20FFDDFB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i="0" dirty="0">
                <a:solidFill>
                  <a:srgbClr val="111111"/>
                </a:solidFill>
                <a:effectLst/>
                <a:latin typeface="HiraKakuPro-W6"/>
              </a:rPr>
              <a:t>情報整理</a:t>
            </a:r>
            <a:endParaRPr lang="en-US" altLang="ja-JP" i="0" dirty="0">
              <a:solidFill>
                <a:srgbClr val="111111"/>
              </a:solidFill>
              <a:effectLst/>
              <a:latin typeface="HiraKakuPro-W6"/>
            </a:endParaRPr>
          </a:p>
          <a:p>
            <a:r>
              <a:rPr lang="ja-JP" altLang="en-US" i="0" dirty="0">
                <a:solidFill>
                  <a:srgbClr val="111111"/>
                </a:solidFill>
                <a:effectLst/>
                <a:latin typeface="HiraKakuPro-W6"/>
              </a:rPr>
              <a:t>ホームページのレイアウト作成</a:t>
            </a:r>
          </a:p>
          <a:p>
            <a:r>
              <a:rPr lang="ja-JP" altLang="en-US" i="0" dirty="0">
                <a:solidFill>
                  <a:srgbClr val="111111"/>
                </a:solidFill>
                <a:effectLst/>
                <a:latin typeface="HiraKakuPro-W6"/>
              </a:rPr>
              <a:t>プロジェクトメンバーの認識合わせ</a:t>
            </a:r>
          </a:p>
          <a:p>
            <a:r>
              <a:rPr lang="ja-JP" altLang="en-US" i="0" dirty="0">
                <a:solidFill>
                  <a:srgbClr val="111111"/>
                </a:solidFill>
                <a:effectLst/>
                <a:latin typeface="HiraKakuPro-W6"/>
              </a:rPr>
              <a:t>「たたき台」作り</a:t>
            </a:r>
          </a:p>
          <a:p>
            <a:endParaRPr lang="ja-JP" altLang="en-US" b="1" i="0" dirty="0">
              <a:solidFill>
                <a:srgbClr val="111111"/>
              </a:solidFill>
              <a:effectLst/>
              <a:latin typeface="HiraKakuPro-W6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169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F446-723E-433B-B8D2-70F4F708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111111"/>
                </a:solidFill>
                <a:effectLst/>
                <a:latin typeface="HiraKakuPro-W6"/>
              </a:rPr>
              <a:t>サイトマップの作成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CCE4-1D2E-4D28-A430-BE9F7228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「そもそもどのような</a:t>
            </a:r>
            <a:r>
              <a:rPr lang="en-US" altLang="ja-JP" sz="2400" dirty="0"/>
              <a:t>Web</a:t>
            </a:r>
            <a:r>
              <a:rPr lang="ja-JP" altLang="en-US" sz="2400" dirty="0"/>
              <a:t>サイトを作るのか」から始める</a:t>
            </a:r>
            <a:endParaRPr lang="en-US" altLang="ja-JP" sz="2400" dirty="0"/>
          </a:p>
          <a:p>
            <a:r>
              <a:rPr lang="ja-JP" altLang="en-US" sz="2400" dirty="0"/>
              <a:t>ワイヤーフレームを書く前にサイトマップを認識することが大事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例：新卒向けの採用サイトを作りたい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→「サイトマップ</a:t>
            </a:r>
            <a:r>
              <a:rPr lang="en-US" altLang="ja-JP" sz="2400" dirty="0"/>
              <a:t>.xlsx</a:t>
            </a:r>
            <a:r>
              <a:rPr lang="ja-JP" altLang="en-US" sz="2400" dirty="0"/>
              <a:t>」参照</a:t>
            </a:r>
          </a:p>
        </p:txBody>
      </p:sp>
    </p:spTree>
    <p:extLst>
      <p:ext uri="{BB962C8B-B14F-4D97-AF65-F5344CB8AC3E}">
        <p14:creationId xmlns:p14="http://schemas.microsoft.com/office/powerpoint/2010/main" val="294827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4DFC-3290-437C-9F32-07A18CD6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111111"/>
                </a:solidFill>
                <a:effectLst/>
                <a:latin typeface="HiraKakuPro-W6"/>
              </a:rPr>
              <a:t>ワイヤーフレームを作る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F59A-B896-4C8D-9C44-D6480BD8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重要な役割を果たすページから考える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レイアウトにつき１ワイヤーフレーム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今回はトップページ案をマルチレイアウトで作成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04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C1B7-6B47-4844-9E12-B09A50CA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F2B1-D368-4E76-8771-454BD8FC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ワイヤーフレームを作るときの判断基準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ページのコンテンツが他のページに比べて大きく異なるページ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そのタイト特有のレイアウトを使用しているページ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そのサイトで重要な役割をもつページ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883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4043-EFB5-461A-A682-891DB72C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183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134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HiraKakuPro-W6</vt:lpstr>
      <vt:lpstr>游ゴシック</vt:lpstr>
      <vt:lpstr>游ゴシック Light</vt:lpstr>
      <vt:lpstr>Arial</vt:lpstr>
      <vt:lpstr>Office Theme</vt:lpstr>
      <vt:lpstr>ワイヤーフレームを作る</vt:lpstr>
      <vt:lpstr>ワイヤーフレームを作る目的</vt:lpstr>
      <vt:lpstr>サイトマップの作成</vt:lpstr>
      <vt:lpstr>ワイヤーフレームを作る</vt:lpstr>
      <vt:lpstr>注意点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ワイヤーフレームを作る</dc:title>
  <dc:creator>Z A</dc:creator>
  <cp:lastModifiedBy>Z A</cp:lastModifiedBy>
  <cp:revision>5</cp:revision>
  <dcterms:created xsi:type="dcterms:W3CDTF">2020-09-08T10:33:02Z</dcterms:created>
  <dcterms:modified xsi:type="dcterms:W3CDTF">2020-09-11T10:12:09Z</dcterms:modified>
</cp:coreProperties>
</file>