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fortaa" panose="020B060402020202020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piwe972Py8R5tgve+iVqJttQh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IE" initials="" lastIdx="1" clrIdx="0"/>
  <p:cmAuthor id="1" name="d.silvahidd@gmail.com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12T00:54:53.218" idx="1">
    <p:pos x="6703" y="1016"/>
    <p:text>Esta imagen cambió, habría que hacer algo similar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xXsUdI"/>
      </p:ext>
    </p:extLst>
  </p:cm>
  <p:cm authorId="1" dt="2020-12-12T00:54:53.218" idx="1">
    <p:pos x="6703" y="1016"/>
    <p:text>La idea de las portadas es que sea una imagen, no una ilustración, si no les parece la imagen que encontré, por favor, hacerme llegar la que a ustedes les parezca, pero tiene que ser una foto, no un dibujo.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HxXsUd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considerar TILDE en </a:t>
            </a:r>
            <a:r>
              <a:rPr lang="es-MX" dirty="0" err="1"/>
              <a:t>Perez</a:t>
            </a:r>
            <a:r>
              <a:rPr lang="es-MX" dirty="0"/>
              <a:t> o PEREZ</a:t>
            </a:r>
            <a:endParaRPr dirty="0"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es/aprende/programacion-python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coursera.org/learn/aprendiendo-programar-python/home/welcom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webinars.net/blog/que-es-python/" TargetMode="External"/><Relationship Id="rId5" Type="http://schemas.openxmlformats.org/officeDocument/2006/relationships/hyperlink" Target="https://codecombat.com/" TargetMode="External"/><Relationship Id="rId10" Type="http://schemas.openxmlformats.org/officeDocument/2006/relationships/hyperlink" Target="https://www.youtube.com/watch?v=chPhlsHoEPo&amp;ab_channel=Fazt" TargetMode="External"/><Relationship Id="rId4" Type="http://schemas.openxmlformats.org/officeDocument/2006/relationships/hyperlink" Target="https://aprendeconalf.es/docencia/python/" TargetMode="External"/><Relationship Id="rId9" Type="http://schemas.openxmlformats.org/officeDocument/2006/relationships/hyperlink" Target="https://www.youtube.com/watch?v=gOR9qZ3ZgwA&amp;ab_channel=VictorRoblesW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://www.youtube.com/watch?v=nh40ZUw8f1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aprendiendo-programar-python/home/welcome" TargetMode="External"/><Relationship Id="rId4" Type="http://schemas.openxmlformats.org/officeDocument/2006/relationships/hyperlink" Target="http://www.coursera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4920" y="338952"/>
            <a:ext cx="5473700" cy="61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346232"/>
            <a:ext cx="6096000" cy="6161103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709647" y="328469"/>
            <a:ext cx="482353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878889" y="2432485"/>
            <a:ext cx="5051393" cy="243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MX" b="1" dirty="0">
                <a:solidFill>
                  <a:schemeClr val="lt1"/>
                </a:solidFill>
              </a:rPr>
              <a:t>Programación con Python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5217775"/>
            <a:ext cx="4441794" cy="57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MX" dirty="0">
                <a:solidFill>
                  <a:schemeClr val="lt1"/>
                </a:solidFill>
              </a:rPr>
              <a:t>Python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24000" y="976079"/>
            <a:ext cx="44417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Especialidad Programación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Programación y Bases de datos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3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415639" y="1842620"/>
            <a:ext cx="5288480" cy="46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 un programa para un internado de un colegio, donde las mujeres que son menores de 13 años duermen en el pabellón A del internado, si tienen 13 años o más duermen en el lado B y todos los hombres independiente de su edad duermen en el pabellón C del internado.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debe permitir ingresar la edad y sexo de un(a) alumno(a), dando como resultado el pabellón donde dormirá.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Masculino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Pabellón C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Femenino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Pabellón B</a:t>
            </a:r>
            <a:endParaRPr dirty="0"/>
          </a:p>
        </p:txBody>
      </p:sp>
      <p:sp>
        <p:nvSpPr>
          <p:cNvPr id="299" name="Google Shape;299;p10"/>
          <p:cNvSpPr txBox="1"/>
          <p:nvPr/>
        </p:nvSpPr>
        <p:spPr>
          <a:xfrm>
            <a:off x="27993" y="2517116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dirty="0"/>
          </a:p>
        </p:txBody>
      </p:sp>
      <p:sp>
        <p:nvSpPr>
          <p:cNvPr id="300" name="Google Shape;300;p10"/>
          <p:cNvSpPr txBox="1"/>
          <p:nvPr/>
        </p:nvSpPr>
        <p:spPr>
          <a:xfrm>
            <a:off x="6364945" y="112197"/>
            <a:ext cx="5350620" cy="658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 un programa que pregunte al usuario un número. Crea una tabla de multiplicar hasta el multiplicador 100. (Debes usar un ciclo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6x1: 6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6x2: 12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6x100: 600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Escribe un programa que imprima números del 1 al 1000 usando la estructura de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ciclo for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omitir los números pares.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b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  <a:p>
            <a:pPr marL="45720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  <a:p>
            <a:pPr marL="45720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endParaRPr dirty="0"/>
          </a:p>
          <a:p>
            <a:pPr marL="45720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999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5996481" y="213193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dirty="0"/>
          </a:p>
        </p:txBody>
      </p:sp>
      <p:cxnSp>
        <p:nvCxnSpPr>
          <p:cNvPr id="302" name="Google Shape;302;p10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10"/>
          <p:cNvSpPr txBox="1"/>
          <p:nvPr/>
        </p:nvSpPr>
        <p:spPr>
          <a:xfrm>
            <a:off x="5996480" y="3324170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4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415638" y="1749310"/>
            <a:ext cx="5472861" cy="517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un código que liste los números del 1 al 20. 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cada número, debe imprimir si es par o impar, llamando a una función que resuelva si el número es par o impar. Mediante la siguiente instrucción puedes determinar si un número es par (Revisar operador módulo).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X = numero % 2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X de la operación es 0, significa que es un número par, si entrega un número distinto a 0 es impar.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 es impar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 es par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 es impar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 es par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r>
              <a:rPr lang="es-MX" sz="15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 es par</a:t>
            </a:r>
            <a:endParaRPr dirty="0"/>
          </a:p>
        </p:txBody>
      </p:sp>
      <p:sp>
        <p:nvSpPr>
          <p:cNvPr id="313" name="Google Shape;313;p11"/>
          <p:cNvSpPr txBox="1"/>
          <p:nvPr/>
        </p:nvSpPr>
        <p:spPr>
          <a:xfrm>
            <a:off x="27993" y="2153221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  <p:sp>
        <p:nvSpPr>
          <p:cNvPr id="314" name="Google Shape;314;p11"/>
          <p:cNvSpPr txBox="1"/>
          <p:nvPr/>
        </p:nvSpPr>
        <p:spPr>
          <a:xfrm>
            <a:off x="6338541" y="225914"/>
            <a:ext cx="5350620" cy="715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programa para un comercio pequeño, donde el dueño pueda calcular el total de una factura tras aplicarle el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IVA (19%).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 cálculo debe estar encapsulado en una función.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sz="1600" dirty="0">
              <a:solidFill>
                <a:srgbClr val="CD25B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2000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2380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aplicar el IVA, el programa debe consultar al usuario si desea despacho a domicilio. De ser así, implementa una función en un archivo llamado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transporte.py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calcule un costo adicional para el transporte. Utiliza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llamar a esta función.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4380 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(2380 valor de producto + 2000 costo de transporte).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2380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1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1"/>
          <p:cNvSpPr txBox="1"/>
          <p:nvPr/>
        </p:nvSpPr>
        <p:spPr>
          <a:xfrm>
            <a:off x="6005810" y="365125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dirty="0"/>
          </a:p>
        </p:txBody>
      </p:sp>
      <p:sp>
        <p:nvSpPr>
          <p:cNvPr id="317" name="Google Shape;317;p11"/>
          <p:cNvSpPr txBox="1"/>
          <p:nvPr/>
        </p:nvSpPr>
        <p:spPr>
          <a:xfrm>
            <a:off x="6005810" y="3712810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5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415638" y="1749310"/>
            <a:ext cx="5472861" cy="46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requiere que programes un formulario donde el usuario pueda ingresar ciertos campos, de modo que el programa luego transforme los datos.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Validaciones: 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campo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“nombre”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requiere que sea transformado por completo a mayúsculas.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campo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“rut”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requiere que sea transformado a un formato sin puntos ni guion.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campo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“email”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requiere que sea transformado por completo a minúsculas.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                                                      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</a:t>
            </a:r>
            <a:r>
              <a:rPr lang="es-MX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Perez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11.111.111-1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Juanperez@Gmail.COM</a:t>
            </a:r>
            <a:endParaRPr dirty="0"/>
          </a:p>
        </p:txBody>
      </p:sp>
      <p:sp>
        <p:nvSpPr>
          <p:cNvPr id="327" name="Google Shape;327;p12"/>
          <p:cNvSpPr txBox="1"/>
          <p:nvPr/>
        </p:nvSpPr>
        <p:spPr>
          <a:xfrm>
            <a:off x="27993" y="2153221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  <p:sp>
        <p:nvSpPr>
          <p:cNvPr id="328" name="Google Shape;328;p12"/>
          <p:cNvSpPr txBox="1"/>
          <p:nvPr/>
        </p:nvSpPr>
        <p:spPr>
          <a:xfrm>
            <a:off x="6403391" y="2181345"/>
            <a:ext cx="5350620" cy="3756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problema se requiere que tomes de base el ejercicio número 1 de la semana 5. 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transformados deberán ser guardados en un documento nombrado con el rut del usuario (por ejemplo 11111111.txt).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Comprobante del usuario: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PEREZ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RUT del usuario: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11.111.111-1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Correo del usuario: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juanperez@gmail.com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12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12"/>
          <p:cNvSpPr txBox="1"/>
          <p:nvPr/>
        </p:nvSpPr>
        <p:spPr>
          <a:xfrm>
            <a:off x="6026926" y="2595141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dirty="0"/>
          </a:p>
        </p:txBody>
      </p:sp>
      <p:sp>
        <p:nvSpPr>
          <p:cNvPr id="331" name="Google Shape;331;p12"/>
          <p:cNvSpPr txBox="1"/>
          <p:nvPr/>
        </p:nvSpPr>
        <p:spPr>
          <a:xfrm>
            <a:off x="3571138" y="5101544"/>
            <a:ext cx="1624151" cy="92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PEREZ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11.111.111-1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3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6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415638" y="1749310"/>
            <a:ext cx="11471562" cy="488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Escribir un programa que almacene tus asignaturas en una lista (por ejemplo, Programación y base de datos, Matemáticas, Sistemas Operativos, Lenguaje, etc) y la muestre por pantalla.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una lista vacía llamada notas. Esta será usada para almacenar las notas de tus asignaturas. Una vez ingresada las notas, imprime el siguiente mensaje: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“Mi última nota en la asignatura X fue Y”,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siendo X la asignatura e Y la nota registrada previamente.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Finalmente, deberás escribir una función que:</a:t>
            </a:r>
            <a:endParaRPr dirty="0"/>
          </a:p>
          <a:p>
            <a:pPr marL="457200" marR="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Muestre el promedio de las asignaturas.</a:t>
            </a:r>
            <a:endParaRPr dirty="0"/>
          </a:p>
          <a:p>
            <a:pPr marL="457200" marR="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Arial"/>
              <a:buChar char="•"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Ordene de menor a mayor las notas de las asignaturas.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 última nota en la asignatura Programación y base de datos fue 6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 última nota en la asignatura Matemáticas fue 4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Mi última nota en la asignatura Sistemas Operativos fue 5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El promedio total es 5</a:t>
            </a:r>
            <a:endParaRPr dirty="0"/>
          </a:p>
          <a:p>
            <a:pPr marL="0" marR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Las notas de las asignaturas de menor a mayor son: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[4, 5, 6]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27993" y="2153221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/>
          <p:nvPr/>
        </p:nvSpPr>
        <p:spPr>
          <a:xfrm>
            <a:off x="9126245" y="310717"/>
            <a:ext cx="306575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4"/>
          <p:cNvSpPr/>
          <p:nvPr/>
        </p:nvSpPr>
        <p:spPr>
          <a:xfrm>
            <a:off x="-1" y="319600"/>
            <a:ext cx="9001957" cy="6161103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4"/>
          <p:cNvSpPr txBox="1">
            <a:spLocks noGrp="1"/>
          </p:cNvSpPr>
          <p:nvPr>
            <p:ph type="body" idx="1"/>
          </p:nvPr>
        </p:nvSpPr>
        <p:spPr>
          <a:xfrm>
            <a:off x="692458" y="1825625"/>
            <a:ext cx="79632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s-MX" sz="6000" b="1" dirty="0">
                <a:solidFill>
                  <a:schemeClr val="lt1"/>
                </a:solidFill>
              </a:rPr>
              <a:t>CONTENIDO 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lang="es-MX" sz="5500" dirty="0">
                <a:solidFill>
                  <a:schemeClr val="lt1"/>
                </a:solidFill>
              </a:rPr>
              <a:t>Resolución de Problemas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s-MX" sz="3500" dirty="0">
                <a:solidFill>
                  <a:schemeClr val="lt1"/>
                </a:solidFill>
              </a:rPr>
              <a:t>Cierre y Reflexión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5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SUBIENDO A GITHUB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LAS SOLUCIONES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300940" y="2172224"/>
            <a:ext cx="5204883" cy="407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repositorio en GitHub llamado </a:t>
            </a:r>
            <a:r>
              <a:rPr lang="es-MX" sz="24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curso Python</a:t>
            </a:r>
            <a:r>
              <a:rPr lang="es-MX" sz="24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sube todos los ejercicios resueltos separados por carpetas con un nombre descriptivo del ejercicio.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Además, crea un archivo </a:t>
            </a:r>
            <a:r>
              <a:rPr lang="es-MX" sz="24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s-MX" sz="24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donde deberás escribir: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utilizado.</a:t>
            </a:r>
            <a:endParaRPr dirty="0"/>
          </a:p>
          <a:p>
            <a:pPr marL="469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Arial"/>
              <a:buChar char="•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ejercicios con una descripción acotada.</a:t>
            </a:r>
            <a:endParaRPr dirty="0"/>
          </a:p>
        </p:txBody>
      </p:sp>
      <p:grpSp>
        <p:nvGrpSpPr>
          <p:cNvPr id="358" name="Google Shape;358;p15"/>
          <p:cNvGrpSpPr/>
          <p:nvPr/>
        </p:nvGrpSpPr>
        <p:grpSpPr>
          <a:xfrm>
            <a:off x="5598367" y="644246"/>
            <a:ext cx="6277284" cy="5792061"/>
            <a:chOff x="1230400" y="410075"/>
            <a:chExt cx="5124625" cy="4728500"/>
          </a:xfrm>
        </p:grpSpPr>
        <p:sp>
          <p:nvSpPr>
            <p:cNvPr id="359" name="Google Shape;359;p15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rgbClr val="BBE3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3" name="Google Shape;44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8300" y="1983197"/>
            <a:ext cx="1986481" cy="190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6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6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REFLEXIONES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FINALES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4674" y="1198829"/>
            <a:ext cx="7513447" cy="523747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6"/>
          <p:cNvSpPr txBox="1"/>
          <p:nvPr/>
        </p:nvSpPr>
        <p:spPr>
          <a:xfrm>
            <a:off x="503879" y="2339992"/>
            <a:ext cx="3562317" cy="389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800"/>
              <a:buFont typeface="Calibri"/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Me gustó Python </a:t>
            </a:r>
            <a:r>
              <a:rPr lang="es-MX" sz="2800" dirty="0">
                <a:solidFill>
                  <a:srgbClr val="292934"/>
                </a:solidFill>
                <a:latin typeface="Calibri"/>
                <a:ea typeface="Calibri"/>
                <a:cs typeface="Calibri"/>
                <a:sym typeface="Calibri"/>
              </a:rPr>
              <a:t>porque…</a:t>
            </a:r>
            <a:endParaRPr dirty="0"/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2929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800"/>
              <a:buFont typeface="Calibri"/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Me gustaría seguir aprendiendo Python </a:t>
            </a:r>
            <a:r>
              <a:rPr lang="es-MX" sz="2800" dirty="0">
                <a:solidFill>
                  <a:srgbClr val="292934"/>
                </a:solidFill>
                <a:latin typeface="Calibri"/>
                <a:ea typeface="Calibri"/>
                <a:cs typeface="Calibri"/>
                <a:sym typeface="Calibri"/>
              </a:rPr>
              <a:t>porque…</a:t>
            </a:r>
            <a:endParaRPr dirty="0"/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2929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800"/>
              <a:buFont typeface="Calibri"/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A mi perro </a:t>
            </a:r>
            <a:r>
              <a:rPr lang="es-MX" sz="2800" dirty="0">
                <a:solidFill>
                  <a:srgbClr val="292934"/>
                </a:solidFill>
                <a:latin typeface="Calibri"/>
                <a:ea typeface="Calibri"/>
                <a:cs typeface="Calibri"/>
                <a:sym typeface="Calibri"/>
              </a:rPr>
              <a:t>le pondré Python…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32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7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RECURSOS</a:t>
            </a:r>
            <a:br>
              <a:rPr lang="es-MX" dirty="0"/>
            </a:br>
            <a:endParaRPr dirty="0">
              <a:solidFill>
                <a:srgbClr val="CD25B0"/>
              </a:solidFill>
            </a:endParaRPr>
          </a:p>
        </p:txBody>
      </p:sp>
      <p:sp>
        <p:nvSpPr>
          <p:cNvPr id="461" name="Google Shape;461;p17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7"/>
          <p:cNvSpPr txBox="1"/>
          <p:nvPr/>
        </p:nvSpPr>
        <p:spPr>
          <a:xfrm>
            <a:off x="503879" y="2299352"/>
            <a:ext cx="9452921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https://aprendeconalf.es/docencia/python/</a:t>
            </a:r>
            <a:endParaRPr sz="2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https://codecombat.com/</a:t>
            </a:r>
            <a:endParaRPr sz="2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https://openwebinars.net/blog/que-es-python/</a:t>
            </a:r>
            <a:endParaRPr sz="2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https://www.coursera.org/learn/aprendiendo-programar-python/home/welcome</a:t>
            </a:r>
            <a:r>
              <a:rPr lang="es-MX" sz="2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8"/>
              </a:rPr>
              <a:t>https://www.edx.org/es/aprende/programacion-python</a:t>
            </a:r>
            <a:endParaRPr sz="2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9"/>
              </a:rPr>
              <a:t>https://www.youtube.com/watch?v=gOR9qZ3ZgwA&amp;ab_channel=VictorRoblesWEB</a:t>
            </a:r>
            <a:endParaRPr sz="20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2400"/>
              <a:buFont typeface="Comfortaa"/>
              <a:buAutoNum type="arabicPeriod"/>
            </a:pPr>
            <a:r>
              <a:rPr lang="es-MX" sz="20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10"/>
              </a:rPr>
              <a:t>https://www.youtube.com/watch?v=chPhlsHoEPo&amp;ab_channel=Fazt</a:t>
            </a:r>
            <a:r>
              <a:rPr lang="es-MX" sz="2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02163" y="97657"/>
            <a:ext cx="7830105" cy="905521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CD25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970842" y="297401"/>
            <a:ext cx="7403977" cy="50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4" y="97657"/>
            <a:ext cx="1713397" cy="905521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853364" y="2797575"/>
            <a:ext cx="3311370" cy="2546782"/>
            <a:chOff x="0" y="0"/>
            <a:chExt cx="3140475" cy="1884285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solidFill>
              <a:srgbClr val="CD25B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s-MX" sz="3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s-MX" sz="29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ESCENARIO</a:t>
              </a:r>
              <a:r>
                <a:rPr lang="es-MX" sz="29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CONTEXTO</a:t>
              </a:r>
              <a:endParaRPr sz="29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MX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Python</a:t>
              </a:r>
              <a:endParaRPr dirty="0"/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4246113" y="2797575"/>
            <a:ext cx="3311370" cy="2546782"/>
            <a:chOff x="0" y="0"/>
            <a:chExt cx="3140475" cy="1884285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solidFill>
              <a:srgbClr val="CD25B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s-MX" sz="3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s-MX" sz="29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 dirty="0"/>
            </a:p>
            <a:p>
              <a:pPr marL="0" marR="0" lvl="0" indent="0" algn="ctr" rtl="0"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MX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curso en Python y actividades.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7638862" y="2797575"/>
            <a:ext cx="3311370" cy="2546782"/>
            <a:chOff x="0" y="0"/>
            <a:chExt cx="3140475" cy="1884285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solidFill>
              <a:srgbClr val="CD25B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0"/>
              <a:ext cx="3140475" cy="1884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s-MX" sz="3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s-MX" sz="29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CIERRE</a:t>
              </a:r>
              <a:endParaRPr dirty="0"/>
            </a:p>
            <a:p>
              <a:pPr marL="0" marR="0" lvl="0" indent="0" algn="ctr" rtl="0"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MX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Presentación y revisión de resultados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9126245" y="310717"/>
            <a:ext cx="306575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-1" y="319600"/>
            <a:ext cx="9001957" cy="6161103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692458" y="1825625"/>
            <a:ext cx="79632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s-MX" sz="6000" b="1" dirty="0">
                <a:solidFill>
                  <a:schemeClr val="lt1"/>
                </a:solidFill>
              </a:rPr>
              <a:t>CONTENIDO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lang="es-MX" sz="5500" dirty="0">
                <a:solidFill>
                  <a:schemeClr val="lt1"/>
                </a:solidFill>
              </a:rPr>
              <a:t>Python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s-MX" sz="3500" dirty="0">
                <a:solidFill>
                  <a:schemeClr val="lt1"/>
                </a:solidFill>
              </a:rPr>
              <a:t>Escenario / Contexto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PYTHON</a:t>
            </a:r>
            <a:br>
              <a:rPr lang="es-MX" dirty="0"/>
            </a:br>
            <a:endParaRPr dirty="0">
              <a:solidFill>
                <a:srgbClr val="CD25B0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-2959" y="2352583"/>
            <a:ext cx="3829235" cy="3951721"/>
            <a:chOff x="0" y="0"/>
            <a:chExt cx="4784318" cy="2870591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4784318" cy="2870591"/>
            </a:xfrm>
            <a:prstGeom prst="rect">
              <a:avLst/>
            </a:prstGeom>
            <a:solidFill>
              <a:srgbClr val="CD2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0"/>
              <a:ext cx="4784318" cy="2870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¿SABES LO FÁCIL Y ÚTIL QUE PUEDE SER LLEGAR A APRENDER PYTHON?</a:t>
              </a:r>
              <a:endParaRPr dirty="0"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5324651" y="1638612"/>
            <a:ext cx="5657025" cy="4797695"/>
            <a:chOff x="238100" y="603575"/>
            <a:chExt cx="7144650" cy="4507825"/>
          </a:xfrm>
        </p:grpSpPr>
        <p:sp>
          <p:nvSpPr>
            <p:cNvPr id="131" name="Google Shape;131;p4"/>
            <p:cNvSpPr/>
            <p:nvPr/>
          </p:nvSpPr>
          <p:spPr>
            <a:xfrm>
              <a:off x="3232475" y="2089250"/>
              <a:ext cx="1029650" cy="1092875"/>
            </a:xfrm>
            <a:custGeom>
              <a:avLst/>
              <a:gdLst/>
              <a:ahLst/>
              <a:cxnLst/>
              <a:rect l="l" t="t" r="r" b="b"/>
              <a:pathLst>
                <a:path w="41186" h="43715" extrusionOk="0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83750" y="4284400"/>
              <a:ext cx="7068150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" name="Google Shape;150;p4" descr="▶Obtén Tus 10 segundos: https://tus10seg.com/absolute&#10;&#10;▶The Winged Blue (Demo): https://tus10seg.com/34607&#10;▶Cinthia Reyes (Canal): https://tus10seg.com/1002570&#10;&#10;🧡Conviértete en miembro del canal!: https://www.youtube.com/c/AbsoluteSite/join&#10;&#10; ▶Redes Sociales&#10;Intagram: https://www.instagram.com/AbsoluteSite&#10;Facebook: https://www.facebook.com/AbsoluteSite&#10;Twitter: https://twitter.com/AbsoluteSite&#10;Jessi (Narradora): https://www.twitch.tv/jessifabre_&#10;&#10;¿Problemas con las notificaciones?&#10; ▶ Únete a nuestro server de Discord!&#10;Discord: https://discord.gg/neoarmy&#10;&#10; ▶Contacto:&#10;contacto@somosabsolute.com" title="Python en 5 Minutos!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9549" y="1902865"/>
            <a:ext cx="4876523" cy="3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9126245" y="310717"/>
            <a:ext cx="306575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-1" y="319600"/>
            <a:ext cx="9001957" cy="6161103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692458" y="1825625"/>
            <a:ext cx="79632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s-MX" sz="6000" b="1" dirty="0">
                <a:solidFill>
                  <a:schemeClr val="lt1"/>
                </a:solidFill>
              </a:rPr>
              <a:t>CONTENIDO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</a:pPr>
            <a:r>
              <a:rPr lang="es-MX" sz="5500" dirty="0">
                <a:solidFill>
                  <a:schemeClr val="lt1"/>
                </a:solidFill>
              </a:rPr>
              <a:t>Resolución de Problemas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s-MX" sz="3500" dirty="0">
                <a:solidFill>
                  <a:schemeClr val="lt1"/>
                </a:solidFill>
              </a:rPr>
              <a:t>Problema a resolver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INTRODUCCIÓN A LA 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PROGRAMACIÓN EN PYTHON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0" y="2810411"/>
            <a:ext cx="6971378" cy="315537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5383" y="3120182"/>
            <a:ext cx="6723045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dirty="0"/>
          </a:p>
          <a:p>
            <a:pPr marL="12065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MX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 una cuenta en </a:t>
            </a:r>
            <a:r>
              <a:rPr lang="es-MX" sz="24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www.coursera.org</a:t>
            </a:r>
            <a:r>
              <a:rPr lang="es-MX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luego accede y desarrolla el curso de Python en el siguiente link: </a:t>
            </a:r>
            <a:r>
              <a:rPr lang="es-MX" sz="240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https://www.coursera.org/learn/aprendiendo-programar-python/home/welcome</a:t>
            </a:r>
            <a:r>
              <a:rPr lang="es-MX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grpSp>
        <p:nvGrpSpPr>
          <p:cNvPr id="168" name="Google Shape;168;p6"/>
          <p:cNvGrpSpPr/>
          <p:nvPr/>
        </p:nvGrpSpPr>
        <p:grpSpPr>
          <a:xfrm>
            <a:off x="7104353" y="2499045"/>
            <a:ext cx="4638425" cy="3304375"/>
            <a:chOff x="3970600" y="1094175"/>
            <a:chExt cx="4638425" cy="3304375"/>
          </a:xfrm>
        </p:grpSpPr>
        <p:sp>
          <p:nvSpPr>
            <p:cNvPr id="169" name="Google Shape;169;p6"/>
            <p:cNvSpPr/>
            <p:nvPr/>
          </p:nvSpPr>
          <p:spPr>
            <a:xfrm>
              <a:off x="3978200" y="1430400"/>
              <a:ext cx="4623225" cy="2968150"/>
            </a:xfrm>
            <a:custGeom>
              <a:avLst/>
              <a:gdLst/>
              <a:ahLst/>
              <a:cxnLst/>
              <a:rect l="l" t="t" r="r" b="b"/>
              <a:pathLst>
                <a:path w="184929" h="118726" extrusionOk="0">
                  <a:moveTo>
                    <a:pt x="184047" y="41612"/>
                  </a:moveTo>
                  <a:lnTo>
                    <a:pt x="117663" y="1429"/>
                  </a:lnTo>
                  <a:cubicBezTo>
                    <a:pt x="115292" y="1"/>
                    <a:pt x="112343" y="1"/>
                    <a:pt x="109972" y="1429"/>
                  </a:cubicBezTo>
                  <a:lnTo>
                    <a:pt x="882" y="67448"/>
                  </a:lnTo>
                  <a:cubicBezTo>
                    <a:pt x="274" y="67813"/>
                    <a:pt x="1" y="68421"/>
                    <a:pt x="1" y="69029"/>
                  </a:cubicBezTo>
                  <a:lnTo>
                    <a:pt x="1" y="75594"/>
                  </a:lnTo>
                  <a:lnTo>
                    <a:pt x="1" y="75594"/>
                  </a:lnTo>
                  <a:cubicBezTo>
                    <a:pt x="62" y="76142"/>
                    <a:pt x="335" y="76689"/>
                    <a:pt x="882" y="77023"/>
                  </a:cubicBezTo>
                  <a:lnTo>
                    <a:pt x="67692" y="117449"/>
                  </a:lnTo>
                  <a:cubicBezTo>
                    <a:pt x="69789" y="118726"/>
                    <a:pt x="72403" y="118726"/>
                    <a:pt x="74501" y="117449"/>
                  </a:cubicBezTo>
                  <a:lnTo>
                    <a:pt x="184047" y="51156"/>
                  </a:lnTo>
                  <a:cubicBezTo>
                    <a:pt x="184624" y="50792"/>
                    <a:pt x="184928" y="50184"/>
                    <a:pt x="184928" y="49576"/>
                  </a:cubicBezTo>
                  <a:lnTo>
                    <a:pt x="184928" y="43193"/>
                  </a:lnTo>
                  <a:cubicBezTo>
                    <a:pt x="184928" y="42585"/>
                    <a:pt x="184655" y="41977"/>
                    <a:pt x="184047" y="4161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970600" y="1439325"/>
              <a:ext cx="4638425" cy="2791100"/>
            </a:xfrm>
            <a:custGeom>
              <a:avLst/>
              <a:gdLst/>
              <a:ahLst/>
              <a:cxnLst/>
              <a:rect l="l" t="t" r="r" b="b"/>
              <a:pathLst>
                <a:path w="185537" h="111644" extrusionOk="0">
                  <a:moveTo>
                    <a:pt x="114122" y="1"/>
                  </a:moveTo>
                  <a:cubicBezTo>
                    <a:pt x="112792" y="1"/>
                    <a:pt x="111462" y="358"/>
                    <a:pt x="110276" y="1072"/>
                  </a:cubicBezTo>
                  <a:lnTo>
                    <a:pt x="1186" y="67091"/>
                  </a:lnTo>
                  <a:cubicBezTo>
                    <a:pt x="1" y="67821"/>
                    <a:pt x="1" y="69553"/>
                    <a:pt x="1186" y="70283"/>
                  </a:cubicBezTo>
                  <a:lnTo>
                    <a:pt x="67996" y="110709"/>
                  </a:lnTo>
                  <a:cubicBezTo>
                    <a:pt x="69045" y="111332"/>
                    <a:pt x="70223" y="111644"/>
                    <a:pt x="71400" y="111644"/>
                  </a:cubicBezTo>
                  <a:cubicBezTo>
                    <a:pt x="72578" y="111644"/>
                    <a:pt x="73756" y="111332"/>
                    <a:pt x="74805" y="110709"/>
                  </a:cubicBezTo>
                  <a:lnTo>
                    <a:pt x="184351" y="44416"/>
                  </a:lnTo>
                  <a:cubicBezTo>
                    <a:pt x="185536" y="43687"/>
                    <a:pt x="185536" y="41954"/>
                    <a:pt x="184351" y="41255"/>
                  </a:cubicBezTo>
                  <a:lnTo>
                    <a:pt x="117967" y="1072"/>
                  </a:lnTo>
                  <a:cubicBezTo>
                    <a:pt x="116781" y="358"/>
                    <a:pt x="115451" y="1"/>
                    <a:pt x="114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426550" y="1570225"/>
              <a:ext cx="3952225" cy="2392150"/>
            </a:xfrm>
            <a:custGeom>
              <a:avLst/>
              <a:gdLst/>
              <a:ahLst/>
              <a:cxnLst/>
              <a:rect l="l" t="t" r="r" b="b"/>
              <a:pathLst>
                <a:path w="158089" h="95686" extrusionOk="0">
                  <a:moveTo>
                    <a:pt x="61217" y="94531"/>
                  </a:moveTo>
                  <a:lnTo>
                    <a:pt x="1064" y="58117"/>
                  </a:lnTo>
                  <a:cubicBezTo>
                    <a:pt x="0" y="57478"/>
                    <a:pt x="0" y="55898"/>
                    <a:pt x="1064" y="55260"/>
                  </a:cubicBezTo>
                  <a:lnTo>
                    <a:pt x="90306" y="1277"/>
                  </a:lnTo>
                  <a:cubicBezTo>
                    <a:pt x="92434" y="0"/>
                    <a:pt x="95078" y="0"/>
                    <a:pt x="97206" y="1277"/>
                  </a:cubicBezTo>
                  <a:lnTo>
                    <a:pt x="156994" y="37448"/>
                  </a:lnTo>
                  <a:cubicBezTo>
                    <a:pt x="158088" y="38116"/>
                    <a:pt x="158088" y="39667"/>
                    <a:pt x="156994" y="40305"/>
                  </a:cubicBezTo>
                  <a:lnTo>
                    <a:pt x="67357" y="94531"/>
                  </a:lnTo>
                  <a:cubicBezTo>
                    <a:pt x="65473" y="95686"/>
                    <a:pt x="63102" y="95686"/>
                    <a:pt x="61217" y="94531"/>
                  </a:cubicBezTo>
                  <a:close/>
                </a:path>
              </a:pathLst>
            </a:custGeom>
            <a:solidFill>
              <a:srgbClr val="C06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435675" y="1599100"/>
              <a:ext cx="3933225" cy="2363275"/>
            </a:xfrm>
            <a:custGeom>
              <a:avLst/>
              <a:gdLst/>
              <a:ahLst/>
              <a:cxnLst/>
              <a:rect l="l" t="t" r="r" b="b"/>
              <a:pathLst>
                <a:path w="157329" h="94531" extrusionOk="0">
                  <a:moveTo>
                    <a:pt x="157328" y="38299"/>
                  </a:moveTo>
                  <a:cubicBezTo>
                    <a:pt x="157237" y="38633"/>
                    <a:pt x="156994" y="38937"/>
                    <a:pt x="156629" y="39150"/>
                  </a:cubicBezTo>
                  <a:lnTo>
                    <a:pt x="67813" y="92889"/>
                  </a:lnTo>
                  <a:lnTo>
                    <a:pt x="66992" y="93376"/>
                  </a:lnTo>
                  <a:cubicBezTo>
                    <a:pt x="65108" y="94531"/>
                    <a:pt x="62737" y="94531"/>
                    <a:pt x="60852" y="93376"/>
                  </a:cubicBezTo>
                  <a:lnTo>
                    <a:pt x="52767" y="88482"/>
                  </a:lnTo>
                  <a:lnTo>
                    <a:pt x="50214" y="86932"/>
                  </a:lnTo>
                  <a:lnTo>
                    <a:pt x="45077" y="83801"/>
                  </a:lnTo>
                  <a:lnTo>
                    <a:pt x="699" y="56962"/>
                  </a:lnTo>
                  <a:cubicBezTo>
                    <a:pt x="334" y="56749"/>
                    <a:pt x="122" y="56445"/>
                    <a:pt x="0" y="56111"/>
                  </a:cubicBezTo>
                  <a:cubicBezTo>
                    <a:pt x="122" y="55776"/>
                    <a:pt x="334" y="55442"/>
                    <a:pt x="699" y="55229"/>
                  </a:cubicBezTo>
                  <a:lnTo>
                    <a:pt x="77661" y="8694"/>
                  </a:lnTo>
                  <a:lnTo>
                    <a:pt x="86445" y="3374"/>
                  </a:lnTo>
                  <a:lnTo>
                    <a:pt x="89941" y="1277"/>
                  </a:lnTo>
                  <a:cubicBezTo>
                    <a:pt x="90215" y="1095"/>
                    <a:pt x="90518" y="943"/>
                    <a:pt x="90822" y="821"/>
                  </a:cubicBezTo>
                  <a:cubicBezTo>
                    <a:pt x="92768" y="0"/>
                    <a:pt x="95017" y="152"/>
                    <a:pt x="96841" y="1277"/>
                  </a:cubicBezTo>
                  <a:lnTo>
                    <a:pt x="105321" y="6384"/>
                  </a:lnTo>
                  <a:lnTo>
                    <a:pt x="156629" y="37448"/>
                  </a:lnTo>
                  <a:cubicBezTo>
                    <a:pt x="156994" y="37661"/>
                    <a:pt x="157237" y="37965"/>
                    <a:pt x="157328" y="38299"/>
                  </a:cubicBezTo>
                  <a:close/>
                </a:path>
              </a:pathLst>
            </a:custGeom>
            <a:solidFill>
              <a:srgbClr val="FF9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778375" y="3440300"/>
              <a:ext cx="379200" cy="256875"/>
            </a:xfrm>
            <a:custGeom>
              <a:avLst/>
              <a:gdLst/>
              <a:ahLst/>
              <a:cxnLst/>
              <a:rect l="l" t="t" r="r" b="b"/>
              <a:pathLst>
                <a:path w="15168" h="10275" extrusionOk="0">
                  <a:moveTo>
                    <a:pt x="15138" y="5047"/>
                  </a:moveTo>
                  <a:lnTo>
                    <a:pt x="15077" y="5107"/>
                  </a:lnTo>
                  <a:cubicBezTo>
                    <a:pt x="14894" y="3983"/>
                    <a:pt x="14043" y="2888"/>
                    <a:pt x="12584" y="2007"/>
                  </a:cubicBezTo>
                  <a:cubicBezTo>
                    <a:pt x="9454" y="122"/>
                    <a:pt x="4651" y="1"/>
                    <a:pt x="1885" y="1733"/>
                  </a:cubicBezTo>
                  <a:cubicBezTo>
                    <a:pt x="882" y="2341"/>
                    <a:pt x="304" y="3132"/>
                    <a:pt x="92" y="3983"/>
                  </a:cubicBezTo>
                  <a:lnTo>
                    <a:pt x="1" y="3922"/>
                  </a:lnTo>
                  <a:lnTo>
                    <a:pt x="1" y="4803"/>
                  </a:lnTo>
                  <a:lnTo>
                    <a:pt x="1" y="4803"/>
                  </a:lnTo>
                  <a:cubicBezTo>
                    <a:pt x="92" y="6019"/>
                    <a:pt x="943" y="7296"/>
                    <a:pt x="2584" y="8269"/>
                  </a:cubicBezTo>
                  <a:cubicBezTo>
                    <a:pt x="5715" y="10153"/>
                    <a:pt x="10487" y="10275"/>
                    <a:pt x="13253" y="8572"/>
                  </a:cubicBezTo>
                  <a:cubicBezTo>
                    <a:pt x="14530" y="7782"/>
                    <a:pt x="15138" y="6749"/>
                    <a:pt x="15138" y="5654"/>
                  </a:cubicBezTo>
                  <a:lnTo>
                    <a:pt x="15168" y="5654"/>
                  </a:lnTo>
                  <a:lnTo>
                    <a:pt x="15168" y="504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780700" y="3874975"/>
              <a:ext cx="102600" cy="224975"/>
            </a:xfrm>
            <a:custGeom>
              <a:avLst/>
              <a:gdLst/>
              <a:ahLst/>
              <a:cxnLst/>
              <a:rect l="l" t="t" r="r" b="b"/>
              <a:pathLst>
                <a:path w="4104" h="8999" extrusionOk="0">
                  <a:moveTo>
                    <a:pt x="760" y="0"/>
                  </a:moveTo>
                  <a:cubicBezTo>
                    <a:pt x="760" y="0"/>
                    <a:pt x="61" y="942"/>
                    <a:pt x="31" y="1763"/>
                  </a:cubicBezTo>
                  <a:cubicBezTo>
                    <a:pt x="0" y="2553"/>
                    <a:pt x="274" y="2979"/>
                    <a:pt x="395" y="4924"/>
                  </a:cubicBezTo>
                  <a:cubicBezTo>
                    <a:pt x="517" y="6870"/>
                    <a:pt x="1581" y="8815"/>
                    <a:pt x="3192" y="8997"/>
                  </a:cubicBezTo>
                  <a:cubicBezTo>
                    <a:pt x="3192" y="8997"/>
                    <a:pt x="3206" y="8999"/>
                    <a:pt x="3231" y="8999"/>
                  </a:cubicBezTo>
                  <a:cubicBezTo>
                    <a:pt x="3379" y="8999"/>
                    <a:pt x="3904" y="8954"/>
                    <a:pt x="3982" y="8329"/>
                  </a:cubicBezTo>
                  <a:cubicBezTo>
                    <a:pt x="4104" y="7569"/>
                    <a:pt x="4012" y="6657"/>
                    <a:pt x="3678" y="5593"/>
                  </a:cubicBezTo>
                  <a:cubicBezTo>
                    <a:pt x="3344" y="4529"/>
                    <a:pt x="2158" y="2493"/>
                    <a:pt x="2158" y="2493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893150" y="3802775"/>
              <a:ext cx="142125" cy="205275"/>
            </a:xfrm>
            <a:custGeom>
              <a:avLst/>
              <a:gdLst/>
              <a:ahLst/>
              <a:cxnLst/>
              <a:rect l="l" t="t" r="r" b="b"/>
              <a:pathLst>
                <a:path w="5685" h="8211" extrusionOk="0">
                  <a:moveTo>
                    <a:pt x="730" y="1"/>
                  </a:moveTo>
                  <a:cubicBezTo>
                    <a:pt x="730" y="1"/>
                    <a:pt x="153" y="639"/>
                    <a:pt x="62" y="1277"/>
                  </a:cubicBezTo>
                  <a:cubicBezTo>
                    <a:pt x="1" y="1885"/>
                    <a:pt x="214" y="2615"/>
                    <a:pt x="396" y="3223"/>
                  </a:cubicBezTo>
                  <a:cubicBezTo>
                    <a:pt x="578" y="3861"/>
                    <a:pt x="548" y="5958"/>
                    <a:pt x="609" y="6019"/>
                  </a:cubicBezTo>
                  <a:cubicBezTo>
                    <a:pt x="654" y="6049"/>
                    <a:pt x="715" y="6065"/>
                    <a:pt x="776" y="6065"/>
                  </a:cubicBezTo>
                  <a:cubicBezTo>
                    <a:pt x="837" y="6065"/>
                    <a:pt x="897" y="6049"/>
                    <a:pt x="943" y="6019"/>
                  </a:cubicBezTo>
                  <a:lnTo>
                    <a:pt x="1004" y="3283"/>
                  </a:lnTo>
                  <a:cubicBezTo>
                    <a:pt x="1004" y="3283"/>
                    <a:pt x="1429" y="3466"/>
                    <a:pt x="1581" y="4043"/>
                  </a:cubicBezTo>
                  <a:cubicBezTo>
                    <a:pt x="1733" y="4621"/>
                    <a:pt x="1642" y="6262"/>
                    <a:pt x="1976" y="6992"/>
                  </a:cubicBezTo>
                  <a:cubicBezTo>
                    <a:pt x="2081" y="7200"/>
                    <a:pt x="3878" y="8210"/>
                    <a:pt x="4946" y="8210"/>
                  </a:cubicBezTo>
                  <a:cubicBezTo>
                    <a:pt x="5126" y="8210"/>
                    <a:pt x="5284" y="8182"/>
                    <a:pt x="5411" y="8116"/>
                  </a:cubicBezTo>
                  <a:cubicBezTo>
                    <a:pt x="5411" y="8116"/>
                    <a:pt x="5685" y="7599"/>
                    <a:pt x="5502" y="7083"/>
                  </a:cubicBezTo>
                  <a:cubicBezTo>
                    <a:pt x="5350" y="6536"/>
                    <a:pt x="4925" y="6049"/>
                    <a:pt x="4621" y="5715"/>
                  </a:cubicBezTo>
                  <a:cubicBezTo>
                    <a:pt x="4347" y="5411"/>
                    <a:pt x="2980" y="2949"/>
                    <a:pt x="2980" y="2949"/>
                  </a:cubicBezTo>
                  <a:lnTo>
                    <a:pt x="7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729775" y="3444100"/>
              <a:ext cx="158850" cy="609350"/>
            </a:xfrm>
            <a:custGeom>
              <a:avLst/>
              <a:gdLst/>
              <a:ahLst/>
              <a:cxnLst/>
              <a:rect l="l" t="t" r="r" b="b"/>
              <a:pathLst>
                <a:path w="6354" h="24374" extrusionOk="0">
                  <a:moveTo>
                    <a:pt x="3527" y="1"/>
                  </a:moveTo>
                  <a:cubicBezTo>
                    <a:pt x="3527" y="1"/>
                    <a:pt x="1" y="2189"/>
                    <a:pt x="1520" y="4408"/>
                  </a:cubicBezTo>
                  <a:cubicBezTo>
                    <a:pt x="1520" y="4408"/>
                    <a:pt x="1824" y="5047"/>
                    <a:pt x="1855" y="5624"/>
                  </a:cubicBezTo>
                  <a:cubicBezTo>
                    <a:pt x="1855" y="6232"/>
                    <a:pt x="1490" y="9180"/>
                    <a:pt x="1672" y="10883"/>
                  </a:cubicBezTo>
                  <a:cubicBezTo>
                    <a:pt x="1855" y="12585"/>
                    <a:pt x="2463" y="15655"/>
                    <a:pt x="2524" y="17843"/>
                  </a:cubicBezTo>
                  <a:cubicBezTo>
                    <a:pt x="2584" y="20032"/>
                    <a:pt x="2767" y="22950"/>
                    <a:pt x="3496" y="23831"/>
                  </a:cubicBezTo>
                  <a:cubicBezTo>
                    <a:pt x="3795" y="24208"/>
                    <a:pt x="4249" y="24373"/>
                    <a:pt x="4676" y="24373"/>
                  </a:cubicBezTo>
                  <a:cubicBezTo>
                    <a:pt x="5248" y="24373"/>
                    <a:pt x="5771" y="24075"/>
                    <a:pt x="5806" y="23588"/>
                  </a:cubicBezTo>
                  <a:cubicBezTo>
                    <a:pt x="5867" y="22737"/>
                    <a:pt x="4651" y="18633"/>
                    <a:pt x="4621" y="17630"/>
                  </a:cubicBezTo>
                  <a:cubicBezTo>
                    <a:pt x="4590" y="16597"/>
                    <a:pt x="5806" y="10214"/>
                    <a:pt x="5806" y="8816"/>
                  </a:cubicBezTo>
                  <a:cubicBezTo>
                    <a:pt x="5806" y="7448"/>
                    <a:pt x="6353" y="3922"/>
                    <a:pt x="6080" y="3132"/>
                  </a:cubicBezTo>
                  <a:cubicBezTo>
                    <a:pt x="5837" y="2341"/>
                    <a:pt x="4894" y="1156"/>
                    <a:pt x="3527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781450" y="3397550"/>
              <a:ext cx="228575" cy="563525"/>
            </a:xfrm>
            <a:custGeom>
              <a:avLst/>
              <a:gdLst/>
              <a:ahLst/>
              <a:cxnLst/>
              <a:rect l="l" t="t" r="r" b="b"/>
              <a:pathLst>
                <a:path w="9143" h="22541" extrusionOk="0">
                  <a:moveTo>
                    <a:pt x="2751" y="1"/>
                  </a:moveTo>
                  <a:cubicBezTo>
                    <a:pt x="2185" y="1"/>
                    <a:pt x="1794" y="9"/>
                    <a:pt x="1794" y="9"/>
                  </a:cubicBezTo>
                  <a:lnTo>
                    <a:pt x="1" y="1924"/>
                  </a:lnTo>
                  <a:lnTo>
                    <a:pt x="1368" y="3687"/>
                  </a:lnTo>
                  <a:lnTo>
                    <a:pt x="4438" y="5997"/>
                  </a:lnTo>
                  <a:cubicBezTo>
                    <a:pt x="4560" y="6179"/>
                    <a:pt x="3678" y="7516"/>
                    <a:pt x="4438" y="10374"/>
                  </a:cubicBezTo>
                  <a:cubicBezTo>
                    <a:pt x="5198" y="13261"/>
                    <a:pt x="5441" y="15450"/>
                    <a:pt x="5107" y="16666"/>
                  </a:cubicBezTo>
                  <a:cubicBezTo>
                    <a:pt x="4773" y="17881"/>
                    <a:pt x="5016" y="18125"/>
                    <a:pt x="5259" y="18550"/>
                  </a:cubicBezTo>
                  <a:cubicBezTo>
                    <a:pt x="5472" y="19006"/>
                    <a:pt x="6353" y="19705"/>
                    <a:pt x="6536" y="20830"/>
                  </a:cubicBezTo>
                  <a:cubicBezTo>
                    <a:pt x="6748" y="21985"/>
                    <a:pt x="7235" y="22471"/>
                    <a:pt x="8207" y="22532"/>
                  </a:cubicBezTo>
                  <a:cubicBezTo>
                    <a:pt x="8265" y="22537"/>
                    <a:pt x="8319" y="22540"/>
                    <a:pt x="8369" y="22540"/>
                  </a:cubicBezTo>
                  <a:cubicBezTo>
                    <a:pt x="9142" y="22540"/>
                    <a:pt x="9089" y="21924"/>
                    <a:pt x="9089" y="21924"/>
                  </a:cubicBezTo>
                  <a:cubicBezTo>
                    <a:pt x="9089" y="21924"/>
                    <a:pt x="8633" y="21103"/>
                    <a:pt x="8390" y="19735"/>
                  </a:cubicBezTo>
                  <a:cubicBezTo>
                    <a:pt x="8116" y="18307"/>
                    <a:pt x="7326" y="17547"/>
                    <a:pt x="7235" y="15906"/>
                  </a:cubicBezTo>
                  <a:cubicBezTo>
                    <a:pt x="7113" y="14264"/>
                    <a:pt x="8116" y="2319"/>
                    <a:pt x="7903" y="1772"/>
                  </a:cubicBezTo>
                  <a:cubicBezTo>
                    <a:pt x="7721" y="1316"/>
                    <a:pt x="7478" y="799"/>
                    <a:pt x="6809" y="343"/>
                  </a:cubicBezTo>
                  <a:cubicBezTo>
                    <a:pt x="6341" y="45"/>
                    <a:pt x="4071" y="1"/>
                    <a:pt x="275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475225" y="3198675"/>
              <a:ext cx="476475" cy="355650"/>
            </a:xfrm>
            <a:custGeom>
              <a:avLst/>
              <a:gdLst/>
              <a:ahLst/>
              <a:cxnLst/>
              <a:rect l="l" t="t" r="r" b="b"/>
              <a:pathLst>
                <a:path w="19059" h="14226" extrusionOk="0">
                  <a:moveTo>
                    <a:pt x="10335" y="0"/>
                  </a:moveTo>
                  <a:cubicBezTo>
                    <a:pt x="10335" y="0"/>
                    <a:pt x="2614" y="1003"/>
                    <a:pt x="1246" y="3465"/>
                  </a:cubicBezTo>
                  <a:cubicBezTo>
                    <a:pt x="1246" y="3465"/>
                    <a:pt x="0" y="5167"/>
                    <a:pt x="334" y="7812"/>
                  </a:cubicBezTo>
                  <a:cubicBezTo>
                    <a:pt x="669" y="10487"/>
                    <a:pt x="1793" y="11095"/>
                    <a:pt x="4316" y="12219"/>
                  </a:cubicBezTo>
                  <a:cubicBezTo>
                    <a:pt x="6870" y="13344"/>
                    <a:pt x="11702" y="14225"/>
                    <a:pt x="11702" y="14225"/>
                  </a:cubicBezTo>
                  <a:cubicBezTo>
                    <a:pt x="11702" y="14225"/>
                    <a:pt x="11642" y="12705"/>
                    <a:pt x="12645" y="11915"/>
                  </a:cubicBezTo>
                  <a:cubicBezTo>
                    <a:pt x="13648" y="11125"/>
                    <a:pt x="18359" y="8298"/>
                    <a:pt x="19058" y="8298"/>
                  </a:cubicBezTo>
                  <a:cubicBezTo>
                    <a:pt x="19058" y="8298"/>
                    <a:pt x="18450" y="7781"/>
                    <a:pt x="16900" y="6809"/>
                  </a:cubicBezTo>
                  <a:cubicBezTo>
                    <a:pt x="15350" y="5836"/>
                    <a:pt x="11702" y="4256"/>
                    <a:pt x="11003" y="3465"/>
                  </a:cubicBezTo>
                  <a:cubicBezTo>
                    <a:pt x="10335" y="2675"/>
                    <a:pt x="10335" y="0"/>
                    <a:pt x="10335" y="0"/>
                  </a:cubicBezTo>
                  <a:close/>
                </a:path>
              </a:pathLst>
            </a:custGeom>
            <a:solidFill>
              <a:srgbClr val="F16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596800" y="3267050"/>
              <a:ext cx="459000" cy="268275"/>
            </a:xfrm>
            <a:custGeom>
              <a:avLst/>
              <a:gdLst/>
              <a:ahLst/>
              <a:cxnLst/>
              <a:rect l="l" t="t" r="r" b="b"/>
              <a:pathLst>
                <a:path w="18360" h="10731" extrusionOk="0">
                  <a:moveTo>
                    <a:pt x="18359" y="4165"/>
                  </a:moveTo>
                  <a:lnTo>
                    <a:pt x="18116" y="4256"/>
                  </a:lnTo>
                  <a:lnTo>
                    <a:pt x="11277" y="62"/>
                  </a:lnTo>
                  <a:cubicBezTo>
                    <a:pt x="11156" y="1"/>
                    <a:pt x="11004" y="1"/>
                    <a:pt x="10882" y="62"/>
                  </a:cubicBezTo>
                  <a:lnTo>
                    <a:pt x="396" y="5837"/>
                  </a:lnTo>
                  <a:lnTo>
                    <a:pt x="396" y="5806"/>
                  </a:lnTo>
                  <a:lnTo>
                    <a:pt x="213" y="5776"/>
                  </a:lnTo>
                  <a:lnTo>
                    <a:pt x="0" y="5776"/>
                  </a:lnTo>
                  <a:lnTo>
                    <a:pt x="0" y="6201"/>
                  </a:lnTo>
                  <a:lnTo>
                    <a:pt x="0" y="6201"/>
                  </a:lnTo>
                  <a:cubicBezTo>
                    <a:pt x="0" y="6262"/>
                    <a:pt x="31" y="6323"/>
                    <a:pt x="92" y="6353"/>
                  </a:cubicBezTo>
                  <a:lnTo>
                    <a:pt x="7113" y="10670"/>
                  </a:lnTo>
                  <a:cubicBezTo>
                    <a:pt x="7235" y="10730"/>
                    <a:pt x="7387" y="10730"/>
                    <a:pt x="7508" y="10670"/>
                  </a:cubicBezTo>
                  <a:lnTo>
                    <a:pt x="18238" y="4742"/>
                  </a:lnTo>
                  <a:cubicBezTo>
                    <a:pt x="18299" y="4712"/>
                    <a:pt x="18359" y="4621"/>
                    <a:pt x="18359" y="4560"/>
                  </a:cubicBezTo>
                  <a:lnTo>
                    <a:pt x="18359" y="4560"/>
                  </a:lnTo>
                  <a:lnTo>
                    <a:pt x="18359" y="416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596050" y="3256425"/>
              <a:ext cx="460500" cy="269025"/>
            </a:xfrm>
            <a:custGeom>
              <a:avLst/>
              <a:gdLst/>
              <a:ahLst/>
              <a:cxnLst/>
              <a:rect l="l" t="t" r="r" b="b"/>
              <a:pathLst>
                <a:path w="18420" h="10761" extrusionOk="0">
                  <a:moveTo>
                    <a:pt x="18268" y="4772"/>
                  </a:moveTo>
                  <a:lnTo>
                    <a:pt x="7538" y="10669"/>
                  </a:lnTo>
                  <a:cubicBezTo>
                    <a:pt x="7417" y="10760"/>
                    <a:pt x="7265" y="10760"/>
                    <a:pt x="7143" y="10669"/>
                  </a:cubicBezTo>
                  <a:lnTo>
                    <a:pt x="122" y="6383"/>
                  </a:lnTo>
                  <a:cubicBezTo>
                    <a:pt x="0" y="6292"/>
                    <a:pt x="0" y="6110"/>
                    <a:pt x="152" y="6019"/>
                  </a:cubicBezTo>
                  <a:lnTo>
                    <a:pt x="10942" y="61"/>
                  </a:lnTo>
                  <a:cubicBezTo>
                    <a:pt x="11064" y="0"/>
                    <a:pt x="11186" y="0"/>
                    <a:pt x="11307" y="61"/>
                  </a:cubicBezTo>
                  <a:lnTo>
                    <a:pt x="18268" y="4347"/>
                  </a:lnTo>
                  <a:cubicBezTo>
                    <a:pt x="18420" y="4438"/>
                    <a:pt x="18420" y="4681"/>
                    <a:pt x="18268" y="4772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786775" y="31979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1"/>
                  </a:moveTo>
                  <a:lnTo>
                    <a:pt x="0" y="1490"/>
                  </a:lnTo>
                  <a:cubicBezTo>
                    <a:pt x="0" y="1490"/>
                    <a:pt x="2918" y="3375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5"/>
                    <a:pt x="4408" y="5016"/>
                    <a:pt x="4651" y="5229"/>
                  </a:cubicBezTo>
                  <a:cubicBezTo>
                    <a:pt x="4651" y="5229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8"/>
                    <a:pt x="6496" y="6378"/>
                  </a:cubicBezTo>
                  <a:cubicBezTo>
                    <a:pt x="7184" y="6378"/>
                    <a:pt x="7662" y="6026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1"/>
                    <a:pt x="4377" y="2037"/>
                  </a:cubicBezTo>
                  <a:cubicBezTo>
                    <a:pt x="3557" y="1733"/>
                    <a:pt x="1247" y="1"/>
                    <a:pt x="1247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666700" y="2861200"/>
              <a:ext cx="172525" cy="392200"/>
            </a:xfrm>
            <a:custGeom>
              <a:avLst/>
              <a:gdLst/>
              <a:ahLst/>
              <a:cxnLst/>
              <a:rect l="l" t="t" r="r" b="b"/>
              <a:pathLst>
                <a:path w="6901" h="15688" extrusionOk="0">
                  <a:moveTo>
                    <a:pt x="2019" y="0"/>
                  </a:moveTo>
                  <a:cubicBezTo>
                    <a:pt x="1677" y="0"/>
                    <a:pt x="342" y="139"/>
                    <a:pt x="183" y="2283"/>
                  </a:cubicBezTo>
                  <a:cubicBezTo>
                    <a:pt x="1" y="4715"/>
                    <a:pt x="122" y="8180"/>
                    <a:pt x="153" y="9548"/>
                  </a:cubicBezTo>
                  <a:cubicBezTo>
                    <a:pt x="183" y="10915"/>
                    <a:pt x="122" y="11615"/>
                    <a:pt x="366" y="12010"/>
                  </a:cubicBezTo>
                  <a:cubicBezTo>
                    <a:pt x="518" y="12253"/>
                    <a:pt x="1125" y="12739"/>
                    <a:pt x="1885" y="13256"/>
                  </a:cubicBezTo>
                  <a:cubicBezTo>
                    <a:pt x="3466" y="14350"/>
                    <a:pt x="5685" y="15688"/>
                    <a:pt x="5685" y="15688"/>
                  </a:cubicBezTo>
                  <a:cubicBezTo>
                    <a:pt x="5685" y="15688"/>
                    <a:pt x="5715" y="15444"/>
                    <a:pt x="5837" y="15110"/>
                  </a:cubicBezTo>
                  <a:cubicBezTo>
                    <a:pt x="6019" y="14745"/>
                    <a:pt x="6323" y="14229"/>
                    <a:pt x="6901" y="13955"/>
                  </a:cubicBezTo>
                  <a:cubicBezTo>
                    <a:pt x="6901" y="13955"/>
                    <a:pt x="5077" y="12314"/>
                    <a:pt x="3740" y="11159"/>
                  </a:cubicBezTo>
                  <a:cubicBezTo>
                    <a:pt x="3466" y="10915"/>
                    <a:pt x="3314" y="10581"/>
                    <a:pt x="3314" y="10216"/>
                  </a:cubicBezTo>
                  <a:cubicBezTo>
                    <a:pt x="3284" y="10125"/>
                    <a:pt x="3314" y="10064"/>
                    <a:pt x="3314" y="9973"/>
                  </a:cubicBezTo>
                  <a:cubicBezTo>
                    <a:pt x="3375" y="9457"/>
                    <a:pt x="3496" y="8757"/>
                    <a:pt x="3588" y="7998"/>
                  </a:cubicBezTo>
                  <a:cubicBezTo>
                    <a:pt x="3861" y="6174"/>
                    <a:pt x="4135" y="3955"/>
                    <a:pt x="4104" y="3013"/>
                  </a:cubicBezTo>
                  <a:cubicBezTo>
                    <a:pt x="4043" y="1280"/>
                    <a:pt x="3223" y="125"/>
                    <a:pt x="2098" y="3"/>
                  </a:cubicBezTo>
                  <a:cubicBezTo>
                    <a:pt x="2098" y="3"/>
                    <a:pt x="2069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710775" y="3061125"/>
              <a:ext cx="101850" cy="192275"/>
            </a:xfrm>
            <a:custGeom>
              <a:avLst/>
              <a:gdLst/>
              <a:ahLst/>
              <a:cxnLst/>
              <a:rect l="l" t="t" r="r" b="b"/>
              <a:pathLst>
                <a:path w="4074" h="7691" extrusionOk="0">
                  <a:moveTo>
                    <a:pt x="1855" y="1"/>
                  </a:moveTo>
                  <a:lnTo>
                    <a:pt x="1004" y="335"/>
                  </a:lnTo>
                  <a:lnTo>
                    <a:pt x="639" y="2250"/>
                  </a:lnTo>
                  <a:lnTo>
                    <a:pt x="1" y="2918"/>
                  </a:lnTo>
                  <a:lnTo>
                    <a:pt x="122" y="5259"/>
                  </a:lnTo>
                  <a:cubicBezTo>
                    <a:pt x="1703" y="6353"/>
                    <a:pt x="3922" y="7691"/>
                    <a:pt x="3922" y="7691"/>
                  </a:cubicBezTo>
                  <a:cubicBezTo>
                    <a:pt x="3922" y="7691"/>
                    <a:pt x="3952" y="7447"/>
                    <a:pt x="4074" y="7113"/>
                  </a:cubicBezTo>
                  <a:cubicBezTo>
                    <a:pt x="3436" y="6718"/>
                    <a:pt x="1642" y="5502"/>
                    <a:pt x="1551" y="4894"/>
                  </a:cubicBezTo>
                  <a:cubicBezTo>
                    <a:pt x="1460" y="4317"/>
                    <a:pt x="1521" y="2827"/>
                    <a:pt x="1551" y="2219"/>
                  </a:cubicBezTo>
                  <a:cubicBezTo>
                    <a:pt x="1551" y="2067"/>
                    <a:pt x="1551" y="1976"/>
                    <a:pt x="1551" y="1976"/>
                  </a:cubicBezTo>
                  <a:cubicBezTo>
                    <a:pt x="1642" y="1490"/>
                    <a:pt x="1733" y="760"/>
                    <a:pt x="1855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63050" y="2861250"/>
              <a:ext cx="326775" cy="512975"/>
            </a:xfrm>
            <a:custGeom>
              <a:avLst/>
              <a:gdLst/>
              <a:ahLst/>
              <a:cxnLst/>
              <a:rect l="l" t="t" r="r" b="b"/>
              <a:pathLst>
                <a:path w="13071" h="20519" extrusionOk="0">
                  <a:moveTo>
                    <a:pt x="10176" y="0"/>
                  </a:moveTo>
                  <a:cubicBezTo>
                    <a:pt x="10158" y="0"/>
                    <a:pt x="10141" y="1"/>
                    <a:pt x="10123" y="1"/>
                  </a:cubicBezTo>
                  <a:cubicBezTo>
                    <a:pt x="7843" y="123"/>
                    <a:pt x="2767" y="579"/>
                    <a:pt x="1369" y="2585"/>
                  </a:cubicBezTo>
                  <a:cubicBezTo>
                    <a:pt x="1" y="4530"/>
                    <a:pt x="2007" y="9090"/>
                    <a:pt x="2311" y="10792"/>
                  </a:cubicBezTo>
                  <a:cubicBezTo>
                    <a:pt x="2645" y="12494"/>
                    <a:pt x="2645" y="14622"/>
                    <a:pt x="2220" y="15564"/>
                  </a:cubicBezTo>
                  <a:cubicBezTo>
                    <a:pt x="1642" y="16901"/>
                    <a:pt x="791" y="18999"/>
                    <a:pt x="791" y="18999"/>
                  </a:cubicBezTo>
                  <a:cubicBezTo>
                    <a:pt x="791" y="18999"/>
                    <a:pt x="1855" y="20518"/>
                    <a:pt x="5320" y="20518"/>
                  </a:cubicBezTo>
                  <a:cubicBezTo>
                    <a:pt x="8785" y="20518"/>
                    <a:pt x="11855" y="17205"/>
                    <a:pt x="11855" y="17205"/>
                  </a:cubicBezTo>
                  <a:cubicBezTo>
                    <a:pt x="11855" y="17205"/>
                    <a:pt x="10791" y="14105"/>
                    <a:pt x="11126" y="10245"/>
                  </a:cubicBezTo>
                  <a:cubicBezTo>
                    <a:pt x="11156" y="9941"/>
                    <a:pt x="11217" y="9667"/>
                    <a:pt x="11338" y="9394"/>
                  </a:cubicBezTo>
                  <a:cubicBezTo>
                    <a:pt x="11430" y="9090"/>
                    <a:pt x="11612" y="8786"/>
                    <a:pt x="11794" y="8512"/>
                  </a:cubicBezTo>
                  <a:cubicBezTo>
                    <a:pt x="12037" y="8208"/>
                    <a:pt x="12281" y="7813"/>
                    <a:pt x="12493" y="7296"/>
                  </a:cubicBezTo>
                  <a:cubicBezTo>
                    <a:pt x="12554" y="7205"/>
                    <a:pt x="12585" y="7114"/>
                    <a:pt x="12615" y="7023"/>
                  </a:cubicBezTo>
                  <a:cubicBezTo>
                    <a:pt x="13071" y="5746"/>
                    <a:pt x="12037" y="4439"/>
                    <a:pt x="11612" y="3375"/>
                  </a:cubicBezTo>
                  <a:cubicBezTo>
                    <a:pt x="11369" y="2767"/>
                    <a:pt x="11490" y="2099"/>
                    <a:pt x="11521" y="1430"/>
                  </a:cubicBezTo>
                  <a:cubicBezTo>
                    <a:pt x="11580" y="657"/>
                    <a:pt x="10971" y="0"/>
                    <a:pt x="10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634800" y="280125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459" y="0"/>
                  </a:moveTo>
                  <a:cubicBezTo>
                    <a:pt x="1459" y="0"/>
                    <a:pt x="0" y="2493"/>
                    <a:pt x="851" y="2523"/>
                  </a:cubicBezTo>
                  <a:cubicBezTo>
                    <a:pt x="1733" y="2523"/>
                    <a:pt x="3283" y="3526"/>
                    <a:pt x="3283" y="3526"/>
                  </a:cubicBezTo>
                  <a:cubicBezTo>
                    <a:pt x="3283" y="3526"/>
                    <a:pt x="3526" y="791"/>
                    <a:pt x="3526" y="0"/>
                  </a:cubicBezTo>
                  <a:close/>
                </a:path>
              </a:pathLst>
            </a:custGeom>
            <a:solidFill>
              <a:srgbClr val="2A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586350" y="2795175"/>
              <a:ext cx="117625" cy="133425"/>
            </a:xfrm>
            <a:custGeom>
              <a:avLst/>
              <a:gdLst/>
              <a:ahLst/>
              <a:cxnLst/>
              <a:rect l="l" t="t" r="r" b="b"/>
              <a:pathLst>
                <a:path w="4705" h="5337" extrusionOk="0">
                  <a:moveTo>
                    <a:pt x="1178" y="0"/>
                  </a:moveTo>
                  <a:cubicBezTo>
                    <a:pt x="1178" y="0"/>
                    <a:pt x="84" y="2918"/>
                    <a:pt x="54" y="3435"/>
                  </a:cubicBezTo>
                  <a:cubicBezTo>
                    <a:pt x="1" y="3858"/>
                    <a:pt x="959" y="5337"/>
                    <a:pt x="2887" y="5337"/>
                  </a:cubicBezTo>
                  <a:cubicBezTo>
                    <a:pt x="3177" y="5337"/>
                    <a:pt x="3489" y="5304"/>
                    <a:pt x="3823" y="5228"/>
                  </a:cubicBezTo>
                  <a:cubicBezTo>
                    <a:pt x="3823" y="5228"/>
                    <a:pt x="3792" y="2371"/>
                    <a:pt x="4704" y="1307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568675" y="2613975"/>
              <a:ext cx="189250" cy="254175"/>
            </a:xfrm>
            <a:custGeom>
              <a:avLst/>
              <a:gdLst/>
              <a:ahLst/>
              <a:cxnLst/>
              <a:rect l="l" t="t" r="r" b="b"/>
              <a:pathLst>
                <a:path w="7570" h="10167" extrusionOk="0">
                  <a:moveTo>
                    <a:pt x="3848" y="1"/>
                  </a:moveTo>
                  <a:cubicBezTo>
                    <a:pt x="2421" y="1"/>
                    <a:pt x="691" y="965"/>
                    <a:pt x="366" y="2050"/>
                  </a:cubicBezTo>
                  <a:cubicBezTo>
                    <a:pt x="1" y="3266"/>
                    <a:pt x="62" y="4968"/>
                    <a:pt x="913" y="7035"/>
                  </a:cubicBezTo>
                  <a:cubicBezTo>
                    <a:pt x="1752" y="9074"/>
                    <a:pt x="4367" y="10167"/>
                    <a:pt x="4904" y="10167"/>
                  </a:cubicBezTo>
                  <a:cubicBezTo>
                    <a:pt x="4911" y="10167"/>
                    <a:pt x="4918" y="10166"/>
                    <a:pt x="4925" y="10166"/>
                  </a:cubicBezTo>
                  <a:cubicBezTo>
                    <a:pt x="5411" y="10136"/>
                    <a:pt x="6293" y="9528"/>
                    <a:pt x="6931" y="7370"/>
                  </a:cubicBezTo>
                  <a:cubicBezTo>
                    <a:pt x="7569" y="5212"/>
                    <a:pt x="7205" y="2780"/>
                    <a:pt x="7205" y="2780"/>
                  </a:cubicBezTo>
                  <a:cubicBezTo>
                    <a:pt x="7053" y="1351"/>
                    <a:pt x="5837" y="318"/>
                    <a:pt x="4347" y="44"/>
                  </a:cubicBezTo>
                  <a:cubicBezTo>
                    <a:pt x="4187" y="15"/>
                    <a:pt x="4020" y="1"/>
                    <a:pt x="384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521575" y="2602525"/>
              <a:ext cx="242425" cy="282325"/>
            </a:xfrm>
            <a:custGeom>
              <a:avLst/>
              <a:gdLst/>
              <a:ahLst/>
              <a:cxnLst/>
              <a:rect l="l" t="t" r="r" b="b"/>
              <a:pathLst>
                <a:path w="9697" h="11293" extrusionOk="0">
                  <a:moveTo>
                    <a:pt x="5240" y="1"/>
                  </a:moveTo>
                  <a:cubicBezTo>
                    <a:pt x="4110" y="1"/>
                    <a:pt x="2931" y="443"/>
                    <a:pt x="1946" y="1505"/>
                  </a:cubicBezTo>
                  <a:cubicBezTo>
                    <a:pt x="0" y="3542"/>
                    <a:pt x="304" y="8253"/>
                    <a:pt x="943" y="9408"/>
                  </a:cubicBezTo>
                  <a:cubicBezTo>
                    <a:pt x="1338" y="10138"/>
                    <a:pt x="2402" y="10776"/>
                    <a:pt x="3496" y="11293"/>
                  </a:cubicBezTo>
                  <a:cubicBezTo>
                    <a:pt x="3709" y="10259"/>
                    <a:pt x="3709" y="8071"/>
                    <a:pt x="3709" y="7220"/>
                  </a:cubicBezTo>
                  <a:lnTo>
                    <a:pt x="3709" y="7159"/>
                  </a:lnTo>
                  <a:cubicBezTo>
                    <a:pt x="3709" y="6794"/>
                    <a:pt x="3709" y="6490"/>
                    <a:pt x="3739" y="6186"/>
                  </a:cubicBezTo>
                  <a:cubicBezTo>
                    <a:pt x="3800" y="5214"/>
                    <a:pt x="7143" y="5031"/>
                    <a:pt x="7721" y="4910"/>
                  </a:cubicBezTo>
                  <a:cubicBezTo>
                    <a:pt x="8967" y="4667"/>
                    <a:pt x="9696" y="3329"/>
                    <a:pt x="9089" y="2204"/>
                  </a:cubicBezTo>
                  <a:cubicBezTo>
                    <a:pt x="9058" y="2144"/>
                    <a:pt x="9028" y="2083"/>
                    <a:pt x="8997" y="2052"/>
                  </a:cubicBezTo>
                  <a:cubicBezTo>
                    <a:pt x="8258" y="838"/>
                    <a:pt x="6795" y="1"/>
                    <a:pt x="52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8450" y="2752350"/>
              <a:ext cx="31925" cy="54250"/>
            </a:xfrm>
            <a:custGeom>
              <a:avLst/>
              <a:gdLst/>
              <a:ahLst/>
              <a:cxnLst/>
              <a:rect l="l" t="t" r="r" b="b"/>
              <a:pathLst>
                <a:path w="1277" h="2170" extrusionOk="0">
                  <a:moveTo>
                    <a:pt x="601" y="0"/>
                  </a:moveTo>
                  <a:cubicBezTo>
                    <a:pt x="564" y="0"/>
                    <a:pt x="526" y="4"/>
                    <a:pt x="486" y="11"/>
                  </a:cubicBezTo>
                  <a:cubicBezTo>
                    <a:pt x="30" y="102"/>
                    <a:pt x="0" y="801"/>
                    <a:pt x="152" y="1379"/>
                  </a:cubicBezTo>
                  <a:cubicBezTo>
                    <a:pt x="338" y="2123"/>
                    <a:pt x="1013" y="2170"/>
                    <a:pt x="1179" y="2170"/>
                  </a:cubicBezTo>
                  <a:cubicBezTo>
                    <a:pt x="1203" y="2170"/>
                    <a:pt x="1216" y="2169"/>
                    <a:pt x="1216" y="2169"/>
                  </a:cubicBezTo>
                  <a:lnTo>
                    <a:pt x="1277" y="436"/>
                  </a:lnTo>
                  <a:cubicBezTo>
                    <a:pt x="1277" y="436"/>
                    <a:pt x="1020" y="0"/>
                    <a:pt x="60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767025" y="3159900"/>
              <a:ext cx="364000" cy="365550"/>
            </a:xfrm>
            <a:custGeom>
              <a:avLst/>
              <a:gdLst/>
              <a:ahLst/>
              <a:cxnLst/>
              <a:rect l="l" t="t" r="r" b="b"/>
              <a:pathLst>
                <a:path w="14560" h="14622" extrusionOk="0">
                  <a:moveTo>
                    <a:pt x="14560" y="305"/>
                  </a:moveTo>
                  <a:lnTo>
                    <a:pt x="14134" y="62"/>
                  </a:lnTo>
                  <a:lnTo>
                    <a:pt x="14134" y="62"/>
                  </a:lnTo>
                  <a:cubicBezTo>
                    <a:pt x="14073" y="1"/>
                    <a:pt x="14012" y="1"/>
                    <a:pt x="13952" y="31"/>
                  </a:cubicBezTo>
                  <a:lnTo>
                    <a:pt x="3252" y="5898"/>
                  </a:lnTo>
                  <a:cubicBezTo>
                    <a:pt x="3131" y="5958"/>
                    <a:pt x="3040" y="6050"/>
                    <a:pt x="3009" y="6171"/>
                  </a:cubicBezTo>
                  <a:lnTo>
                    <a:pt x="30" y="14226"/>
                  </a:lnTo>
                  <a:cubicBezTo>
                    <a:pt x="0" y="14287"/>
                    <a:pt x="30" y="14348"/>
                    <a:pt x="61" y="14378"/>
                  </a:cubicBezTo>
                  <a:lnTo>
                    <a:pt x="61" y="14378"/>
                  </a:lnTo>
                  <a:lnTo>
                    <a:pt x="61" y="14378"/>
                  </a:lnTo>
                  <a:cubicBezTo>
                    <a:pt x="61" y="14378"/>
                    <a:pt x="61" y="14378"/>
                    <a:pt x="61" y="14378"/>
                  </a:cubicBezTo>
                  <a:lnTo>
                    <a:pt x="486" y="14621"/>
                  </a:lnTo>
                  <a:lnTo>
                    <a:pt x="730" y="14439"/>
                  </a:lnTo>
                  <a:lnTo>
                    <a:pt x="517" y="14226"/>
                  </a:lnTo>
                  <a:lnTo>
                    <a:pt x="10943" y="8512"/>
                  </a:lnTo>
                  <a:cubicBezTo>
                    <a:pt x="11095" y="8421"/>
                    <a:pt x="11216" y="8299"/>
                    <a:pt x="11277" y="8117"/>
                  </a:cubicBezTo>
                  <a:lnTo>
                    <a:pt x="14043" y="670"/>
                  </a:lnTo>
                  <a:cubicBezTo>
                    <a:pt x="14164" y="639"/>
                    <a:pt x="14316" y="578"/>
                    <a:pt x="14347" y="548"/>
                  </a:cubicBezTo>
                  <a:cubicBezTo>
                    <a:pt x="14377" y="548"/>
                    <a:pt x="14560" y="305"/>
                    <a:pt x="14560" y="305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76900" y="3165225"/>
              <a:ext cx="357175" cy="362500"/>
            </a:xfrm>
            <a:custGeom>
              <a:avLst/>
              <a:gdLst/>
              <a:ahLst/>
              <a:cxnLst/>
              <a:rect l="l" t="t" r="r" b="b"/>
              <a:pathLst>
                <a:path w="14287" h="14500" extrusionOk="0">
                  <a:moveTo>
                    <a:pt x="3009" y="6232"/>
                  </a:moveTo>
                  <a:lnTo>
                    <a:pt x="31" y="14287"/>
                  </a:lnTo>
                  <a:cubicBezTo>
                    <a:pt x="0" y="14378"/>
                    <a:pt x="122" y="14499"/>
                    <a:pt x="243" y="14439"/>
                  </a:cubicBezTo>
                  <a:lnTo>
                    <a:pt x="10973" y="8572"/>
                  </a:lnTo>
                  <a:cubicBezTo>
                    <a:pt x="11125" y="8481"/>
                    <a:pt x="11247" y="8329"/>
                    <a:pt x="11307" y="8177"/>
                  </a:cubicBezTo>
                  <a:lnTo>
                    <a:pt x="14225" y="305"/>
                  </a:lnTo>
                  <a:cubicBezTo>
                    <a:pt x="14286" y="153"/>
                    <a:pt x="14104" y="1"/>
                    <a:pt x="13952" y="92"/>
                  </a:cubicBezTo>
                  <a:lnTo>
                    <a:pt x="3283" y="5958"/>
                  </a:lnTo>
                  <a:cubicBezTo>
                    <a:pt x="3161" y="6019"/>
                    <a:pt x="3070" y="6110"/>
                    <a:pt x="3009" y="6232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526125" y="3023900"/>
              <a:ext cx="249275" cy="224175"/>
            </a:xfrm>
            <a:custGeom>
              <a:avLst/>
              <a:gdLst/>
              <a:ahLst/>
              <a:cxnLst/>
              <a:rect l="l" t="t" r="r" b="b"/>
              <a:pathLst>
                <a:path w="9971" h="8967" extrusionOk="0">
                  <a:moveTo>
                    <a:pt x="9970" y="790"/>
                  </a:moveTo>
                  <a:cubicBezTo>
                    <a:pt x="9969" y="793"/>
                    <a:pt x="9968" y="796"/>
                    <a:pt x="9967" y="798"/>
                  </a:cubicBezTo>
                  <a:lnTo>
                    <a:pt x="9967" y="798"/>
                  </a:lnTo>
                  <a:cubicBezTo>
                    <a:pt x="9969" y="795"/>
                    <a:pt x="9970" y="792"/>
                    <a:pt x="9970" y="790"/>
                  </a:cubicBezTo>
                  <a:close/>
                  <a:moveTo>
                    <a:pt x="2068" y="0"/>
                  </a:moveTo>
                  <a:lnTo>
                    <a:pt x="1" y="4134"/>
                  </a:lnTo>
                  <a:lnTo>
                    <a:pt x="578" y="7386"/>
                  </a:lnTo>
                  <a:lnTo>
                    <a:pt x="4226" y="8967"/>
                  </a:lnTo>
                  <a:lnTo>
                    <a:pt x="2068" y="6262"/>
                  </a:lnTo>
                  <a:lnTo>
                    <a:pt x="2068" y="5684"/>
                  </a:lnTo>
                  <a:cubicBezTo>
                    <a:pt x="2068" y="5441"/>
                    <a:pt x="2220" y="5228"/>
                    <a:pt x="2463" y="5167"/>
                  </a:cubicBezTo>
                  <a:cubicBezTo>
                    <a:pt x="3101" y="4924"/>
                    <a:pt x="4347" y="4316"/>
                    <a:pt x="5168" y="4073"/>
                  </a:cubicBezTo>
                  <a:cubicBezTo>
                    <a:pt x="6262" y="3769"/>
                    <a:pt x="8238" y="3252"/>
                    <a:pt x="8815" y="2888"/>
                  </a:cubicBezTo>
                  <a:cubicBezTo>
                    <a:pt x="8907" y="2584"/>
                    <a:pt x="9059" y="2280"/>
                    <a:pt x="9271" y="2037"/>
                  </a:cubicBezTo>
                  <a:cubicBezTo>
                    <a:pt x="9513" y="1734"/>
                    <a:pt x="9755" y="1311"/>
                    <a:pt x="9967" y="798"/>
                  </a:cubicBezTo>
                  <a:lnTo>
                    <a:pt x="9967" y="798"/>
                  </a:lnTo>
                  <a:cubicBezTo>
                    <a:pt x="9901" y="941"/>
                    <a:pt x="9031" y="2259"/>
                    <a:pt x="7812" y="2675"/>
                  </a:cubicBezTo>
                  <a:cubicBezTo>
                    <a:pt x="7113" y="2918"/>
                    <a:pt x="5563" y="3404"/>
                    <a:pt x="4226" y="3769"/>
                  </a:cubicBezTo>
                  <a:cubicBezTo>
                    <a:pt x="4226" y="3769"/>
                    <a:pt x="4075" y="3786"/>
                    <a:pt x="3857" y="3786"/>
                  </a:cubicBezTo>
                  <a:cubicBezTo>
                    <a:pt x="3567" y="3786"/>
                    <a:pt x="3157" y="3756"/>
                    <a:pt x="2827" y="3617"/>
                  </a:cubicBezTo>
                  <a:cubicBezTo>
                    <a:pt x="2250" y="3374"/>
                    <a:pt x="2098" y="1520"/>
                    <a:pt x="2098" y="1520"/>
                  </a:cubicBezTo>
                  <a:cubicBezTo>
                    <a:pt x="2068" y="638"/>
                    <a:pt x="2068" y="0"/>
                    <a:pt x="2068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596800" y="3251100"/>
              <a:ext cx="200625" cy="159450"/>
            </a:xfrm>
            <a:custGeom>
              <a:avLst/>
              <a:gdLst/>
              <a:ahLst/>
              <a:cxnLst/>
              <a:rect l="l" t="t" r="r" b="b"/>
              <a:pathLst>
                <a:path w="8025" h="6378" extrusionOk="0">
                  <a:moveTo>
                    <a:pt x="1247" y="0"/>
                  </a:moveTo>
                  <a:lnTo>
                    <a:pt x="0" y="1490"/>
                  </a:lnTo>
                  <a:cubicBezTo>
                    <a:pt x="0" y="1490"/>
                    <a:pt x="2918" y="3374"/>
                    <a:pt x="3162" y="3557"/>
                  </a:cubicBezTo>
                  <a:cubicBezTo>
                    <a:pt x="3435" y="3739"/>
                    <a:pt x="3405" y="4013"/>
                    <a:pt x="3648" y="4499"/>
                  </a:cubicBezTo>
                  <a:cubicBezTo>
                    <a:pt x="3891" y="4924"/>
                    <a:pt x="4408" y="5016"/>
                    <a:pt x="4651" y="5228"/>
                  </a:cubicBezTo>
                  <a:cubicBezTo>
                    <a:pt x="4651" y="5228"/>
                    <a:pt x="5137" y="5563"/>
                    <a:pt x="5289" y="5715"/>
                  </a:cubicBezTo>
                  <a:cubicBezTo>
                    <a:pt x="5472" y="5928"/>
                    <a:pt x="5654" y="6232"/>
                    <a:pt x="6019" y="6323"/>
                  </a:cubicBezTo>
                  <a:cubicBezTo>
                    <a:pt x="6187" y="6361"/>
                    <a:pt x="6347" y="6377"/>
                    <a:pt x="6496" y="6377"/>
                  </a:cubicBezTo>
                  <a:cubicBezTo>
                    <a:pt x="7184" y="6377"/>
                    <a:pt x="7662" y="6025"/>
                    <a:pt x="7812" y="5776"/>
                  </a:cubicBezTo>
                  <a:cubicBezTo>
                    <a:pt x="8025" y="5411"/>
                    <a:pt x="7721" y="4317"/>
                    <a:pt x="6931" y="3557"/>
                  </a:cubicBezTo>
                  <a:cubicBezTo>
                    <a:pt x="6171" y="2797"/>
                    <a:pt x="5198" y="2310"/>
                    <a:pt x="4377" y="2037"/>
                  </a:cubicBezTo>
                  <a:cubicBezTo>
                    <a:pt x="3557" y="1733"/>
                    <a:pt x="1247" y="0"/>
                    <a:pt x="12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476725" y="2910675"/>
              <a:ext cx="173300" cy="395925"/>
            </a:xfrm>
            <a:custGeom>
              <a:avLst/>
              <a:gdLst/>
              <a:ahLst/>
              <a:cxnLst/>
              <a:rect l="l" t="t" r="r" b="b"/>
              <a:pathLst>
                <a:path w="6932" h="15837" extrusionOk="0">
                  <a:moveTo>
                    <a:pt x="1855" y="0"/>
                  </a:moveTo>
                  <a:cubicBezTo>
                    <a:pt x="1855" y="0"/>
                    <a:pt x="366" y="0"/>
                    <a:pt x="183" y="2432"/>
                  </a:cubicBezTo>
                  <a:cubicBezTo>
                    <a:pt x="1" y="4863"/>
                    <a:pt x="153" y="8329"/>
                    <a:pt x="153" y="9696"/>
                  </a:cubicBezTo>
                  <a:cubicBezTo>
                    <a:pt x="183" y="11095"/>
                    <a:pt x="122" y="11763"/>
                    <a:pt x="366" y="12158"/>
                  </a:cubicBezTo>
                  <a:cubicBezTo>
                    <a:pt x="852" y="12918"/>
                    <a:pt x="5685" y="15836"/>
                    <a:pt x="5685" y="15836"/>
                  </a:cubicBezTo>
                  <a:cubicBezTo>
                    <a:pt x="5685" y="15836"/>
                    <a:pt x="5867" y="14620"/>
                    <a:pt x="6931" y="14134"/>
                  </a:cubicBezTo>
                  <a:cubicBezTo>
                    <a:pt x="6931" y="14134"/>
                    <a:pt x="4925" y="12310"/>
                    <a:pt x="3588" y="11155"/>
                  </a:cubicBezTo>
                  <a:cubicBezTo>
                    <a:pt x="3344" y="10943"/>
                    <a:pt x="3223" y="10639"/>
                    <a:pt x="3284" y="10335"/>
                  </a:cubicBezTo>
                  <a:cubicBezTo>
                    <a:pt x="3496" y="8876"/>
                    <a:pt x="4135" y="4590"/>
                    <a:pt x="4104" y="3161"/>
                  </a:cubicBezTo>
                  <a:cubicBezTo>
                    <a:pt x="4074" y="1429"/>
                    <a:pt x="2980" y="122"/>
                    <a:pt x="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4868800" y="2988175"/>
              <a:ext cx="202150" cy="84250"/>
            </a:xfrm>
            <a:custGeom>
              <a:avLst/>
              <a:gdLst/>
              <a:ahLst/>
              <a:cxnLst/>
              <a:rect l="l" t="t" r="r" b="b"/>
              <a:pathLst>
                <a:path w="8086" h="3370" extrusionOk="0">
                  <a:moveTo>
                    <a:pt x="92" y="1"/>
                  </a:moveTo>
                  <a:cubicBezTo>
                    <a:pt x="92" y="1"/>
                    <a:pt x="61" y="852"/>
                    <a:pt x="31" y="943"/>
                  </a:cubicBezTo>
                  <a:cubicBezTo>
                    <a:pt x="1" y="1034"/>
                    <a:pt x="821" y="1490"/>
                    <a:pt x="1247" y="1672"/>
                  </a:cubicBezTo>
                  <a:cubicBezTo>
                    <a:pt x="1642" y="1855"/>
                    <a:pt x="1855" y="1915"/>
                    <a:pt x="1855" y="1915"/>
                  </a:cubicBezTo>
                  <a:lnTo>
                    <a:pt x="1946" y="1733"/>
                  </a:lnTo>
                  <a:cubicBezTo>
                    <a:pt x="1946" y="1733"/>
                    <a:pt x="2463" y="1794"/>
                    <a:pt x="2888" y="2007"/>
                  </a:cubicBezTo>
                  <a:cubicBezTo>
                    <a:pt x="3314" y="2250"/>
                    <a:pt x="3982" y="2706"/>
                    <a:pt x="4682" y="2979"/>
                  </a:cubicBezTo>
                  <a:cubicBezTo>
                    <a:pt x="5206" y="3198"/>
                    <a:pt x="5778" y="3369"/>
                    <a:pt x="6363" y="3369"/>
                  </a:cubicBezTo>
                  <a:cubicBezTo>
                    <a:pt x="6591" y="3369"/>
                    <a:pt x="6822" y="3343"/>
                    <a:pt x="7052" y="3283"/>
                  </a:cubicBezTo>
                  <a:cubicBezTo>
                    <a:pt x="7873" y="3040"/>
                    <a:pt x="8086" y="2432"/>
                    <a:pt x="7964" y="2128"/>
                  </a:cubicBezTo>
                  <a:cubicBezTo>
                    <a:pt x="7873" y="1915"/>
                    <a:pt x="7387" y="1460"/>
                    <a:pt x="7387" y="1460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865000" y="2929475"/>
              <a:ext cx="209000" cy="138125"/>
            </a:xfrm>
            <a:custGeom>
              <a:avLst/>
              <a:gdLst/>
              <a:ahLst/>
              <a:cxnLst/>
              <a:rect l="l" t="t" r="r" b="b"/>
              <a:pathLst>
                <a:path w="8360" h="5525" extrusionOk="0">
                  <a:moveTo>
                    <a:pt x="2181" y="1"/>
                  </a:moveTo>
                  <a:cubicBezTo>
                    <a:pt x="1035" y="1"/>
                    <a:pt x="781" y="585"/>
                    <a:pt x="639" y="798"/>
                  </a:cubicBezTo>
                  <a:cubicBezTo>
                    <a:pt x="457" y="1072"/>
                    <a:pt x="1" y="2136"/>
                    <a:pt x="365" y="2774"/>
                  </a:cubicBezTo>
                  <a:cubicBezTo>
                    <a:pt x="761" y="3443"/>
                    <a:pt x="2858" y="3808"/>
                    <a:pt x="3800" y="4446"/>
                  </a:cubicBezTo>
                  <a:cubicBezTo>
                    <a:pt x="4581" y="4975"/>
                    <a:pt x="5737" y="5525"/>
                    <a:pt x="6647" y="5525"/>
                  </a:cubicBezTo>
                  <a:cubicBezTo>
                    <a:pt x="6835" y="5525"/>
                    <a:pt x="7013" y="5501"/>
                    <a:pt x="7174" y="5449"/>
                  </a:cubicBezTo>
                  <a:cubicBezTo>
                    <a:pt x="8116" y="5175"/>
                    <a:pt x="8359" y="4659"/>
                    <a:pt x="8116" y="4142"/>
                  </a:cubicBezTo>
                  <a:cubicBezTo>
                    <a:pt x="7812" y="3534"/>
                    <a:pt x="5897" y="2440"/>
                    <a:pt x="4864" y="1376"/>
                  </a:cubicBezTo>
                  <a:cubicBezTo>
                    <a:pt x="3830" y="342"/>
                    <a:pt x="3375" y="160"/>
                    <a:pt x="3375" y="160"/>
                  </a:cubicBezTo>
                  <a:cubicBezTo>
                    <a:pt x="2895" y="47"/>
                    <a:pt x="2502" y="1"/>
                    <a:pt x="2181" y="1"/>
                  </a:cubicBezTo>
                  <a:close/>
                </a:path>
              </a:pathLst>
            </a:custGeom>
            <a:solidFill>
              <a:srgbClr val="C06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735825" y="3075575"/>
              <a:ext cx="200625" cy="79175"/>
            </a:xfrm>
            <a:custGeom>
              <a:avLst/>
              <a:gdLst/>
              <a:ahLst/>
              <a:cxnLst/>
              <a:rect l="l" t="t" r="r" b="b"/>
              <a:pathLst>
                <a:path w="8025" h="3167" extrusionOk="0">
                  <a:moveTo>
                    <a:pt x="31" y="0"/>
                  </a:moveTo>
                  <a:cubicBezTo>
                    <a:pt x="31" y="0"/>
                    <a:pt x="0" y="426"/>
                    <a:pt x="31" y="547"/>
                  </a:cubicBezTo>
                  <a:cubicBezTo>
                    <a:pt x="61" y="699"/>
                    <a:pt x="1429" y="1216"/>
                    <a:pt x="1642" y="1307"/>
                  </a:cubicBezTo>
                  <a:cubicBezTo>
                    <a:pt x="1703" y="1337"/>
                    <a:pt x="1763" y="1337"/>
                    <a:pt x="1763" y="1337"/>
                  </a:cubicBezTo>
                  <a:lnTo>
                    <a:pt x="1946" y="1277"/>
                  </a:lnTo>
                  <a:cubicBezTo>
                    <a:pt x="2128" y="1429"/>
                    <a:pt x="2462" y="1641"/>
                    <a:pt x="2766" y="1854"/>
                  </a:cubicBezTo>
                  <a:cubicBezTo>
                    <a:pt x="3283" y="2158"/>
                    <a:pt x="4013" y="2614"/>
                    <a:pt x="4681" y="2857"/>
                  </a:cubicBezTo>
                  <a:cubicBezTo>
                    <a:pt x="4966" y="2928"/>
                    <a:pt x="5713" y="3166"/>
                    <a:pt x="6461" y="3166"/>
                  </a:cubicBezTo>
                  <a:cubicBezTo>
                    <a:pt x="6671" y="3166"/>
                    <a:pt x="6882" y="3147"/>
                    <a:pt x="7083" y="3100"/>
                  </a:cubicBezTo>
                  <a:cubicBezTo>
                    <a:pt x="7842" y="2918"/>
                    <a:pt x="8025" y="2310"/>
                    <a:pt x="7873" y="1976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733550" y="2999225"/>
              <a:ext cx="204425" cy="150375"/>
            </a:xfrm>
            <a:custGeom>
              <a:avLst/>
              <a:gdLst/>
              <a:ahLst/>
              <a:cxnLst/>
              <a:rect l="l" t="t" r="r" b="b"/>
              <a:pathLst>
                <a:path w="8177" h="6015" extrusionOk="0">
                  <a:moveTo>
                    <a:pt x="3026" y="1"/>
                  </a:moveTo>
                  <a:cubicBezTo>
                    <a:pt x="2772" y="1"/>
                    <a:pt x="1931" y="156"/>
                    <a:pt x="1326" y="156"/>
                  </a:cubicBezTo>
                  <a:cubicBezTo>
                    <a:pt x="1101" y="156"/>
                    <a:pt x="908" y="134"/>
                    <a:pt x="790" y="75"/>
                  </a:cubicBezTo>
                  <a:cubicBezTo>
                    <a:pt x="790" y="75"/>
                    <a:pt x="61" y="379"/>
                    <a:pt x="0" y="2689"/>
                  </a:cubicBezTo>
                  <a:cubicBezTo>
                    <a:pt x="0" y="2689"/>
                    <a:pt x="31" y="3084"/>
                    <a:pt x="274" y="3267"/>
                  </a:cubicBezTo>
                  <a:cubicBezTo>
                    <a:pt x="517" y="3480"/>
                    <a:pt x="1368" y="3692"/>
                    <a:pt x="1945" y="4027"/>
                  </a:cubicBezTo>
                  <a:cubicBezTo>
                    <a:pt x="2523" y="4391"/>
                    <a:pt x="4012" y="5546"/>
                    <a:pt x="5411" y="5881"/>
                  </a:cubicBezTo>
                  <a:cubicBezTo>
                    <a:pt x="5818" y="5976"/>
                    <a:pt x="6176" y="6015"/>
                    <a:pt x="6486" y="6015"/>
                  </a:cubicBezTo>
                  <a:cubicBezTo>
                    <a:pt x="7263" y="6015"/>
                    <a:pt x="7738" y="5772"/>
                    <a:pt x="7933" y="5577"/>
                  </a:cubicBezTo>
                  <a:cubicBezTo>
                    <a:pt x="8177" y="5273"/>
                    <a:pt x="8055" y="4665"/>
                    <a:pt x="7508" y="4300"/>
                  </a:cubicBezTo>
                  <a:cubicBezTo>
                    <a:pt x="6991" y="3905"/>
                    <a:pt x="4651" y="1686"/>
                    <a:pt x="4286" y="1200"/>
                  </a:cubicBezTo>
                  <a:cubicBezTo>
                    <a:pt x="3800" y="531"/>
                    <a:pt x="3161" y="136"/>
                    <a:pt x="3101" y="14"/>
                  </a:cubicBezTo>
                  <a:cubicBezTo>
                    <a:pt x="3094" y="5"/>
                    <a:pt x="3068" y="1"/>
                    <a:pt x="3026" y="1"/>
                  </a:cubicBezTo>
                  <a:close/>
                </a:path>
              </a:pathLst>
            </a:custGeom>
            <a:solidFill>
              <a:srgbClr val="C06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89325" y="2886350"/>
              <a:ext cx="70700" cy="69400"/>
            </a:xfrm>
            <a:custGeom>
              <a:avLst/>
              <a:gdLst/>
              <a:ahLst/>
              <a:cxnLst/>
              <a:rect l="l" t="t" r="r" b="b"/>
              <a:pathLst>
                <a:path w="2828" h="2776" extrusionOk="0">
                  <a:moveTo>
                    <a:pt x="0" y="1"/>
                  </a:moveTo>
                  <a:cubicBezTo>
                    <a:pt x="0" y="1"/>
                    <a:pt x="152" y="1794"/>
                    <a:pt x="122" y="2280"/>
                  </a:cubicBezTo>
                  <a:cubicBezTo>
                    <a:pt x="86" y="2564"/>
                    <a:pt x="786" y="2775"/>
                    <a:pt x="1489" y="2775"/>
                  </a:cubicBezTo>
                  <a:cubicBezTo>
                    <a:pt x="1991" y="2775"/>
                    <a:pt x="2495" y="2668"/>
                    <a:pt x="2736" y="2402"/>
                  </a:cubicBezTo>
                  <a:cubicBezTo>
                    <a:pt x="2736" y="2402"/>
                    <a:pt x="2827" y="1277"/>
                    <a:pt x="2827" y="4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833100" y="2051100"/>
              <a:ext cx="211275" cy="880150"/>
            </a:xfrm>
            <a:custGeom>
              <a:avLst/>
              <a:gdLst/>
              <a:ahLst/>
              <a:cxnLst/>
              <a:rect l="l" t="t" r="r" b="b"/>
              <a:pathLst>
                <a:path w="8451" h="35206" extrusionOk="0">
                  <a:moveTo>
                    <a:pt x="1846" y="1"/>
                  </a:moveTo>
                  <a:cubicBezTo>
                    <a:pt x="1509" y="1"/>
                    <a:pt x="1307" y="6"/>
                    <a:pt x="1307" y="6"/>
                  </a:cubicBezTo>
                  <a:cubicBezTo>
                    <a:pt x="1307" y="6"/>
                    <a:pt x="0" y="2225"/>
                    <a:pt x="30" y="4596"/>
                  </a:cubicBezTo>
                  <a:cubicBezTo>
                    <a:pt x="61" y="5903"/>
                    <a:pt x="152" y="6662"/>
                    <a:pt x="334" y="7422"/>
                  </a:cubicBezTo>
                  <a:cubicBezTo>
                    <a:pt x="486" y="8061"/>
                    <a:pt x="669" y="8729"/>
                    <a:pt x="912" y="9702"/>
                  </a:cubicBezTo>
                  <a:cubicBezTo>
                    <a:pt x="1398" y="11860"/>
                    <a:pt x="1489" y="17726"/>
                    <a:pt x="1185" y="18577"/>
                  </a:cubicBezTo>
                  <a:cubicBezTo>
                    <a:pt x="912" y="19398"/>
                    <a:pt x="851" y="22134"/>
                    <a:pt x="1003" y="24778"/>
                  </a:cubicBezTo>
                  <a:cubicBezTo>
                    <a:pt x="1003" y="25021"/>
                    <a:pt x="1033" y="25325"/>
                    <a:pt x="1064" y="25629"/>
                  </a:cubicBezTo>
                  <a:lnTo>
                    <a:pt x="1064" y="25660"/>
                  </a:lnTo>
                  <a:cubicBezTo>
                    <a:pt x="1277" y="28699"/>
                    <a:pt x="1885" y="34687"/>
                    <a:pt x="1885" y="34687"/>
                  </a:cubicBezTo>
                  <a:cubicBezTo>
                    <a:pt x="1885" y="34687"/>
                    <a:pt x="2501" y="35205"/>
                    <a:pt x="3582" y="35205"/>
                  </a:cubicBezTo>
                  <a:cubicBezTo>
                    <a:pt x="4093" y="35205"/>
                    <a:pt x="4708" y="35090"/>
                    <a:pt x="5410" y="34748"/>
                  </a:cubicBezTo>
                  <a:cubicBezTo>
                    <a:pt x="5410" y="34748"/>
                    <a:pt x="6110" y="22043"/>
                    <a:pt x="6626" y="20006"/>
                  </a:cubicBezTo>
                  <a:cubicBezTo>
                    <a:pt x="7781" y="15477"/>
                    <a:pt x="8450" y="3805"/>
                    <a:pt x="8389" y="1617"/>
                  </a:cubicBezTo>
                  <a:cubicBezTo>
                    <a:pt x="8389" y="127"/>
                    <a:pt x="3499" y="1"/>
                    <a:pt x="1846" y="1"/>
                  </a:cubicBez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749500" y="2950950"/>
              <a:ext cx="71450" cy="69375"/>
            </a:xfrm>
            <a:custGeom>
              <a:avLst/>
              <a:gdLst/>
              <a:ahLst/>
              <a:cxnLst/>
              <a:rect l="l" t="t" r="r" b="b"/>
              <a:pathLst>
                <a:path w="2858" h="2775" extrusionOk="0">
                  <a:moveTo>
                    <a:pt x="0" y="0"/>
                  </a:moveTo>
                  <a:cubicBezTo>
                    <a:pt x="0" y="0"/>
                    <a:pt x="183" y="1794"/>
                    <a:pt x="122" y="2280"/>
                  </a:cubicBezTo>
                  <a:cubicBezTo>
                    <a:pt x="104" y="2564"/>
                    <a:pt x="811" y="2775"/>
                    <a:pt x="1511" y="2775"/>
                  </a:cubicBezTo>
                  <a:cubicBezTo>
                    <a:pt x="2011" y="2775"/>
                    <a:pt x="2508" y="2667"/>
                    <a:pt x="2736" y="2401"/>
                  </a:cubicBezTo>
                  <a:cubicBezTo>
                    <a:pt x="2736" y="2401"/>
                    <a:pt x="2827" y="1277"/>
                    <a:pt x="2858" y="4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693275" y="2109225"/>
              <a:ext cx="242425" cy="886625"/>
            </a:xfrm>
            <a:custGeom>
              <a:avLst/>
              <a:gdLst/>
              <a:ahLst/>
              <a:cxnLst/>
              <a:rect l="l" t="t" r="r" b="b"/>
              <a:pathLst>
                <a:path w="9697" h="35465" extrusionOk="0">
                  <a:moveTo>
                    <a:pt x="6297" y="1"/>
                  </a:moveTo>
                  <a:cubicBezTo>
                    <a:pt x="4027" y="1"/>
                    <a:pt x="1338" y="264"/>
                    <a:pt x="1338" y="264"/>
                  </a:cubicBezTo>
                  <a:cubicBezTo>
                    <a:pt x="1338" y="264"/>
                    <a:pt x="0" y="2483"/>
                    <a:pt x="61" y="4854"/>
                  </a:cubicBezTo>
                  <a:cubicBezTo>
                    <a:pt x="91" y="7225"/>
                    <a:pt x="426" y="7803"/>
                    <a:pt x="912" y="9961"/>
                  </a:cubicBezTo>
                  <a:cubicBezTo>
                    <a:pt x="1429" y="12119"/>
                    <a:pt x="1520" y="17985"/>
                    <a:pt x="1216" y="18836"/>
                  </a:cubicBezTo>
                  <a:cubicBezTo>
                    <a:pt x="912" y="19657"/>
                    <a:pt x="882" y="22392"/>
                    <a:pt x="1034" y="25037"/>
                  </a:cubicBezTo>
                  <a:cubicBezTo>
                    <a:pt x="1155" y="27590"/>
                    <a:pt x="1885" y="34946"/>
                    <a:pt x="1885" y="34946"/>
                  </a:cubicBezTo>
                  <a:cubicBezTo>
                    <a:pt x="1885" y="34946"/>
                    <a:pt x="2515" y="35464"/>
                    <a:pt x="3605" y="35464"/>
                  </a:cubicBezTo>
                  <a:cubicBezTo>
                    <a:pt x="4120" y="35464"/>
                    <a:pt x="4738" y="35348"/>
                    <a:pt x="5441" y="35007"/>
                  </a:cubicBezTo>
                  <a:cubicBezTo>
                    <a:pt x="5441" y="35007"/>
                    <a:pt x="5958" y="22240"/>
                    <a:pt x="6657" y="20265"/>
                  </a:cubicBezTo>
                  <a:cubicBezTo>
                    <a:pt x="8177" y="15949"/>
                    <a:pt x="8633" y="7377"/>
                    <a:pt x="8906" y="5766"/>
                  </a:cubicBezTo>
                  <a:cubicBezTo>
                    <a:pt x="9696" y="3669"/>
                    <a:pt x="9392" y="1754"/>
                    <a:pt x="9392" y="629"/>
                  </a:cubicBezTo>
                  <a:cubicBezTo>
                    <a:pt x="9392" y="141"/>
                    <a:pt x="7957" y="1"/>
                    <a:pt x="6297" y="1"/>
                  </a:cubicBez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842975" y="1662175"/>
              <a:ext cx="152000" cy="167500"/>
            </a:xfrm>
            <a:custGeom>
              <a:avLst/>
              <a:gdLst/>
              <a:ahLst/>
              <a:cxnLst/>
              <a:rect l="l" t="t" r="r" b="b"/>
              <a:pathLst>
                <a:path w="6080" h="6700" extrusionOk="0">
                  <a:moveTo>
                    <a:pt x="1246" y="0"/>
                  </a:moveTo>
                  <a:cubicBezTo>
                    <a:pt x="1246" y="0"/>
                    <a:pt x="0" y="4620"/>
                    <a:pt x="0" y="5350"/>
                  </a:cubicBezTo>
                  <a:cubicBezTo>
                    <a:pt x="0" y="5970"/>
                    <a:pt x="1295" y="6700"/>
                    <a:pt x="2542" y="6700"/>
                  </a:cubicBezTo>
                  <a:cubicBezTo>
                    <a:pt x="2763" y="6700"/>
                    <a:pt x="2982" y="6677"/>
                    <a:pt x="3192" y="6627"/>
                  </a:cubicBezTo>
                  <a:cubicBezTo>
                    <a:pt x="4560" y="6292"/>
                    <a:pt x="6079" y="1459"/>
                    <a:pt x="6079" y="1459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824725" y="1757150"/>
              <a:ext cx="379225" cy="167200"/>
            </a:xfrm>
            <a:custGeom>
              <a:avLst/>
              <a:gdLst/>
              <a:ahLst/>
              <a:cxnLst/>
              <a:rect l="l" t="t" r="r" b="b"/>
              <a:pathLst>
                <a:path w="15169" h="6688" extrusionOk="0">
                  <a:moveTo>
                    <a:pt x="1034" y="1"/>
                  </a:moveTo>
                  <a:cubicBezTo>
                    <a:pt x="1034" y="1"/>
                    <a:pt x="1" y="4074"/>
                    <a:pt x="578" y="4621"/>
                  </a:cubicBezTo>
                  <a:cubicBezTo>
                    <a:pt x="1004" y="4986"/>
                    <a:pt x="5046" y="5958"/>
                    <a:pt x="8694" y="6262"/>
                  </a:cubicBezTo>
                  <a:cubicBezTo>
                    <a:pt x="12341" y="6536"/>
                    <a:pt x="15016" y="6688"/>
                    <a:pt x="15016" y="6688"/>
                  </a:cubicBezTo>
                  <a:lnTo>
                    <a:pt x="15168" y="5016"/>
                  </a:lnTo>
                  <a:cubicBezTo>
                    <a:pt x="15168" y="5016"/>
                    <a:pt x="10518" y="3587"/>
                    <a:pt x="8724" y="2949"/>
                  </a:cubicBezTo>
                  <a:cubicBezTo>
                    <a:pt x="6870" y="2280"/>
                    <a:pt x="4651" y="1460"/>
                    <a:pt x="4651" y="146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636275" y="1460050"/>
              <a:ext cx="432400" cy="697600"/>
            </a:xfrm>
            <a:custGeom>
              <a:avLst/>
              <a:gdLst/>
              <a:ahLst/>
              <a:cxnLst/>
              <a:rect l="l" t="t" r="r" b="b"/>
              <a:pathLst>
                <a:path w="17296" h="27904" extrusionOk="0">
                  <a:moveTo>
                    <a:pt x="12037" y="0"/>
                  </a:moveTo>
                  <a:cubicBezTo>
                    <a:pt x="11156" y="182"/>
                    <a:pt x="10213" y="334"/>
                    <a:pt x="9302" y="517"/>
                  </a:cubicBezTo>
                  <a:cubicBezTo>
                    <a:pt x="8724" y="638"/>
                    <a:pt x="8147" y="790"/>
                    <a:pt x="7569" y="973"/>
                  </a:cubicBezTo>
                  <a:cubicBezTo>
                    <a:pt x="7447" y="1003"/>
                    <a:pt x="7326" y="1033"/>
                    <a:pt x="7204" y="1064"/>
                  </a:cubicBezTo>
                  <a:lnTo>
                    <a:pt x="6657" y="1277"/>
                  </a:lnTo>
                  <a:cubicBezTo>
                    <a:pt x="5806" y="1611"/>
                    <a:pt x="5229" y="1885"/>
                    <a:pt x="4773" y="2097"/>
                  </a:cubicBezTo>
                  <a:cubicBezTo>
                    <a:pt x="4560" y="2219"/>
                    <a:pt x="4347" y="2310"/>
                    <a:pt x="4195" y="2432"/>
                  </a:cubicBezTo>
                  <a:cubicBezTo>
                    <a:pt x="4074" y="2492"/>
                    <a:pt x="3952" y="2553"/>
                    <a:pt x="3861" y="2614"/>
                  </a:cubicBezTo>
                  <a:cubicBezTo>
                    <a:pt x="3770" y="2675"/>
                    <a:pt x="3648" y="2736"/>
                    <a:pt x="3557" y="2796"/>
                  </a:cubicBezTo>
                  <a:cubicBezTo>
                    <a:pt x="3496" y="2827"/>
                    <a:pt x="3435" y="2857"/>
                    <a:pt x="3405" y="2918"/>
                  </a:cubicBezTo>
                  <a:lnTo>
                    <a:pt x="3374" y="2918"/>
                  </a:lnTo>
                  <a:cubicBezTo>
                    <a:pt x="3344" y="2918"/>
                    <a:pt x="3344" y="2918"/>
                    <a:pt x="3344" y="2948"/>
                  </a:cubicBezTo>
                  <a:cubicBezTo>
                    <a:pt x="3283" y="2979"/>
                    <a:pt x="3222" y="3009"/>
                    <a:pt x="3131" y="3070"/>
                  </a:cubicBezTo>
                  <a:cubicBezTo>
                    <a:pt x="3010" y="3161"/>
                    <a:pt x="2827" y="3283"/>
                    <a:pt x="2675" y="3404"/>
                  </a:cubicBezTo>
                  <a:cubicBezTo>
                    <a:pt x="2463" y="3556"/>
                    <a:pt x="2250" y="3708"/>
                    <a:pt x="2007" y="3891"/>
                  </a:cubicBezTo>
                  <a:cubicBezTo>
                    <a:pt x="1885" y="4012"/>
                    <a:pt x="1763" y="4103"/>
                    <a:pt x="1611" y="4225"/>
                  </a:cubicBezTo>
                  <a:lnTo>
                    <a:pt x="1611" y="4255"/>
                  </a:lnTo>
                  <a:cubicBezTo>
                    <a:pt x="1399" y="4468"/>
                    <a:pt x="1095" y="4803"/>
                    <a:pt x="760" y="5350"/>
                  </a:cubicBezTo>
                  <a:cubicBezTo>
                    <a:pt x="608" y="5593"/>
                    <a:pt x="487" y="5836"/>
                    <a:pt x="335" y="6140"/>
                  </a:cubicBezTo>
                  <a:cubicBezTo>
                    <a:pt x="244" y="6353"/>
                    <a:pt x="122" y="6565"/>
                    <a:pt x="61" y="6778"/>
                  </a:cubicBezTo>
                  <a:cubicBezTo>
                    <a:pt x="1" y="7477"/>
                    <a:pt x="183" y="8237"/>
                    <a:pt x="365" y="8936"/>
                  </a:cubicBezTo>
                  <a:cubicBezTo>
                    <a:pt x="396" y="9088"/>
                    <a:pt x="456" y="9240"/>
                    <a:pt x="487" y="9362"/>
                  </a:cubicBezTo>
                  <a:cubicBezTo>
                    <a:pt x="821" y="10760"/>
                    <a:pt x="1216" y="12128"/>
                    <a:pt x="1642" y="13526"/>
                  </a:cubicBezTo>
                  <a:cubicBezTo>
                    <a:pt x="1855" y="14164"/>
                    <a:pt x="2098" y="14803"/>
                    <a:pt x="2341" y="15471"/>
                  </a:cubicBezTo>
                  <a:cubicBezTo>
                    <a:pt x="3192" y="17751"/>
                    <a:pt x="4074" y="20061"/>
                    <a:pt x="3557" y="22584"/>
                  </a:cubicBezTo>
                  <a:cubicBezTo>
                    <a:pt x="3557" y="22675"/>
                    <a:pt x="3526" y="22766"/>
                    <a:pt x="3496" y="22858"/>
                  </a:cubicBezTo>
                  <a:cubicBezTo>
                    <a:pt x="3496" y="22949"/>
                    <a:pt x="3466" y="23040"/>
                    <a:pt x="3435" y="23131"/>
                  </a:cubicBezTo>
                  <a:cubicBezTo>
                    <a:pt x="3374" y="23344"/>
                    <a:pt x="3314" y="23526"/>
                    <a:pt x="3283" y="23709"/>
                  </a:cubicBezTo>
                  <a:cubicBezTo>
                    <a:pt x="3222" y="23891"/>
                    <a:pt x="3192" y="24073"/>
                    <a:pt x="3131" y="24225"/>
                  </a:cubicBezTo>
                  <a:cubicBezTo>
                    <a:pt x="2949" y="24894"/>
                    <a:pt x="2858" y="25563"/>
                    <a:pt x="2797" y="26231"/>
                  </a:cubicBezTo>
                  <a:cubicBezTo>
                    <a:pt x="2797" y="26383"/>
                    <a:pt x="2797" y="26535"/>
                    <a:pt x="2797" y="26657"/>
                  </a:cubicBezTo>
                  <a:lnTo>
                    <a:pt x="2797" y="26687"/>
                  </a:lnTo>
                  <a:cubicBezTo>
                    <a:pt x="2858" y="27143"/>
                    <a:pt x="3222" y="27842"/>
                    <a:pt x="4803" y="27903"/>
                  </a:cubicBezTo>
                  <a:lnTo>
                    <a:pt x="4985" y="27903"/>
                  </a:lnTo>
                  <a:cubicBezTo>
                    <a:pt x="5014" y="27904"/>
                    <a:pt x="5043" y="27904"/>
                    <a:pt x="5072" y="27904"/>
                  </a:cubicBezTo>
                  <a:cubicBezTo>
                    <a:pt x="7446" y="27904"/>
                    <a:pt x="13495" y="26705"/>
                    <a:pt x="15806" y="25684"/>
                  </a:cubicBezTo>
                  <a:cubicBezTo>
                    <a:pt x="16201" y="25532"/>
                    <a:pt x="16445" y="25107"/>
                    <a:pt x="16384" y="24651"/>
                  </a:cubicBezTo>
                  <a:cubicBezTo>
                    <a:pt x="16293" y="23861"/>
                    <a:pt x="16171" y="22918"/>
                    <a:pt x="16019" y="21915"/>
                  </a:cubicBezTo>
                  <a:cubicBezTo>
                    <a:pt x="15229" y="16019"/>
                    <a:pt x="17296" y="5410"/>
                    <a:pt x="17174" y="3526"/>
                  </a:cubicBezTo>
                  <a:cubicBezTo>
                    <a:pt x="17174" y="3344"/>
                    <a:pt x="17144" y="3131"/>
                    <a:pt x="17083" y="2948"/>
                  </a:cubicBezTo>
                  <a:cubicBezTo>
                    <a:pt x="16749" y="1611"/>
                    <a:pt x="15654" y="638"/>
                    <a:pt x="14317" y="334"/>
                  </a:cubicBezTo>
                  <a:cubicBezTo>
                    <a:pt x="13709" y="182"/>
                    <a:pt x="12979" y="61"/>
                    <a:pt x="12493" y="30"/>
                  </a:cubicBezTo>
                  <a:cubicBezTo>
                    <a:pt x="12341" y="0"/>
                    <a:pt x="12189" y="0"/>
                    <a:pt x="120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915925" y="1492725"/>
              <a:ext cx="34975" cy="45600"/>
            </a:xfrm>
            <a:custGeom>
              <a:avLst/>
              <a:gdLst/>
              <a:ahLst/>
              <a:cxnLst/>
              <a:rect l="l" t="t" r="r" b="b"/>
              <a:pathLst>
                <a:path w="1399" h="1824" extrusionOk="0">
                  <a:moveTo>
                    <a:pt x="304" y="0"/>
                  </a:moveTo>
                  <a:lnTo>
                    <a:pt x="486" y="304"/>
                  </a:lnTo>
                  <a:lnTo>
                    <a:pt x="0" y="730"/>
                  </a:lnTo>
                  <a:lnTo>
                    <a:pt x="517" y="1824"/>
                  </a:lnTo>
                  <a:cubicBezTo>
                    <a:pt x="1398" y="1034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E5A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813325" y="1395450"/>
              <a:ext cx="115525" cy="149150"/>
            </a:xfrm>
            <a:custGeom>
              <a:avLst/>
              <a:gdLst/>
              <a:ahLst/>
              <a:cxnLst/>
              <a:rect l="l" t="t" r="r" b="b"/>
              <a:pathLst>
                <a:path w="4621" h="5966" extrusionOk="0">
                  <a:moveTo>
                    <a:pt x="1" y="0"/>
                  </a:moveTo>
                  <a:lnTo>
                    <a:pt x="122" y="4256"/>
                  </a:lnTo>
                  <a:cubicBezTo>
                    <a:pt x="122" y="4256"/>
                    <a:pt x="2312" y="5966"/>
                    <a:pt x="3807" y="5966"/>
                  </a:cubicBezTo>
                  <a:cubicBezTo>
                    <a:pt x="4116" y="5966"/>
                    <a:pt x="4396" y="5892"/>
                    <a:pt x="4621" y="5715"/>
                  </a:cubicBezTo>
                  <a:cubicBezTo>
                    <a:pt x="4621" y="4985"/>
                    <a:pt x="4621" y="3162"/>
                    <a:pt x="4621" y="2128"/>
                  </a:cubicBezTo>
                  <a:lnTo>
                    <a:pt x="3405" y="1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B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794325" y="1225125"/>
              <a:ext cx="197600" cy="258675"/>
            </a:xfrm>
            <a:custGeom>
              <a:avLst/>
              <a:gdLst/>
              <a:ahLst/>
              <a:cxnLst/>
              <a:rect l="l" t="t" r="r" b="b"/>
              <a:pathLst>
                <a:path w="7904" h="10347" extrusionOk="0">
                  <a:moveTo>
                    <a:pt x="3261" y="1"/>
                  </a:moveTo>
                  <a:cubicBezTo>
                    <a:pt x="2379" y="1"/>
                    <a:pt x="1542" y="249"/>
                    <a:pt x="1125" y="947"/>
                  </a:cubicBezTo>
                  <a:cubicBezTo>
                    <a:pt x="274" y="2376"/>
                    <a:pt x="1" y="3743"/>
                    <a:pt x="1" y="4838"/>
                  </a:cubicBezTo>
                  <a:cubicBezTo>
                    <a:pt x="1" y="5932"/>
                    <a:pt x="153" y="6327"/>
                    <a:pt x="852" y="7148"/>
                  </a:cubicBezTo>
                  <a:cubicBezTo>
                    <a:pt x="1183" y="7501"/>
                    <a:pt x="1370" y="7550"/>
                    <a:pt x="1448" y="7550"/>
                  </a:cubicBezTo>
                  <a:cubicBezTo>
                    <a:pt x="1477" y="7550"/>
                    <a:pt x="1490" y="7543"/>
                    <a:pt x="1490" y="7543"/>
                  </a:cubicBezTo>
                  <a:cubicBezTo>
                    <a:pt x="1490" y="7543"/>
                    <a:pt x="2189" y="8850"/>
                    <a:pt x="3466" y="9671"/>
                  </a:cubicBezTo>
                  <a:cubicBezTo>
                    <a:pt x="4227" y="10160"/>
                    <a:pt x="4773" y="10347"/>
                    <a:pt x="5250" y="10347"/>
                  </a:cubicBezTo>
                  <a:cubicBezTo>
                    <a:pt x="5573" y="10347"/>
                    <a:pt x="5865" y="10261"/>
                    <a:pt x="6171" y="10127"/>
                  </a:cubicBezTo>
                  <a:cubicBezTo>
                    <a:pt x="6931" y="9792"/>
                    <a:pt x="7053" y="9367"/>
                    <a:pt x="7478" y="7482"/>
                  </a:cubicBezTo>
                  <a:cubicBezTo>
                    <a:pt x="7904" y="5628"/>
                    <a:pt x="7691" y="3561"/>
                    <a:pt x="7691" y="3561"/>
                  </a:cubicBezTo>
                  <a:cubicBezTo>
                    <a:pt x="7478" y="2345"/>
                    <a:pt x="6961" y="1190"/>
                    <a:pt x="5746" y="582"/>
                  </a:cubicBezTo>
                  <a:cubicBezTo>
                    <a:pt x="5155" y="272"/>
                    <a:pt x="4184" y="1"/>
                    <a:pt x="3261" y="1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784450" y="1200100"/>
              <a:ext cx="248525" cy="210575"/>
            </a:xfrm>
            <a:custGeom>
              <a:avLst/>
              <a:gdLst/>
              <a:ahLst/>
              <a:cxnLst/>
              <a:rect l="l" t="t" r="r" b="b"/>
              <a:pathLst>
                <a:path w="9941" h="8423" extrusionOk="0">
                  <a:moveTo>
                    <a:pt x="4315" y="0"/>
                  </a:moveTo>
                  <a:cubicBezTo>
                    <a:pt x="3224" y="0"/>
                    <a:pt x="2086" y="487"/>
                    <a:pt x="1368" y="1705"/>
                  </a:cubicBezTo>
                  <a:cubicBezTo>
                    <a:pt x="1247" y="1887"/>
                    <a:pt x="457" y="1948"/>
                    <a:pt x="305" y="2647"/>
                  </a:cubicBezTo>
                  <a:cubicBezTo>
                    <a:pt x="122" y="3559"/>
                    <a:pt x="31" y="4380"/>
                    <a:pt x="1" y="5109"/>
                  </a:cubicBezTo>
                  <a:lnTo>
                    <a:pt x="1" y="5140"/>
                  </a:lnTo>
                  <a:cubicBezTo>
                    <a:pt x="153" y="7237"/>
                    <a:pt x="821" y="8088"/>
                    <a:pt x="1186" y="8422"/>
                  </a:cubicBezTo>
                  <a:lnTo>
                    <a:pt x="1186" y="8058"/>
                  </a:lnTo>
                  <a:cubicBezTo>
                    <a:pt x="913" y="7541"/>
                    <a:pt x="548" y="6842"/>
                    <a:pt x="913" y="6264"/>
                  </a:cubicBezTo>
                  <a:cubicBezTo>
                    <a:pt x="1093" y="5975"/>
                    <a:pt x="1332" y="5863"/>
                    <a:pt x="1563" y="5863"/>
                  </a:cubicBezTo>
                  <a:cubicBezTo>
                    <a:pt x="1914" y="5863"/>
                    <a:pt x="2249" y="6123"/>
                    <a:pt x="2341" y="6416"/>
                  </a:cubicBezTo>
                  <a:cubicBezTo>
                    <a:pt x="2493" y="6903"/>
                    <a:pt x="2463" y="7875"/>
                    <a:pt x="2463" y="7875"/>
                  </a:cubicBezTo>
                  <a:lnTo>
                    <a:pt x="2888" y="7906"/>
                  </a:lnTo>
                  <a:cubicBezTo>
                    <a:pt x="2888" y="7906"/>
                    <a:pt x="2979" y="6903"/>
                    <a:pt x="3314" y="6720"/>
                  </a:cubicBezTo>
                  <a:cubicBezTo>
                    <a:pt x="3648" y="6538"/>
                    <a:pt x="4347" y="6447"/>
                    <a:pt x="4590" y="5444"/>
                  </a:cubicBezTo>
                  <a:cubicBezTo>
                    <a:pt x="4590" y="5444"/>
                    <a:pt x="5624" y="5930"/>
                    <a:pt x="6779" y="5930"/>
                  </a:cubicBezTo>
                  <a:cubicBezTo>
                    <a:pt x="7144" y="5930"/>
                    <a:pt x="7508" y="5869"/>
                    <a:pt x="7843" y="5748"/>
                  </a:cubicBezTo>
                  <a:cubicBezTo>
                    <a:pt x="7843" y="5748"/>
                    <a:pt x="7873" y="5748"/>
                    <a:pt x="7904" y="5717"/>
                  </a:cubicBezTo>
                  <a:cubicBezTo>
                    <a:pt x="9788" y="5048"/>
                    <a:pt x="9940" y="2465"/>
                    <a:pt x="8177" y="1523"/>
                  </a:cubicBezTo>
                  <a:lnTo>
                    <a:pt x="6992" y="854"/>
                  </a:lnTo>
                  <a:cubicBezTo>
                    <a:pt x="6414" y="580"/>
                    <a:pt x="5897" y="337"/>
                    <a:pt x="5563" y="216"/>
                  </a:cubicBezTo>
                  <a:cubicBezTo>
                    <a:pt x="5174" y="77"/>
                    <a:pt x="4748" y="0"/>
                    <a:pt x="43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694775" y="1688775"/>
              <a:ext cx="73750" cy="468875"/>
            </a:xfrm>
            <a:custGeom>
              <a:avLst/>
              <a:gdLst/>
              <a:ahLst/>
              <a:cxnLst/>
              <a:rect l="l" t="t" r="r" b="b"/>
              <a:pathLst>
                <a:path w="2950" h="18755" extrusionOk="0">
                  <a:moveTo>
                    <a:pt x="2919" y="0"/>
                  </a:moveTo>
                  <a:cubicBezTo>
                    <a:pt x="2919" y="0"/>
                    <a:pt x="275" y="3100"/>
                    <a:pt x="275" y="3374"/>
                  </a:cubicBezTo>
                  <a:cubicBezTo>
                    <a:pt x="275" y="3526"/>
                    <a:pt x="123" y="5046"/>
                    <a:pt x="1" y="6322"/>
                  </a:cubicBezTo>
                  <a:cubicBezTo>
                    <a:pt x="852" y="8602"/>
                    <a:pt x="1734" y="10943"/>
                    <a:pt x="1217" y="13435"/>
                  </a:cubicBezTo>
                  <a:cubicBezTo>
                    <a:pt x="1217" y="13526"/>
                    <a:pt x="1186" y="13617"/>
                    <a:pt x="1156" y="13709"/>
                  </a:cubicBezTo>
                  <a:cubicBezTo>
                    <a:pt x="1156" y="13800"/>
                    <a:pt x="1126" y="13891"/>
                    <a:pt x="1095" y="13982"/>
                  </a:cubicBezTo>
                  <a:cubicBezTo>
                    <a:pt x="1034" y="14195"/>
                    <a:pt x="974" y="14377"/>
                    <a:pt x="943" y="14590"/>
                  </a:cubicBezTo>
                  <a:cubicBezTo>
                    <a:pt x="882" y="14742"/>
                    <a:pt x="852" y="14924"/>
                    <a:pt x="791" y="15076"/>
                  </a:cubicBezTo>
                  <a:cubicBezTo>
                    <a:pt x="609" y="15745"/>
                    <a:pt x="518" y="16444"/>
                    <a:pt x="457" y="17082"/>
                  </a:cubicBezTo>
                  <a:cubicBezTo>
                    <a:pt x="457" y="17234"/>
                    <a:pt x="457" y="17386"/>
                    <a:pt x="457" y="17538"/>
                  </a:cubicBezTo>
                  <a:cubicBezTo>
                    <a:pt x="518" y="18025"/>
                    <a:pt x="882" y="18693"/>
                    <a:pt x="2463" y="18754"/>
                  </a:cubicBezTo>
                  <a:lnTo>
                    <a:pt x="2645" y="18754"/>
                  </a:lnTo>
                  <a:cubicBezTo>
                    <a:pt x="2341" y="17082"/>
                    <a:pt x="2676" y="15502"/>
                    <a:pt x="2889" y="13769"/>
                  </a:cubicBezTo>
                  <a:cubicBezTo>
                    <a:pt x="2949" y="13253"/>
                    <a:pt x="2919" y="12158"/>
                    <a:pt x="2889" y="11794"/>
                  </a:cubicBezTo>
                  <a:cubicBezTo>
                    <a:pt x="2250" y="5684"/>
                    <a:pt x="2919" y="0"/>
                    <a:pt x="291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567875" y="1781475"/>
              <a:ext cx="151250" cy="167500"/>
            </a:xfrm>
            <a:custGeom>
              <a:avLst/>
              <a:gdLst/>
              <a:ahLst/>
              <a:cxnLst/>
              <a:rect l="l" t="t" r="r" b="b"/>
              <a:pathLst>
                <a:path w="6050" h="6700" extrusionOk="0">
                  <a:moveTo>
                    <a:pt x="1247" y="0"/>
                  </a:moveTo>
                  <a:cubicBezTo>
                    <a:pt x="1247" y="0"/>
                    <a:pt x="1" y="4620"/>
                    <a:pt x="1" y="5350"/>
                  </a:cubicBezTo>
                  <a:cubicBezTo>
                    <a:pt x="1" y="5970"/>
                    <a:pt x="1296" y="6700"/>
                    <a:pt x="2524" y="6700"/>
                  </a:cubicBezTo>
                  <a:cubicBezTo>
                    <a:pt x="2742" y="6700"/>
                    <a:pt x="2957" y="6677"/>
                    <a:pt x="3162" y="6627"/>
                  </a:cubicBezTo>
                  <a:cubicBezTo>
                    <a:pt x="4560" y="6292"/>
                    <a:pt x="6050" y="1459"/>
                    <a:pt x="6050" y="1459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611200" y="1584600"/>
              <a:ext cx="168725" cy="257700"/>
            </a:xfrm>
            <a:custGeom>
              <a:avLst/>
              <a:gdLst/>
              <a:ahLst/>
              <a:cxnLst/>
              <a:rect l="l" t="t" r="r" b="b"/>
              <a:pathLst>
                <a:path w="6749" h="10308" extrusionOk="0">
                  <a:moveTo>
                    <a:pt x="3223" y="0"/>
                  </a:moveTo>
                  <a:cubicBezTo>
                    <a:pt x="3181" y="0"/>
                    <a:pt x="3141" y="1"/>
                    <a:pt x="3101" y="3"/>
                  </a:cubicBezTo>
                  <a:lnTo>
                    <a:pt x="3010" y="3"/>
                  </a:lnTo>
                  <a:cubicBezTo>
                    <a:pt x="2614" y="398"/>
                    <a:pt x="2311" y="884"/>
                    <a:pt x="2159" y="1432"/>
                  </a:cubicBezTo>
                  <a:cubicBezTo>
                    <a:pt x="1642" y="3073"/>
                    <a:pt x="669" y="6295"/>
                    <a:pt x="0" y="8757"/>
                  </a:cubicBezTo>
                  <a:cubicBezTo>
                    <a:pt x="760" y="9213"/>
                    <a:pt x="2159" y="9851"/>
                    <a:pt x="4408" y="10307"/>
                  </a:cubicBezTo>
                  <a:cubicBezTo>
                    <a:pt x="5289" y="8058"/>
                    <a:pt x="6748" y="4897"/>
                    <a:pt x="6748" y="2982"/>
                  </a:cubicBezTo>
                  <a:cubicBezTo>
                    <a:pt x="6748" y="1003"/>
                    <a:pt x="4626" y="0"/>
                    <a:pt x="322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626400" y="1674325"/>
              <a:ext cx="3825" cy="29675"/>
            </a:xfrm>
            <a:custGeom>
              <a:avLst/>
              <a:gdLst/>
              <a:ahLst/>
              <a:cxnLst/>
              <a:rect l="l" t="t" r="r" b="b"/>
              <a:pathLst>
                <a:path w="153" h="1187" extrusionOk="0">
                  <a:moveTo>
                    <a:pt x="0" y="1186"/>
                  </a:moveTo>
                  <a:cubicBezTo>
                    <a:pt x="61" y="760"/>
                    <a:pt x="122" y="365"/>
                    <a:pt x="152" y="1"/>
                  </a:cubicBezTo>
                  <a:cubicBezTo>
                    <a:pt x="122" y="365"/>
                    <a:pt x="61" y="760"/>
                    <a:pt x="0" y="1186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1"/>
                  </a:moveTo>
                  <a:cubicBezTo>
                    <a:pt x="1" y="31"/>
                    <a:pt x="1" y="62"/>
                    <a:pt x="1" y="92"/>
                  </a:cubicBezTo>
                  <a:lnTo>
                    <a:pt x="1" y="92"/>
                  </a:lnTo>
                  <a:cubicBezTo>
                    <a:pt x="1" y="62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591450" y="1487400"/>
              <a:ext cx="224950" cy="316125"/>
            </a:xfrm>
            <a:custGeom>
              <a:avLst/>
              <a:gdLst/>
              <a:ahLst/>
              <a:cxnLst/>
              <a:rect l="l" t="t" r="r" b="b"/>
              <a:pathLst>
                <a:path w="8998" h="12645" extrusionOk="0">
                  <a:moveTo>
                    <a:pt x="8997" y="0"/>
                  </a:moveTo>
                  <a:lnTo>
                    <a:pt x="8450" y="183"/>
                  </a:lnTo>
                  <a:cubicBezTo>
                    <a:pt x="7599" y="517"/>
                    <a:pt x="7022" y="791"/>
                    <a:pt x="6566" y="1034"/>
                  </a:cubicBezTo>
                  <a:cubicBezTo>
                    <a:pt x="6322" y="1125"/>
                    <a:pt x="6140" y="1216"/>
                    <a:pt x="5988" y="1338"/>
                  </a:cubicBezTo>
                  <a:cubicBezTo>
                    <a:pt x="5867" y="1398"/>
                    <a:pt x="5745" y="1459"/>
                    <a:pt x="5654" y="1520"/>
                  </a:cubicBezTo>
                  <a:cubicBezTo>
                    <a:pt x="5532" y="1581"/>
                    <a:pt x="5441" y="1642"/>
                    <a:pt x="5350" y="1702"/>
                  </a:cubicBezTo>
                  <a:cubicBezTo>
                    <a:pt x="5289" y="1733"/>
                    <a:pt x="5228" y="1763"/>
                    <a:pt x="5167" y="1824"/>
                  </a:cubicBezTo>
                  <a:lnTo>
                    <a:pt x="5137" y="1824"/>
                  </a:lnTo>
                  <a:cubicBezTo>
                    <a:pt x="5137" y="1854"/>
                    <a:pt x="5137" y="1854"/>
                    <a:pt x="5107" y="1854"/>
                  </a:cubicBezTo>
                  <a:cubicBezTo>
                    <a:pt x="5046" y="1885"/>
                    <a:pt x="4985" y="1946"/>
                    <a:pt x="4924" y="1976"/>
                  </a:cubicBezTo>
                  <a:cubicBezTo>
                    <a:pt x="4803" y="2067"/>
                    <a:pt x="4620" y="2189"/>
                    <a:pt x="4468" y="2310"/>
                  </a:cubicBezTo>
                  <a:cubicBezTo>
                    <a:pt x="4256" y="2462"/>
                    <a:pt x="4043" y="2614"/>
                    <a:pt x="3800" y="2797"/>
                  </a:cubicBezTo>
                  <a:cubicBezTo>
                    <a:pt x="3769" y="2827"/>
                    <a:pt x="3739" y="2857"/>
                    <a:pt x="3708" y="2888"/>
                  </a:cubicBezTo>
                  <a:cubicBezTo>
                    <a:pt x="3678" y="2888"/>
                    <a:pt x="3678" y="2918"/>
                    <a:pt x="3678" y="2918"/>
                  </a:cubicBezTo>
                  <a:cubicBezTo>
                    <a:pt x="3648" y="2918"/>
                    <a:pt x="3648" y="2949"/>
                    <a:pt x="3617" y="2949"/>
                  </a:cubicBezTo>
                  <a:cubicBezTo>
                    <a:pt x="3587" y="2979"/>
                    <a:pt x="3556" y="2979"/>
                    <a:pt x="3526" y="3009"/>
                  </a:cubicBezTo>
                  <a:cubicBezTo>
                    <a:pt x="3496" y="3040"/>
                    <a:pt x="3465" y="3101"/>
                    <a:pt x="3404" y="3131"/>
                  </a:cubicBezTo>
                  <a:lnTo>
                    <a:pt x="3404" y="3161"/>
                  </a:lnTo>
                  <a:cubicBezTo>
                    <a:pt x="3192" y="3374"/>
                    <a:pt x="2888" y="3709"/>
                    <a:pt x="2553" y="4256"/>
                  </a:cubicBezTo>
                  <a:cubicBezTo>
                    <a:pt x="2401" y="4499"/>
                    <a:pt x="2249" y="4742"/>
                    <a:pt x="2128" y="5046"/>
                  </a:cubicBezTo>
                  <a:cubicBezTo>
                    <a:pt x="2037" y="5259"/>
                    <a:pt x="1915" y="5471"/>
                    <a:pt x="1824" y="5684"/>
                  </a:cubicBezTo>
                  <a:cubicBezTo>
                    <a:pt x="1824" y="5705"/>
                    <a:pt x="1824" y="5725"/>
                    <a:pt x="1824" y="5745"/>
                  </a:cubicBezTo>
                  <a:lnTo>
                    <a:pt x="1824" y="5775"/>
                  </a:lnTo>
                  <a:cubicBezTo>
                    <a:pt x="1611" y="6262"/>
                    <a:pt x="1398" y="6839"/>
                    <a:pt x="1216" y="7508"/>
                  </a:cubicBezTo>
                  <a:cubicBezTo>
                    <a:pt x="1216" y="7599"/>
                    <a:pt x="1186" y="7690"/>
                    <a:pt x="1155" y="7782"/>
                  </a:cubicBezTo>
                  <a:cubicBezTo>
                    <a:pt x="1034" y="8207"/>
                    <a:pt x="882" y="8693"/>
                    <a:pt x="760" y="9149"/>
                  </a:cubicBezTo>
                  <a:cubicBezTo>
                    <a:pt x="487" y="10122"/>
                    <a:pt x="213" y="11125"/>
                    <a:pt x="0" y="12098"/>
                  </a:cubicBezTo>
                  <a:cubicBezTo>
                    <a:pt x="0" y="12098"/>
                    <a:pt x="213" y="12310"/>
                    <a:pt x="790" y="12645"/>
                  </a:cubicBezTo>
                  <a:cubicBezTo>
                    <a:pt x="1186" y="11155"/>
                    <a:pt x="1702" y="9362"/>
                    <a:pt x="2158" y="7842"/>
                  </a:cubicBezTo>
                  <a:cubicBezTo>
                    <a:pt x="2462" y="6839"/>
                    <a:pt x="2797" y="5958"/>
                    <a:pt x="3040" y="5320"/>
                  </a:cubicBezTo>
                  <a:cubicBezTo>
                    <a:pt x="3982" y="3009"/>
                    <a:pt x="8602" y="791"/>
                    <a:pt x="8997" y="578"/>
                  </a:cubicBezTo>
                  <a:cubicBezTo>
                    <a:pt x="8997" y="243"/>
                    <a:pt x="8997" y="0"/>
                    <a:pt x="89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548900" y="1876450"/>
              <a:ext cx="379200" cy="167200"/>
            </a:xfrm>
            <a:custGeom>
              <a:avLst/>
              <a:gdLst/>
              <a:ahLst/>
              <a:cxnLst/>
              <a:rect l="l" t="t" r="r" b="b"/>
              <a:pathLst>
                <a:path w="15168" h="6688" extrusionOk="0">
                  <a:moveTo>
                    <a:pt x="1033" y="1"/>
                  </a:moveTo>
                  <a:cubicBezTo>
                    <a:pt x="1033" y="1"/>
                    <a:pt x="0" y="4074"/>
                    <a:pt x="608" y="4621"/>
                  </a:cubicBezTo>
                  <a:cubicBezTo>
                    <a:pt x="1003" y="4986"/>
                    <a:pt x="5076" y="5958"/>
                    <a:pt x="8724" y="6262"/>
                  </a:cubicBezTo>
                  <a:cubicBezTo>
                    <a:pt x="12371" y="6536"/>
                    <a:pt x="15046" y="6688"/>
                    <a:pt x="15046" y="6688"/>
                  </a:cubicBezTo>
                  <a:lnTo>
                    <a:pt x="15167" y="5016"/>
                  </a:lnTo>
                  <a:cubicBezTo>
                    <a:pt x="15167" y="5016"/>
                    <a:pt x="10547" y="3587"/>
                    <a:pt x="8754" y="2949"/>
                  </a:cubicBezTo>
                  <a:cubicBezTo>
                    <a:pt x="6900" y="2280"/>
                    <a:pt x="4651" y="1460"/>
                    <a:pt x="4651" y="1460"/>
                  </a:cubicBezTo>
                  <a:lnTo>
                    <a:pt x="1033" y="1"/>
                  </a:ln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637025" y="1628725"/>
              <a:ext cx="25" cy="2325"/>
            </a:xfrm>
            <a:custGeom>
              <a:avLst/>
              <a:gdLst/>
              <a:ahLst/>
              <a:cxnLst/>
              <a:rect l="l" t="t" r="r" b="b"/>
              <a:pathLst>
                <a:path w="1" h="93" extrusionOk="0">
                  <a:moveTo>
                    <a:pt x="1" y="92"/>
                  </a:moveTo>
                  <a:cubicBezTo>
                    <a:pt x="1" y="62"/>
                    <a:pt x="1" y="31"/>
                    <a:pt x="1" y="1"/>
                  </a:cubicBezTo>
                  <a:cubicBezTo>
                    <a:pt x="1" y="31"/>
                    <a:pt x="1" y="62"/>
                    <a:pt x="1" y="92"/>
                  </a:cubicBezTo>
                  <a:close/>
                </a:path>
              </a:pathLst>
            </a:custGeom>
            <a:solidFill>
              <a:srgbClr val="E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12875" y="1716875"/>
              <a:ext cx="399725" cy="381500"/>
            </a:xfrm>
            <a:custGeom>
              <a:avLst/>
              <a:gdLst/>
              <a:ahLst/>
              <a:cxnLst/>
              <a:rect l="l" t="t" r="r" b="b"/>
              <a:pathLst>
                <a:path w="15989" h="15260" extrusionOk="0">
                  <a:moveTo>
                    <a:pt x="15989" y="396"/>
                  </a:moveTo>
                  <a:lnTo>
                    <a:pt x="15594" y="62"/>
                  </a:lnTo>
                  <a:lnTo>
                    <a:pt x="15594" y="62"/>
                  </a:lnTo>
                  <a:cubicBezTo>
                    <a:pt x="15563" y="31"/>
                    <a:pt x="15502" y="1"/>
                    <a:pt x="15442" y="62"/>
                  </a:cubicBezTo>
                  <a:lnTo>
                    <a:pt x="5046" y="6353"/>
                  </a:lnTo>
                  <a:cubicBezTo>
                    <a:pt x="4894" y="6445"/>
                    <a:pt x="4742" y="6566"/>
                    <a:pt x="4651" y="6749"/>
                  </a:cubicBezTo>
                  <a:lnTo>
                    <a:pt x="31" y="14803"/>
                  </a:lnTo>
                  <a:cubicBezTo>
                    <a:pt x="1" y="14834"/>
                    <a:pt x="1" y="14895"/>
                    <a:pt x="31" y="14925"/>
                  </a:cubicBezTo>
                  <a:lnTo>
                    <a:pt x="31" y="14925"/>
                  </a:lnTo>
                  <a:lnTo>
                    <a:pt x="31" y="14925"/>
                  </a:lnTo>
                  <a:lnTo>
                    <a:pt x="61" y="14925"/>
                  </a:lnTo>
                  <a:lnTo>
                    <a:pt x="426" y="15259"/>
                  </a:lnTo>
                  <a:lnTo>
                    <a:pt x="608" y="14986"/>
                  </a:lnTo>
                  <a:lnTo>
                    <a:pt x="1125" y="14347"/>
                  </a:lnTo>
                  <a:lnTo>
                    <a:pt x="1095" y="14347"/>
                  </a:lnTo>
                  <a:lnTo>
                    <a:pt x="10700" y="8542"/>
                  </a:lnTo>
                  <a:cubicBezTo>
                    <a:pt x="10821" y="8481"/>
                    <a:pt x="10913" y="8390"/>
                    <a:pt x="10973" y="8268"/>
                  </a:cubicBezTo>
                  <a:lnTo>
                    <a:pt x="15198" y="91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922350" y="1725600"/>
              <a:ext cx="392250" cy="373275"/>
            </a:xfrm>
            <a:custGeom>
              <a:avLst/>
              <a:gdLst/>
              <a:ahLst/>
              <a:cxnLst/>
              <a:rect l="l" t="t" r="r" b="b"/>
              <a:pathLst>
                <a:path w="15690" h="14931" extrusionOk="0">
                  <a:moveTo>
                    <a:pt x="15524" y="0"/>
                  </a:moveTo>
                  <a:cubicBezTo>
                    <a:pt x="15502" y="0"/>
                    <a:pt x="15480" y="5"/>
                    <a:pt x="15458" y="16"/>
                  </a:cubicBezTo>
                  <a:lnTo>
                    <a:pt x="5062" y="6339"/>
                  </a:lnTo>
                  <a:cubicBezTo>
                    <a:pt x="4910" y="6430"/>
                    <a:pt x="4758" y="6552"/>
                    <a:pt x="4667" y="6734"/>
                  </a:cubicBezTo>
                  <a:lnTo>
                    <a:pt x="47" y="14789"/>
                  </a:lnTo>
                  <a:cubicBezTo>
                    <a:pt x="0" y="14859"/>
                    <a:pt x="62" y="14930"/>
                    <a:pt x="135" y="14930"/>
                  </a:cubicBezTo>
                  <a:cubicBezTo>
                    <a:pt x="156" y="14930"/>
                    <a:pt x="179" y="14924"/>
                    <a:pt x="199" y="14910"/>
                  </a:cubicBezTo>
                  <a:lnTo>
                    <a:pt x="10716" y="8527"/>
                  </a:lnTo>
                  <a:cubicBezTo>
                    <a:pt x="10838" y="8466"/>
                    <a:pt x="10929" y="8375"/>
                    <a:pt x="10990" y="8254"/>
                  </a:cubicBezTo>
                  <a:lnTo>
                    <a:pt x="15640" y="199"/>
                  </a:lnTo>
                  <a:cubicBezTo>
                    <a:pt x="15690" y="100"/>
                    <a:pt x="15618" y="0"/>
                    <a:pt x="15524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866525" y="1968900"/>
              <a:ext cx="156550" cy="94950"/>
            </a:xfrm>
            <a:custGeom>
              <a:avLst/>
              <a:gdLst/>
              <a:ahLst/>
              <a:cxnLst/>
              <a:rect l="l" t="t" r="r" b="b"/>
              <a:pathLst>
                <a:path w="6262" h="3798" extrusionOk="0">
                  <a:moveTo>
                    <a:pt x="4674" y="0"/>
                  </a:moveTo>
                  <a:cubicBezTo>
                    <a:pt x="4301" y="0"/>
                    <a:pt x="3025" y="171"/>
                    <a:pt x="2918" y="224"/>
                  </a:cubicBezTo>
                  <a:cubicBezTo>
                    <a:pt x="2800" y="313"/>
                    <a:pt x="2131" y="894"/>
                    <a:pt x="1760" y="894"/>
                  </a:cubicBezTo>
                  <a:cubicBezTo>
                    <a:pt x="1751" y="894"/>
                    <a:pt x="1742" y="893"/>
                    <a:pt x="1733" y="893"/>
                  </a:cubicBezTo>
                  <a:cubicBezTo>
                    <a:pt x="973" y="832"/>
                    <a:pt x="1" y="558"/>
                    <a:pt x="0" y="558"/>
                  </a:cubicBezTo>
                  <a:lnTo>
                    <a:pt x="0" y="558"/>
                  </a:lnTo>
                  <a:lnTo>
                    <a:pt x="912" y="2899"/>
                  </a:lnTo>
                  <a:cubicBezTo>
                    <a:pt x="1520" y="2959"/>
                    <a:pt x="2979" y="3719"/>
                    <a:pt x="3435" y="3780"/>
                  </a:cubicBezTo>
                  <a:cubicBezTo>
                    <a:pt x="3520" y="3792"/>
                    <a:pt x="3624" y="3797"/>
                    <a:pt x="3734" y="3797"/>
                  </a:cubicBezTo>
                  <a:cubicBezTo>
                    <a:pt x="4178" y="3797"/>
                    <a:pt x="4742" y="3719"/>
                    <a:pt x="4742" y="3719"/>
                  </a:cubicBezTo>
                  <a:cubicBezTo>
                    <a:pt x="4742" y="3719"/>
                    <a:pt x="5715" y="2929"/>
                    <a:pt x="5836" y="2686"/>
                  </a:cubicBezTo>
                  <a:cubicBezTo>
                    <a:pt x="5988" y="2443"/>
                    <a:pt x="6262" y="984"/>
                    <a:pt x="6171" y="953"/>
                  </a:cubicBezTo>
                  <a:cubicBezTo>
                    <a:pt x="6170" y="953"/>
                    <a:pt x="6168" y="953"/>
                    <a:pt x="6167" y="953"/>
                  </a:cubicBezTo>
                  <a:cubicBezTo>
                    <a:pt x="6084" y="953"/>
                    <a:pt x="5214" y="1677"/>
                    <a:pt x="4272" y="1677"/>
                  </a:cubicBezTo>
                  <a:cubicBezTo>
                    <a:pt x="4176" y="1677"/>
                    <a:pt x="4079" y="1669"/>
                    <a:pt x="3982" y="1652"/>
                  </a:cubicBezTo>
                  <a:cubicBezTo>
                    <a:pt x="3709" y="1622"/>
                    <a:pt x="3344" y="1379"/>
                    <a:pt x="3314" y="1288"/>
                  </a:cubicBezTo>
                  <a:cubicBezTo>
                    <a:pt x="3283" y="1197"/>
                    <a:pt x="3344" y="1045"/>
                    <a:pt x="3496" y="923"/>
                  </a:cubicBezTo>
                  <a:cubicBezTo>
                    <a:pt x="3618" y="832"/>
                    <a:pt x="4165" y="710"/>
                    <a:pt x="4438" y="589"/>
                  </a:cubicBezTo>
                  <a:cubicBezTo>
                    <a:pt x="4742" y="467"/>
                    <a:pt x="4864" y="72"/>
                    <a:pt x="4773" y="11"/>
                  </a:cubicBezTo>
                  <a:cubicBezTo>
                    <a:pt x="4761" y="4"/>
                    <a:pt x="4727" y="0"/>
                    <a:pt x="4674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195550" y="1867350"/>
              <a:ext cx="47150" cy="52075"/>
            </a:xfrm>
            <a:custGeom>
              <a:avLst/>
              <a:gdLst/>
              <a:ahLst/>
              <a:cxnLst/>
              <a:rect l="l" t="t" r="r" b="b"/>
              <a:pathLst>
                <a:path w="1886" h="2083" extrusionOk="0">
                  <a:moveTo>
                    <a:pt x="1551" y="0"/>
                  </a:moveTo>
                  <a:cubicBezTo>
                    <a:pt x="1551" y="0"/>
                    <a:pt x="700" y="304"/>
                    <a:pt x="396" y="730"/>
                  </a:cubicBezTo>
                  <a:cubicBezTo>
                    <a:pt x="122" y="1155"/>
                    <a:pt x="1" y="1885"/>
                    <a:pt x="31" y="2006"/>
                  </a:cubicBezTo>
                  <a:cubicBezTo>
                    <a:pt x="46" y="2067"/>
                    <a:pt x="130" y="2082"/>
                    <a:pt x="210" y="2082"/>
                  </a:cubicBezTo>
                  <a:cubicBezTo>
                    <a:pt x="290" y="2082"/>
                    <a:pt x="366" y="2067"/>
                    <a:pt x="366" y="2067"/>
                  </a:cubicBezTo>
                  <a:cubicBezTo>
                    <a:pt x="366" y="2067"/>
                    <a:pt x="913" y="1945"/>
                    <a:pt x="1217" y="1398"/>
                  </a:cubicBezTo>
                  <a:cubicBezTo>
                    <a:pt x="1521" y="851"/>
                    <a:pt x="1885" y="304"/>
                    <a:pt x="1551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755625" y="2621150"/>
              <a:ext cx="132250" cy="71300"/>
            </a:xfrm>
            <a:custGeom>
              <a:avLst/>
              <a:gdLst/>
              <a:ahLst/>
              <a:cxnLst/>
              <a:rect l="l" t="t" r="r" b="b"/>
              <a:pathLst>
                <a:path w="5290" h="2852" extrusionOk="0">
                  <a:moveTo>
                    <a:pt x="5290" y="0"/>
                  </a:moveTo>
                  <a:lnTo>
                    <a:pt x="943" y="1399"/>
                  </a:lnTo>
                  <a:cubicBezTo>
                    <a:pt x="943" y="1399"/>
                    <a:pt x="1" y="1520"/>
                    <a:pt x="92" y="2159"/>
                  </a:cubicBezTo>
                  <a:cubicBezTo>
                    <a:pt x="167" y="2661"/>
                    <a:pt x="782" y="2852"/>
                    <a:pt x="1319" y="2852"/>
                  </a:cubicBezTo>
                  <a:cubicBezTo>
                    <a:pt x="1432" y="2852"/>
                    <a:pt x="1542" y="2843"/>
                    <a:pt x="1642" y="2827"/>
                  </a:cubicBezTo>
                  <a:cubicBezTo>
                    <a:pt x="2220" y="2736"/>
                    <a:pt x="2676" y="2493"/>
                    <a:pt x="3040" y="2250"/>
                  </a:cubicBezTo>
                  <a:cubicBezTo>
                    <a:pt x="3405" y="1976"/>
                    <a:pt x="3922" y="1520"/>
                    <a:pt x="4044" y="1459"/>
                  </a:cubicBezTo>
                  <a:cubicBezTo>
                    <a:pt x="4104" y="1414"/>
                    <a:pt x="4127" y="1406"/>
                    <a:pt x="4150" y="1406"/>
                  </a:cubicBezTo>
                  <a:cubicBezTo>
                    <a:pt x="4161" y="1406"/>
                    <a:pt x="4173" y="1408"/>
                    <a:pt x="4189" y="1408"/>
                  </a:cubicBezTo>
                  <a:cubicBezTo>
                    <a:pt x="4205" y="1408"/>
                    <a:pt x="4226" y="1406"/>
                    <a:pt x="4256" y="1399"/>
                  </a:cubicBezTo>
                  <a:cubicBezTo>
                    <a:pt x="4378" y="1338"/>
                    <a:pt x="5168" y="730"/>
                    <a:pt x="5199" y="608"/>
                  </a:cubicBezTo>
                  <a:cubicBezTo>
                    <a:pt x="5259" y="517"/>
                    <a:pt x="5290" y="1"/>
                    <a:pt x="5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753350" y="2574475"/>
              <a:ext cx="141375" cy="114875"/>
            </a:xfrm>
            <a:custGeom>
              <a:avLst/>
              <a:gdLst/>
              <a:ahLst/>
              <a:cxnLst/>
              <a:rect l="l" t="t" r="r" b="b"/>
              <a:pathLst>
                <a:path w="5655" h="4595" extrusionOk="0">
                  <a:moveTo>
                    <a:pt x="3755" y="1"/>
                  </a:moveTo>
                  <a:cubicBezTo>
                    <a:pt x="3453" y="1"/>
                    <a:pt x="3223" y="13"/>
                    <a:pt x="3223" y="13"/>
                  </a:cubicBezTo>
                  <a:cubicBezTo>
                    <a:pt x="3223" y="13"/>
                    <a:pt x="3040" y="105"/>
                    <a:pt x="2827" y="469"/>
                  </a:cubicBezTo>
                  <a:cubicBezTo>
                    <a:pt x="2615" y="804"/>
                    <a:pt x="2007" y="1837"/>
                    <a:pt x="1399" y="2263"/>
                  </a:cubicBezTo>
                  <a:cubicBezTo>
                    <a:pt x="821" y="2658"/>
                    <a:pt x="122" y="3053"/>
                    <a:pt x="61" y="3418"/>
                  </a:cubicBezTo>
                  <a:cubicBezTo>
                    <a:pt x="1" y="3752"/>
                    <a:pt x="213" y="4299"/>
                    <a:pt x="791" y="4512"/>
                  </a:cubicBezTo>
                  <a:cubicBezTo>
                    <a:pt x="969" y="4569"/>
                    <a:pt x="1150" y="4594"/>
                    <a:pt x="1331" y="4594"/>
                  </a:cubicBezTo>
                  <a:cubicBezTo>
                    <a:pt x="2012" y="4594"/>
                    <a:pt x="2688" y="4234"/>
                    <a:pt x="3192" y="3874"/>
                  </a:cubicBezTo>
                  <a:cubicBezTo>
                    <a:pt x="3800" y="3387"/>
                    <a:pt x="4621" y="2719"/>
                    <a:pt x="5046" y="2384"/>
                  </a:cubicBezTo>
                  <a:cubicBezTo>
                    <a:pt x="5654" y="1898"/>
                    <a:pt x="5350" y="530"/>
                    <a:pt x="5107" y="226"/>
                  </a:cubicBezTo>
                  <a:cubicBezTo>
                    <a:pt x="4955" y="36"/>
                    <a:pt x="4257" y="1"/>
                    <a:pt x="3755" y="1"/>
                  </a:cubicBezTo>
                  <a:close/>
                </a:path>
              </a:pathLst>
            </a:custGeom>
            <a:solidFill>
              <a:srgbClr val="F16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830100" y="2546675"/>
              <a:ext cx="54750" cy="52225"/>
            </a:xfrm>
            <a:custGeom>
              <a:avLst/>
              <a:gdLst/>
              <a:ahLst/>
              <a:cxnLst/>
              <a:rect l="l" t="t" r="r" b="b"/>
              <a:pathLst>
                <a:path w="2190" h="2089" extrusionOk="0">
                  <a:moveTo>
                    <a:pt x="122" y="1"/>
                  </a:moveTo>
                  <a:lnTo>
                    <a:pt x="1" y="1520"/>
                  </a:lnTo>
                  <a:cubicBezTo>
                    <a:pt x="1" y="1612"/>
                    <a:pt x="31" y="1703"/>
                    <a:pt x="92" y="1794"/>
                  </a:cubicBezTo>
                  <a:cubicBezTo>
                    <a:pt x="228" y="1913"/>
                    <a:pt x="477" y="2088"/>
                    <a:pt x="829" y="2088"/>
                  </a:cubicBezTo>
                  <a:cubicBezTo>
                    <a:pt x="1108" y="2088"/>
                    <a:pt x="1452" y="1978"/>
                    <a:pt x="1855" y="1642"/>
                  </a:cubicBezTo>
                  <a:cubicBezTo>
                    <a:pt x="1946" y="1581"/>
                    <a:pt x="1976" y="1490"/>
                    <a:pt x="2007" y="1399"/>
                  </a:cubicBezTo>
                  <a:lnTo>
                    <a:pt x="2189" y="274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885575" y="2476000"/>
              <a:ext cx="96525" cy="117250"/>
            </a:xfrm>
            <a:custGeom>
              <a:avLst/>
              <a:gdLst/>
              <a:ahLst/>
              <a:cxnLst/>
              <a:rect l="l" t="t" r="r" b="b"/>
              <a:pathLst>
                <a:path w="3861" h="4690" extrusionOk="0">
                  <a:moveTo>
                    <a:pt x="3587" y="1"/>
                  </a:moveTo>
                  <a:lnTo>
                    <a:pt x="700" y="3405"/>
                  </a:lnTo>
                  <a:cubicBezTo>
                    <a:pt x="700" y="3405"/>
                    <a:pt x="1" y="3983"/>
                    <a:pt x="396" y="4469"/>
                  </a:cubicBezTo>
                  <a:cubicBezTo>
                    <a:pt x="532" y="4627"/>
                    <a:pt x="720" y="4690"/>
                    <a:pt x="925" y="4690"/>
                  </a:cubicBezTo>
                  <a:cubicBezTo>
                    <a:pt x="1311" y="4690"/>
                    <a:pt x="1759" y="4464"/>
                    <a:pt x="2037" y="4226"/>
                  </a:cubicBezTo>
                  <a:cubicBezTo>
                    <a:pt x="2463" y="3861"/>
                    <a:pt x="2706" y="3405"/>
                    <a:pt x="2888" y="3010"/>
                  </a:cubicBezTo>
                  <a:cubicBezTo>
                    <a:pt x="3040" y="2615"/>
                    <a:pt x="3101" y="2250"/>
                    <a:pt x="3162" y="1977"/>
                  </a:cubicBezTo>
                  <a:cubicBezTo>
                    <a:pt x="3162" y="1855"/>
                    <a:pt x="3314" y="1733"/>
                    <a:pt x="3405" y="1642"/>
                  </a:cubicBezTo>
                  <a:cubicBezTo>
                    <a:pt x="3496" y="1521"/>
                    <a:pt x="3861" y="670"/>
                    <a:pt x="3830" y="548"/>
                  </a:cubicBezTo>
                  <a:cubicBezTo>
                    <a:pt x="3830" y="457"/>
                    <a:pt x="3587" y="1"/>
                    <a:pt x="35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881775" y="2447575"/>
              <a:ext cx="100325" cy="142625"/>
            </a:xfrm>
            <a:custGeom>
              <a:avLst/>
              <a:gdLst/>
              <a:ahLst/>
              <a:cxnLst/>
              <a:rect l="l" t="t" r="r" b="b"/>
              <a:pathLst>
                <a:path w="4013" h="5705" extrusionOk="0">
                  <a:moveTo>
                    <a:pt x="2646" y="1"/>
                  </a:moveTo>
                  <a:cubicBezTo>
                    <a:pt x="2204" y="1"/>
                    <a:pt x="1156" y="682"/>
                    <a:pt x="1156" y="682"/>
                  </a:cubicBezTo>
                  <a:cubicBezTo>
                    <a:pt x="1156" y="682"/>
                    <a:pt x="973" y="956"/>
                    <a:pt x="912" y="1320"/>
                  </a:cubicBezTo>
                  <a:cubicBezTo>
                    <a:pt x="852" y="1685"/>
                    <a:pt x="912" y="2840"/>
                    <a:pt x="669" y="3509"/>
                  </a:cubicBezTo>
                  <a:cubicBezTo>
                    <a:pt x="396" y="4147"/>
                    <a:pt x="1" y="4816"/>
                    <a:pt x="153" y="5150"/>
                  </a:cubicBezTo>
                  <a:cubicBezTo>
                    <a:pt x="253" y="5427"/>
                    <a:pt x="584" y="5705"/>
                    <a:pt x="1023" y="5705"/>
                  </a:cubicBezTo>
                  <a:cubicBezTo>
                    <a:pt x="1114" y="5705"/>
                    <a:pt x="1209" y="5693"/>
                    <a:pt x="1308" y="5667"/>
                  </a:cubicBezTo>
                  <a:cubicBezTo>
                    <a:pt x="2159" y="5484"/>
                    <a:pt x="2675" y="4633"/>
                    <a:pt x="2949" y="3934"/>
                  </a:cubicBezTo>
                  <a:cubicBezTo>
                    <a:pt x="3071" y="3600"/>
                    <a:pt x="3071" y="3205"/>
                    <a:pt x="3192" y="2840"/>
                  </a:cubicBezTo>
                  <a:cubicBezTo>
                    <a:pt x="3344" y="2384"/>
                    <a:pt x="3648" y="2019"/>
                    <a:pt x="3739" y="1746"/>
                  </a:cubicBezTo>
                  <a:cubicBezTo>
                    <a:pt x="4013" y="1016"/>
                    <a:pt x="3101" y="165"/>
                    <a:pt x="2736" y="13"/>
                  </a:cubicBezTo>
                  <a:cubicBezTo>
                    <a:pt x="2710" y="5"/>
                    <a:pt x="2680" y="1"/>
                    <a:pt x="2646" y="1"/>
                  </a:cubicBezTo>
                  <a:close/>
                </a:path>
              </a:pathLst>
            </a:custGeom>
            <a:solidFill>
              <a:srgbClr val="F16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892425" y="2426625"/>
              <a:ext cx="60050" cy="61250"/>
            </a:xfrm>
            <a:custGeom>
              <a:avLst/>
              <a:gdLst/>
              <a:ahLst/>
              <a:cxnLst/>
              <a:rect l="l" t="t" r="r" b="b"/>
              <a:pathLst>
                <a:path w="2402" h="2450" extrusionOk="0">
                  <a:moveTo>
                    <a:pt x="1854" y="0"/>
                  </a:moveTo>
                  <a:lnTo>
                    <a:pt x="0" y="973"/>
                  </a:lnTo>
                  <a:lnTo>
                    <a:pt x="821" y="2280"/>
                  </a:lnTo>
                  <a:cubicBezTo>
                    <a:pt x="851" y="2371"/>
                    <a:pt x="942" y="2432"/>
                    <a:pt x="1034" y="2432"/>
                  </a:cubicBezTo>
                  <a:cubicBezTo>
                    <a:pt x="1090" y="2442"/>
                    <a:pt x="1159" y="2450"/>
                    <a:pt x="1234" y="2450"/>
                  </a:cubicBezTo>
                  <a:cubicBezTo>
                    <a:pt x="1603" y="2450"/>
                    <a:pt x="2144" y="2266"/>
                    <a:pt x="2371" y="1307"/>
                  </a:cubicBezTo>
                  <a:cubicBezTo>
                    <a:pt x="2401" y="1216"/>
                    <a:pt x="2401" y="1125"/>
                    <a:pt x="2341" y="1034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602125" y="1798200"/>
              <a:ext cx="138325" cy="196900"/>
            </a:xfrm>
            <a:custGeom>
              <a:avLst/>
              <a:gdLst/>
              <a:ahLst/>
              <a:cxnLst/>
              <a:rect l="l" t="t" r="r" b="b"/>
              <a:pathLst>
                <a:path w="5533" h="7876" extrusionOk="0">
                  <a:moveTo>
                    <a:pt x="3861" y="0"/>
                  </a:moveTo>
                  <a:cubicBezTo>
                    <a:pt x="3861" y="0"/>
                    <a:pt x="2311" y="2432"/>
                    <a:pt x="1673" y="2979"/>
                  </a:cubicBezTo>
                  <a:cubicBezTo>
                    <a:pt x="1612" y="3040"/>
                    <a:pt x="1551" y="3070"/>
                    <a:pt x="1490" y="3131"/>
                  </a:cubicBezTo>
                  <a:cubicBezTo>
                    <a:pt x="1490" y="3131"/>
                    <a:pt x="1430" y="3192"/>
                    <a:pt x="1308" y="3313"/>
                  </a:cubicBezTo>
                  <a:cubicBezTo>
                    <a:pt x="1278" y="3313"/>
                    <a:pt x="1278" y="3344"/>
                    <a:pt x="1247" y="3374"/>
                  </a:cubicBezTo>
                  <a:cubicBezTo>
                    <a:pt x="882" y="3739"/>
                    <a:pt x="275" y="4559"/>
                    <a:pt x="92" y="5593"/>
                  </a:cubicBezTo>
                  <a:cubicBezTo>
                    <a:pt x="31" y="6140"/>
                    <a:pt x="1" y="6900"/>
                    <a:pt x="153" y="7386"/>
                  </a:cubicBezTo>
                  <a:cubicBezTo>
                    <a:pt x="209" y="7696"/>
                    <a:pt x="475" y="7876"/>
                    <a:pt x="756" y="7876"/>
                  </a:cubicBezTo>
                  <a:cubicBezTo>
                    <a:pt x="778" y="7876"/>
                    <a:pt x="800" y="7875"/>
                    <a:pt x="822" y="7873"/>
                  </a:cubicBezTo>
                  <a:cubicBezTo>
                    <a:pt x="1095" y="7812"/>
                    <a:pt x="1369" y="7721"/>
                    <a:pt x="1642" y="7538"/>
                  </a:cubicBezTo>
                  <a:cubicBezTo>
                    <a:pt x="1946" y="7325"/>
                    <a:pt x="2007" y="6961"/>
                    <a:pt x="2098" y="6717"/>
                  </a:cubicBezTo>
                  <a:cubicBezTo>
                    <a:pt x="2189" y="6535"/>
                    <a:pt x="2524" y="6049"/>
                    <a:pt x="2524" y="6049"/>
                  </a:cubicBezTo>
                  <a:cubicBezTo>
                    <a:pt x="2676" y="5745"/>
                    <a:pt x="3132" y="5502"/>
                    <a:pt x="3193" y="5015"/>
                  </a:cubicBezTo>
                  <a:cubicBezTo>
                    <a:pt x="3253" y="4468"/>
                    <a:pt x="3132" y="4225"/>
                    <a:pt x="3314" y="3982"/>
                  </a:cubicBezTo>
                  <a:cubicBezTo>
                    <a:pt x="3496" y="3708"/>
                    <a:pt x="5533" y="973"/>
                    <a:pt x="5533" y="973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7683450" y="1752600"/>
              <a:ext cx="108675" cy="94250"/>
            </a:xfrm>
            <a:custGeom>
              <a:avLst/>
              <a:gdLst/>
              <a:ahLst/>
              <a:cxnLst/>
              <a:rect l="l" t="t" r="r" b="b"/>
              <a:pathLst>
                <a:path w="4347" h="3770" extrusionOk="0">
                  <a:moveTo>
                    <a:pt x="1338" y="0"/>
                  </a:moveTo>
                  <a:cubicBezTo>
                    <a:pt x="669" y="1277"/>
                    <a:pt x="0" y="2614"/>
                    <a:pt x="0" y="2614"/>
                  </a:cubicBezTo>
                  <a:cubicBezTo>
                    <a:pt x="608" y="2645"/>
                    <a:pt x="1095" y="3010"/>
                    <a:pt x="1368" y="3313"/>
                  </a:cubicBezTo>
                  <a:cubicBezTo>
                    <a:pt x="1611" y="3557"/>
                    <a:pt x="1733" y="3769"/>
                    <a:pt x="1733" y="3769"/>
                  </a:cubicBezTo>
                  <a:cubicBezTo>
                    <a:pt x="1733" y="3769"/>
                    <a:pt x="3253" y="1794"/>
                    <a:pt x="4347" y="244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717650" y="1755625"/>
              <a:ext cx="74475" cy="91225"/>
            </a:xfrm>
            <a:custGeom>
              <a:avLst/>
              <a:gdLst/>
              <a:ahLst/>
              <a:cxnLst/>
              <a:rect l="l" t="t" r="r" b="b"/>
              <a:pathLst>
                <a:path w="2979" h="3649" extrusionOk="0">
                  <a:moveTo>
                    <a:pt x="1520" y="1"/>
                  </a:moveTo>
                  <a:cubicBezTo>
                    <a:pt x="1550" y="92"/>
                    <a:pt x="1550" y="183"/>
                    <a:pt x="1581" y="244"/>
                  </a:cubicBezTo>
                  <a:cubicBezTo>
                    <a:pt x="1702" y="822"/>
                    <a:pt x="456" y="2585"/>
                    <a:pt x="0" y="3192"/>
                  </a:cubicBezTo>
                  <a:cubicBezTo>
                    <a:pt x="243" y="3436"/>
                    <a:pt x="365" y="3648"/>
                    <a:pt x="365" y="3648"/>
                  </a:cubicBezTo>
                  <a:cubicBezTo>
                    <a:pt x="365" y="3648"/>
                    <a:pt x="1885" y="1673"/>
                    <a:pt x="2979" y="123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688775" y="1779200"/>
              <a:ext cx="255350" cy="692275"/>
            </a:xfrm>
            <a:custGeom>
              <a:avLst/>
              <a:gdLst/>
              <a:ahLst/>
              <a:cxnLst/>
              <a:rect l="l" t="t" r="r" b="b"/>
              <a:pathLst>
                <a:path w="10214" h="27691" extrusionOk="0">
                  <a:moveTo>
                    <a:pt x="1094" y="0"/>
                  </a:moveTo>
                  <a:cubicBezTo>
                    <a:pt x="1094" y="0"/>
                    <a:pt x="0" y="12645"/>
                    <a:pt x="61" y="14165"/>
                  </a:cubicBezTo>
                  <a:cubicBezTo>
                    <a:pt x="122" y="15684"/>
                    <a:pt x="1976" y="17903"/>
                    <a:pt x="3283" y="19848"/>
                  </a:cubicBezTo>
                  <a:cubicBezTo>
                    <a:pt x="3830" y="20639"/>
                    <a:pt x="4742" y="22067"/>
                    <a:pt x="5654" y="23496"/>
                  </a:cubicBezTo>
                  <a:cubicBezTo>
                    <a:pt x="6018" y="24073"/>
                    <a:pt x="6383" y="24651"/>
                    <a:pt x="6718" y="25168"/>
                  </a:cubicBezTo>
                  <a:cubicBezTo>
                    <a:pt x="7629" y="26596"/>
                    <a:pt x="8298" y="27691"/>
                    <a:pt x="8298" y="27691"/>
                  </a:cubicBezTo>
                  <a:cubicBezTo>
                    <a:pt x="8450" y="27660"/>
                    <a:pt x="8602" y="27630"/>
                    <a:pt x="8754" y="27569"/>
                  </a:cubicBezTo>
                  <a:cubicBezTo>
                    <a:pt x="9088" y="27447"/>
                    <a:pt x="9392" y="27265"/>
                    <a:pt x="9605" y="27022"/>
                  </a:cubicBezTo>
                  <a:cubicBezTo>
                    <a:pt x="10031" y="26627"/>
                    <a:pt x="10213" y="26171"/>
                    <a:pt x="10213" y="26171"/>
                  </a:cubicBezTo>
                  <a:cubicBezTo>
                    <a:pt x="10213" y="26171"/>
                    <a:pt x="10152" y="25988"/>
                    <a:pt x="10061" y="25684"/>
                  </a:cubicBezTo>
                  <a:cubicBezTo>
                    <a:pt x="9970" y="25411"/>
                    <a:pt x="9818" y="25016"/>
                    <a:pt x="9666" y="24560"/>
                  </a:cubicBezTo>
                  <a:cubicBezTo>
                    <a:pt x="9088" y="22888"/>
                    <a:pt x="8146" y="20274"/>
                    <a:pt x="7356" y="18511"/>
                  </a:cubicBezTo>
                  <a:cubicBezTo>
                    <a:pt x="7082" y="17903"/>
                    <a:pt x="6809" y="17386"/>
                    <a:pt x="6596" y="17052"/>
                  </a:cubicBezTo>
                  <a:cubicBezTo>
                    <a:pt x="6049" y="16231"/>
                    <a:pt x="5623" y="15624"/>
                    <a:pt x="5319" y="15168"/>
                  </a:cubicBezTo>
                  <a:cubicBezTo>
                    <a:pt x="4924" y="14651"/>
                    <a:pt x="4742" y="14347"/>
                    <a:pt x="4681" y="14195"/>
                  </a:cubicBezTo>
                  <a:cubicBezTo>
                    <a:pt x="4681" y="14165"/>
                    <a:pt x="4742" y="13982"/>
                    <a:pt x="4803" y="13739"/>
                  </a:cubicBezTo>
                  <a:cubicBezTo>
                    <a:pt x="5167" y="12675"/>
                    <a:pt x="6201" y="10092"/>
                    <a:pt x="6778" y="8633"/>
                  </a:cubicBezTo>
                  <a:cubicBezTo>
                    <a:pt x="7021" y="8025"/>
                    <a:pt x="7173" y="7629"/>
                    <a:pt x="7173" y="7629"/>
                  </a:cubicBezTo>
                  <a:lnTo>
                    <a:pt x="6839" y="5167"/>
                  </a:lnTo>
                  <a:lnTo>
                    <a:pt x="4012" y="517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7798625" y="1807925"/>
              <a:ext cx="213125" cy="765125"/>
            </a:xfrm>
            <a:custGeom>
              <a:avLst/>
              <a:gdLst/>
              <a:ahLst/>
              <a:cxnLst/>
              <a:rect l="l" t="t" r="r" b="b"/>
              <a:pathLst>
                <a:path w="8525" h="30605" extrusionOk="0">
                  <a:moveTo>
                    <a:pt x="2554" y="1"/>
                  </a:moveTo>
                  <a:cubicBezTo>
                    <a:pt x="1153" y="1"/>
                    <a:pt x="1" y="184"/>
                    <a:pt x="74" y="797"/>
                  </a:cubicBezTo>
                  <a:cubicBezTo>
                    <a:pt x="257" y="2286"/>
                    <a:pt x="925" y="4657"/>
                    <a:pt x="925" y="4657"/>
                  </a:cubicBezTo>
                  <a:cubicBezTo>
                    <a:pt x="925" y="4657"/>
                    <a:pt x="1047" y="13927"/>
                    <a:pt x="1381" y="17241"/>
                  </a:cubicBezTo>
                  <a:cubicBezTo>
                    <a:pt x="1716" y="20554"/>
                    <a:pt x="1199" y="30159"/>
                    <a:pt x="1199" y="30159"/>
                  </a:cubicBezTo>
                  <a:cubicBezTo>
                    <a:pt x="1199" y="30554"/>
                    <a:pt x="1928" y="30584"/>
                    <a:pt x="2232" y="30584"/>
                  </a:cubicBezTo>
                  <a:cubicBezTo>
                    <a:pt x="2357" y="30599"/>
                    <a:pt x="2474" y="30605"/>
                    <a:pt x="2581" y="30605"/>
                  </a:cubicBezTo>
                  <a:cubicBezTo>
                    <a:pt x="3155" y="30605"/>
                    <a:pt x="3479" y="30432"/>
                    <a:pt x="3479" y="30432"/>
                  </a:cubicBezTo>
                  <a:cubicBezTo>
                    <a:pt x="3479" y="30432"/>
                    <a:pt x="5971" y="23411"/>
                    <a:pt x="6001" y="21253"/>
                  </a:cubicBezTo>
                  <a:cubicBezTo>
                    <a:pt x="6032" y="19095"/>
                    <a:pt x="5150" y="16845"/>
                    <a:pt x="5150" y="15994"/>
                  </a:cubicBezTo>
                  <a:cubicBezTo>
                    <a:pt x="5150" y="15174"/>
                    <a:pt x="7430" y="8608"/>
                    <a:pt x="7977" y="5538"/>
                  </a:cubicBezTo>
                  <a:cubicBezTo>
                    <a:pt x="8524" y="2499"/>
                    <a:pt x="7248" y="401"/>
                    <a:pt x="7248" y="401"/>
                  </a:cubicBezTo>
                  <a:cubicBezTo>
                    <a:pt x="7248" y="401"/>
                    <a:pt x="4628" y="1"/>
                    <a:pt x="2554" y="1"/>
                  </a:cubicBezTo>
                  <a:close/>
                </a:path>
              </a:pathLst>
            </a:custGeom>
            <a:solidFill>
              <a:srgbClr val="642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743475" y="129210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1" y="1"/>
                  </a:moveTo>
                  <a:cubicBezTo>
                    <a:pt x="1" y="791"/>
                    <a:pt x="244" y="3496"/>
                    <a:pt x="244" y="3496"/>
                  </a:cubicBezTo>
                  <a:cubicBezTo>
                    <a:pt x="244" y="3496"/>
                    <a:pt x="1794" y="2523"/>
                    <a:pt x="2645" y="2493"/>
                  </a:cubicBezTo>
                  <a:cubicBezTo>
                    <a:pt x="3496" y="2493"/>
                    <a:pt x="2067" y="1"/>
                    <a:pt x="2067" y="1"/>
                  </a:cubicBezTo>
                  <a:close/>
                </a:path>
              </a:pathLst>
            </a:custGeom>
            <a:solidFill>
              <a:srgbClr val="591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697125" y="1351325"/>
              <a:ext cx="101850" cy="285800"/>
            </a:xfrm>
            <a:custGeom>
              <a:avLst/>
              <a:gdLst/>
              <a:ahLst/>
              <a:cxnLst/>
              <a:rect l="l" t="t" r="r" b="b"/>
              <a:pathLst>
                <a:path w="4074" h="11432" extrusionOk="0">
                  <a:moveTo>
                    <a:pt x="2066" y="1"/>
                  </a:moveTo>
                  <a:cubicBezTo>
                    <a:pt x="2028" y="1"/>
                    <a:pt x="2007" y="2"/>
                    <a:pt x="2007" y="2"/>
                  </a:cubicBezTo>
                  <a:cubicBezTo>
                    <a:pt x="882" y="124"/>
                    <a:pt x="61" y="1279"/>
                    <a:pt x="31" y="2981"/>
                  </a:cubicBezTo>
                  <a:cubicBezTo>
                    <a:pt x="0" y="3924"/>
                    <a:pt x="456" y="6142"/>
                    <a:pt x="700" y="7905"/>
                  </a:cubicBezTo>
                  <a:cubicBezTo>
                    <a:pt x="821" y="8696"/>
                    <a:pt x="1277" y="10367"/>
                    <a:pt x="1277" y="10428"/>
                  </a:cubicBezTo>
                  <a:lnTo>
                    <a:pt x="3861" y="11431"/>
                  </a:lnTo>
                  <a:cubicBezTo>
                    <a:pt x="3921" y="11006"/>
                    <a:pt x="3921" y="10398"/>
                    <a:pt x="3921" y="9455"/>
                  </a:cubicBezTo>
                  <a:cubicBezTo>
                    <a:pt x="3952" y="8118"/>
                    <a:pt x="4073" y="4653"/>
                    <a:pt x="3891" y="2252"/>
                  </a:cubicBezTo>
                  <a:cubicBezTo>
                    <a:pt x="3729" y="120"/>
                    <a:pt x="2370" y="1"/>
                    <a:pt x="2066" y="1"/>
                  </a:cubicBezTo>
                  <a:close/>
                </a:path>
              </a:pathLst>
            </a:custGeom>
            <a:solidFill>
              <a:srgbClr val="C06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677375" y="1351350"/>
              <a:ext cx="323725" cy="508425"/>
            </a:xfrm>
            <a:custGeom>
              <a:avLst/>
              <a:gdLst/>
              <a:ahLst/>
              <a:cxnLst/>
              <a:rect l="l" t="t" r="r" b="b"/>
              <a:pathLst>
                <a:path w="12949" h="20337" extrusionOk="0">
                  <a:moveTo>
                    <a:pt x="2866" y="0"/>
                  </a:moveTo>
                  <a:cubicBezTo>
                    <a:pt x="2099" y="0"/>
                    <a:pt x="1460" y="657"/>
                    <a:pt x="1520" y="1430"/>
                  </a:cubicBezTo>
                  <a:cubicBezTo>
                    <a:pt x="1550" y="2068"/>
                    <a:pt x="1672" y="2767"/>
                    <a:pt x="1459" y="3345"/>
                  </a:cubicBezTo>
                  <a:cubicBezTo>
                    <a:pt x="1034" y="4378"/>
                    <a:pt x="0" y="5685"/>
                    <a:pt x="456" y="6962"/>
                  </a:cubicBezTo>
                  <a:cubicBezTo>
                    <a:pt x="486" y="7053"/>
                    <a:pt x="517" y="7144"/>
                    <a:pt x="578" y="7236"/>
                  </a:cubicBezTo>
                  <a:cubicBezTo>
                    <a:pt x="790" y="7722"/>
                    <a:pt x="1034" y="8147"/>
                    <a:pt x="1277" y="8451"/>
                  </a:cubicBezTo>
                  <a:cubicBezTo>
                    <a:pt x="1459" y="8725"/>
                    <a:pt x="1611" y="8999"/>
                    <a:pt x="1733" y="9303"/>
                  </a:cubicBezTo>
                  <a:cubicBezTo>
                    <a:pt x="1824" y="9576"/>
                    <a:pt x="1915" y="9850"/>
                    <a:pt x="1915" y="10154"/>
                  </a:cubicBezTo>
                  <a:cubicBezTo>
                    <a:pt x="2280" y="13983"/>
                    <a:pt x="1490" y="17175"/>
                    <a:pt x="1490" y="17175"/>
                  </a:cubicBezTo>
                  <a:cubicBezTo>
                    <a:pt x="1490" y="17175"/>
                    <a:pt x="4256" y="20336"/>
                    <a:pt x="7660" y="20336"/>
                  </a:cubicBezTo>
                  <a:cubicBezTo>
                    <a:pt x="11095" y="20336"/>
                    <a:pt x="12158" y="18816"/>
                    <a:pt x="12158" y="18816"/>
                  </a:cubicBezTo>
                  <a:cubicBezTo>
                    <a:pt x="12158" y="18816"/>
                    <a:pt x="11338" y="16749"/>
                    <a:pt x="10760" y="15442"/>
                  </a:cubicBezTo>
                  <a:cubicBezTo>
                    <a:pt x="10335" y="14500"/>
                    <a:pt x="10335" y="12372"/>
                    <a:pt x="10639" y="10701"/>
                  </a:cubicBezTo>
                  <a:cubicBezTo>
                    <a:pt x="10973" y="8999"/>
                    <a:pt x="12949" y="4500"/>
                    <a:pt x="11581" y="2555"/>
                  </a:cubicBezTo>
                  <a:cubicBezTo>
                    <a:pt x="10213" y="579"/>
                    <a:pt x="5167" y="123"/>
                    <a:pt x="2918" y="1"/>
                  </a:cubicBezTo>
                  <a:cubicBezTo>
                    <a:pt x="2901" y="1"/>
                    <a:pt x="2883" y="0"/>
                    <a:pt x="2866" y="0"/>
                  </a:cubicBezTo>
                  <a:close/>
                </a:path>
              </a:pathLst>
            </a:custGeom>
            <a:solidFill>
              <a:srgbClr val="FF9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691800" y="1512475"/>
              <a:ext cx="247000" cy="221900"/>
            </a:xfrm>
            <a:custGeom>
              <a:avLst/>
              <a:gdLst/>
              <a:ahLst/>
              <a:cxnLst/>
              <a:rect l="l" t="t" r="r" b="b"/>
              <a:pathLst>
                <a:path w="9880" h="8876" extrusionOk="0">
                  <a:moveTo>
                    <a:pt x="1" y="791"/>
                  </a:moveTo>
                  <a:lnTo>
                    <a:pt x="1" y="791"/>
                  </a:lnTo>
                  <a:cubicBezTo>
                    <a:pt x="2" y="794"/>
                    <a:pt x="4" y="798"/>
                    <a:pt x="6" y="803"/>
                  </a:cubicBezTo>
                  <a:lnTo>
                    <a:pt x="6" y="803"/>
                  </a:lnTo>
                  <a:cubicBezTo>
                    <a:pt x="4" y="799"/>
                    <a:pt x="3" y="795"/>
                    <a:pt x="1" y="791"/>
                  </a:cubicBezTo>
                  <a:close/>
                  <a:moveTo>
                    <a:pt x="7812" y="0"/>
                  </a:moveTo>
                  <a:cubicBezTo>
                    <a:pt x="7812" y="0"/>
                    <a:pt x="7812" y="639"/>
                    <a:pt x="7812" y="1490"/>
                  </a:cubicBezTo>
                  <a:cubicBezTo>
                    <a:pt x="7812" y="1490"/>
                    <a:pt x="7630" y="3344"/>
                    <a:pt x="7052" y="3587"/>
                  </a:cubicBezTo>
                  <a:cubicBezTo>
                    <a:pt x="6740" y="3726"/>
                    <a:pt x="6338" y="3756"/>
                    <a:pt x="6051" y="3756"/>
                  </a:cubicBezTo>
                  <a:cubicBezTo>
                    <a:pt x="5835" y="3756"/>
                    <a:pt x="5685" y="3739"/>
                    <a:pt x="5685" y="3739"/>
                  </a:cubicBezTo>
                  <a:cubicBezTo>
                    <a:pt x="4378" y="3374"/>
                    <a:pt x="2827" y="2888"/>
                    <a:pt x="2128" y="2645"/>
                  </a:cubicBezTo>
                  <a:cubicBezTo>
                    <a:pt x="952" y="2262"/>
                    <a:pt x="88" y="969"/>
                    <a:pt x="6" y="803"/>
                  </a:cubicBezTo>
                  <a:lnTo>
                    <a:pt x="6" y="803"/>
                  </a:lnTo>
                  <a:cubicBezTo>
                    <a:pt x="218" y="1284"/>
                    <a:pt x="459" y="1705"/>
                    <a:pt x="700" y="2006"/>
                  </a:cubicBezTo>
                  <a:cubicBezTo>
                    <a:pt x="882" y="2250"/>
                    <a:pt x="1034" y="2554"/>
                    <a:pt x="1156" y="2858"/>
                  </a:cubicBezTo>
                  <a:cubicBezTo>
                    <a:pt x="1733" y="3222"/>
                    <a:pt x="3679" y="3709"/>
                    <a:pt x="4742" y="4043"/>
                  </a:cubicBezTo>
                  <a:cubicBezTo>
                    <a:pt x="5563" y="4286"/>
                    <a:pt x="6809" y="4894"/>
                    <a:pt x="7448" y="5107"/>
                  </a:cubicBezTo>
                  <a:cubicBezTo>
                    <a:pt x="7660" y="5198"/>
                    <a:pt x="7812" y="5380"/>
                    <a:pt x="7812" y="5624"/>
                  </a:cubicBezTo>
                  <a:lnTo>
                    <a:pt x="7812" y="6201"/>
                  </a:lnTo>
                  <a:lnTo>
                    <a:pt x="5685" y="8876"/>
                  </a:lnTo>
                  <a:lnTo>
                    <a:pt x="9302" y="7326"/>
                  </a:lnTo>
                  <a:lnTo>
                    <a:pt x="9879" y="4104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C06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675850" y="1571750"/>
              <a:ext cx="322225" cy="374650"/>
            </a:xfrm>
            <a:custGeom>
              <a:avLst/>
              <a:gdLst/>
              <a:ahLst/>
              <a:cxnLst/>
              <a:rect l="l" t="t" r="r" b="b"/>
              <a:pathLst>
                <a:path w="12889" h="14986" extrusionOk="0">
                  <a:moveTo>
                    <a:pt x="12797" y="11520"/>
                  </a:moveTo>
                  <a:lnTo>
                    <a:pt x="8785" y="365"/>
                  </a:lnTo>
                  <a:lnTo>
                    <a:pt x="8785" y="365"/>
                  </a:lnTo>
                  <a:lnTo>
                    <a:pt x="8845" y="91"/>
                  </a:lnTo>
                  <a:lnTo>
                    <a:pt x="8481" y="0"/>
                  </a:lnTo>
                  <a:cubicBezTo>
                    <a:pt x="8481" y="0"/>
                    <a:pt x="8390" y="0"/>
                    <a:pt x="8298" y="31"/>
                  </a:cubicBezTo>
                  <a:lnTo>
                    <a:pt x="274" y="2949"/>
                  </a:lnTo>
                  <a:cubicBezTo>
                    <a:pt x="92" y="3009"/>
                    <a:pt x="0" y="3192"/>
                    <a:pt x="92" y="3374"/>
                  </a:cubicBezTo>
                  <a:lnTo>
                    <a:pt x="4134" y="14681"/>
                  </a:lnTo>
                  <a:cubicBezTo>
                    <a:pt x="4195" y="14833"/>
                    <a:pt x="4347" y="14894"/>
                    <a:pt x="4347" y="14894"/>
                  </a:cubicBezTo>
                  <a:lnTo>
                    <a:pt x="4742" y="14985"/>
                  </a:lnTo>
                  <a:lnTo>
                    <a:pt x="4742" y="14833"/>
                  </a:lnTo>
                  <a:lnTo>
                    <a:pt x="12584" y="11976"/>
                  </a:lnTo>
                  <a:cubicBezTo>
                    <a:pt x="12797" y="11915"/>
                    <a:pt x="12888" y="11702"/>
                    <a:pt x="12797" y="1152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685725" y="1573550"/>
              <a:ext cx="321450" cy="372550"/>
            </a:xfrm>
            <a:custGeom>
              <a:avLst/>
              <a:gdLst/>
              <a:ahLst/>
              <a:cxnLst/>
              <a:rect l="l" t="t" r="r" b="b"/>
              <a:pathLst>
                <a:path w="12858" h="14902" extrusionOk="0">
                  <a:moveTo>
                    <a:pt x="8385" y="1"/>
                  </a:moveTo>
                  <a:cubicBezTo>
                    <a:pt x="8346" y="1"/>
                    <a:pt x="8306" y="7"/>
                    <a:pt x="8268" y="19"/>
                  </a:cubicBezTo>
                  <a:lnTo>
                    <a:pt x="244" y="2937"/>
                  </a:lnTo>
                  <a:cubicBezTo>
                    <a:pt x="92" y="2998"/>
                    <a:pt x="0" y="3211"/>
                    <a:pt x="61" y="3393"/>
                  </a:cubicBezTo>
                  <a:lnTo>
                    <a:pt x="4104" y="14670"/>
                  </a:lnTo>
                  <a:cubicBezTo>
                    <a:pt x="4176" y="14814"/>
                    <a:pt x="4305" y="14902"/>
                    <a:pt x="4446" y="14902"/>
                  </a:cubicBezTo>
                  <a:cubicBezTo>
                    <a:pt x="4484" y="14902"/>
                    <a:pt x="4522" y="14896"/>
                    <a:pt x="4560" y="14883"/>
                  </a:cubicBezTo>
                  <a:lnTo>
                    <a:pt x="12584" y="11965"/>
                  </a:lnTo>
                  <a:cubicBezTo>
                    <a:pt x="12736" y="11904"/>
                    <a:pt x="12858" y="11722"/>
                    <a:pt x="12767" y="11539"/>
                  </a:cubicBezTo>
                  <a:lnTo>
                    <a:pt x="8724" y="232"/>
                  </a:lnTo>
                  <a:cubicBezTo>
                    <a:pt x="8676" y="88"/>
                    <a:pt x="8533" y="1"/>
                    <a:pt x="8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762475" y="1286025"/>
              <a:ext cx="116200" cy="132475"/>
            </a:xfrm>
            <a:custGeom>
              <a:avLst/>
              <a:gdLst/>
              <a:ahLst/>
              <a:cxnLst/>
              <a:rect l="l" t="t" r="r" b="b"/>
              <a:pathLst>
                <a:path w="4648" h="5299" extrusionOk="0">
                  <a:moveTo>
                    <a:pt x="3496" y="0"/>
                  </a:moveTo>
                  <a:lnTo>
                    <a:pt x="0" y="1307"/>
                  </a:lnTo>
                  <a:cubicBezTo>
                    <a:pt x="912" y="2371"/>
                    <a:pt x="882" y="5198"/>
                    <a:pt x="882" y="5198"/>
                  </a:cubicBezTo>
                  <a:cubicBezTo>
                    <a:pt x="1201" y="5267"/>
                    <a:pt x="1500" y="5298"/>
                    <a:pt x="1778" y="5298"/>
                  </a:cubicBezTo>
                  <a:cubicBezTo>
                    <a:pt x="3700" y="5298"/>
                    <a:pt x="4647" y="3830"/>
                    <a:pt x="4621" y="3405"/>
                  </a:cubicBezTo>
                  <a:cubicBezTo>
                    <a:pt x="4590" y="2918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FFD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709275" y="1107100"/>
              <a:ext cx="187725" cy="251150"/>
            </a:xfrm>
            <a:custGeom>
              <a:avLst/>
              <a:gdLst/>
              <a:ahLst/>
              <a:cxnLst/>
              <a:rect l="l" t="t" r="r" b="b"/>
              <a:pathLst>
                <a:path w="7509" h="10046" extrusionOk="0">
                  <a:moveTo>
                    <a:pt x="3693" y="1"/>
                  </a:moveTo>
                  <a:cubicBezTo>
                    <a:pt x="3521" y="1"/>
                    <a:pt x="3353" y="15"/>
                    <a:pt x="3192" y="45"/>
                  </a:cubicBezTo>
                  <a:cubicBezTo>
                    <a:pt x="1703" y="288"/>
                    <a:pt x="517" y="1322"/>
                    <a:pt x="365" y="2750"/>
                  </a:cubicBezTo>
                  <a:cubicBezTo>
                    <a:pt x="365" y="2750"/>
                    <a:pt x="1" y="5151"/>
                    <a:pt x="609" y="7279"/>
                  </a:cubicBezTo>
                  <a:cubicBezTo>
                    <a:pt x="1247" y="9407"/>
                    <a:pt x="2128" y="10015"/>
                    <a:pt x="2615" y="10045"/>
                  </a:cubicBezTo>
                  <a:cubicBezTo>
                    <a:pt x="2621" y="10045"/>
                    <a:pt x="2628" y="10046"/>
                    <a:pt x="2636" y="10046"/>
                  </a:cubicBezTo>
                  <a:cubicBezTo>
                    <a:pt x="3172" y="10046"/>
                    <a:pt x="5757" y="8954"/>
                    <a:pt x="6597" y="6945"/>
                  </a:cubicBezTo>
                  <a:cubicBezTo>
                    <a:pt x="7417" y="4908"/>
                    <a:pt x="7508" y="3236"/>
                    <a:pt x="7113" y="2021"/>
                  </a:cubicBezTo>
                  <a:cubicBezTo>
                    <a:pt x="6789" y="938"/>
                    <a:pt x="5091" y="1"/>
                    <a:pt x="3693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703200" y="1094175"/>
              <a:ext cx="247000" cy="357750"/>
            </a:xfrm>
            <a:custGeom>
              <a:avLst/>
              <a:gdLst/>
              <a:ahLst/>
              <a:cxnLst/>
              <a:rect l="l" t="t" r="r" b="b"/>
              <a:pathLst>
                <a:path w="9880" h="14310" extrusionOk="0">
                  <a:moveTo>
                    <a:pt x="4496" y="1"/>
                  </a:moveTo>
                  <a:cubicBezTo>
                    <a:pt x="2925" y="1"/>
                    <a:pt x="1414" y="875"/>
                    <a:pt x="669" y="2082"/>
                  </a:cubicBezTo>
                  <a:cubicBezTo>
                    <a:pt x="639" y="2142"/>
                    <a:pt x="608" y="2173"/>
                    <a:pt x="578" y="2234"/>
                  </a:cubicBezTo>
                  <a:cubicBezTo>
                    <a:pt x="1" y="3328"/>
                    <a:pt x="700" y="4665"/>
                    <a:pt x="1946" y="4908"/>
                  </a:cubicBezTo>
                  <a:cubicBezTo>
                    <a:pt x="2523" y="5030"/>
                    <a:pt x="5837" y="5212"/>
                    <a:pt x="5897" y="6185"/>
                  </a:cubicBezTo>
                  <a:cubicBezTo>
                    <a:pt x="5928" y="6459"/>
                    <a:pt x="5928" y="6793"/>
                    <a:pt x="5928" y="7158"/>
                  </a:cubicBezTo>
                  <a:lnTo>
                    <a:pt x="5928" y="7219"/>
                  </a:lnTo>
                  <a:cubicBezTo>
                    <a:pt x="5928" y="7796"/>
                    <a:pt x="5928" y="8981"/>
                    <a:pt x="5989" y="9985"/>
                  </a:cubicBezTo>
                  <a:cubicBezTo>
                    <a:pt x="5989" y="9985"/>
                    <a:pt x="6110" y="14088"/>
                    <a:pt x="6414" y="14301"/>
                  </a:cubicBezTo>
                  <a:cubicBezTo>
                    <a:pt x="6424" y="14307"/>
                    <a:pt x="6435" y="14310"/>
                    <a:pt x="6446" y="14310"/>
                  </a:cubicBezTo>
                  <a:cubicBezTo>
                    <a:pt x="6780" y="14310"/>
                    <a:pt x="7693" y="11798"/>
                    <a:pt x="8663" y="11504"/>
                  </a:cubicBezTo>
                  <a:cubicBezTo>
                    <a:pt x="8663" y="11504"/>
                    <a:pt x="9879" y="4149"/>
                    <a:pt x="7691" y="1535"/>
                  </a:cubicBezTo>
                  <a:cubicBezTo>
                    <a:pt x="6767" y="446"/>
                    <a:pt x="5616" y="1"/>
                    <a:pt x="4496" y="1"/>
                  </a:cubicBezTo>
                  <a:close/>
                </a:path>
              </a:pathLst>
            </a:custGeom>
            <a:solidFill>
              <a:srgbClr val="F16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7845300" y="1243950"/>
              <a:ext cx="31950" cy="54250"/>
            </a:xfrm>
            <a:custGeom>
              <a:avLst/>
              <a:gdLst/>
              <a:ahLst/>
              <a:cxnLst/>
              <a:rect l="l" t="t" r="r" b="b"/>
              <a:pathLst>
                <a:path w="1278" h="2170" extrusionOk="0">
                  <a:moveTo>
                    <a:pt x="647" y="0"/>
                  </a:moveTo>
                  <a:cubicBezTo>
                    <a:pt x="255" y="0"/>
                    <a:pt x="1" y="407"/>
                    <a:pt x="1" y="407"/>
                  </a:cubicBezTo>
                  <a:lnTo>
                    <a:pt x="61" y="2170"/>
                  </a:lnTo>
                  <a:cubicBezTo>
                    <a:pt x="61" y="2170"/>
                    <a:pt x="65" y="2170"/>
                    <a:pt x="72" y="2170"/>
                  </a:cubicBezTo>
                  <a:cubicBezTo>
                    <a:pt x="172" y="2170"/>
                    <a:pt x="927" y="2143"/>
                    <a:pt x="1125" y="1349"/>
                  </a:cubicBezTo>
                  <a:cubicBezTo>
                    <a:pt x="1277" y="802"/>
                    <a:pt x="1247" y="72"/>
                    <a:pt x="760" y="12"/>
                  </a:cubicBezTo>
                  <a:cubicBezTo>
                    <a:pt x="721" y="4"/>
                    <a:pt x="683" y="0"/>
                    <a:pt x="647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754125" y="1737400"/>
              <a:ext cx="114000" cy="79075"/>
            </a:xfrm>
            <a:custGeom>
              <a:avLst/>
              <a:gdLst/>
              <a:ahLst/>
              <a:cxnLst/>
              <a:rect l="l" t="t" r="r" b="b"/>
              <a:pathLst>
                <a:path w="4560" h="3163" extrusionOk="0">
                  <a:moveTo>
                    <a:pt x="3344" y="0"/>
                  </a:moveTo>
                  <a:cubicBezTo>
                    <a:pt x="3344" y="0"/>
                    <a:pt x="1034" y="1703"/>
                    <a:pt x="243" y="2007"/>
                  </a:cubicBezTo>
                  <a:cubicBezTo>
                    <a:pt x="152" y="2037"/>
                    <a:pt x="91" y="2067"/>
                    <a:pt x="0" y="2098"/>
                  </a:cubicBezTo>
                  <a:cubicBezTo>
                    <a:pt x="0" y="2098"/>
                    <a:pt x="1597" y="3162"/>
                    <a:pt x="1641" y="3162"/>
                  </a:cubicBezTo>
                  <a:cubicBezTo>
                    <a:pt x="1641" y="3162"/>
                    <a:pt x="1641" y="3162"/>
                    <a:pt x="1641" y="3162"/>
                  </a:cubicBezTo>
                  <a:cubicBezTo>
                    <a:pt x="2219" y="2554"/>
                    <a:pt x="4559" y="1490"/>
                    <a:pt x="4559" y="1490"/>
                  </a:cubicBezTo>
                  <a:lnTo>
                    <a:pt x="3344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7719150" y="1767800"/>
              <a:ext cx="95775" cy="82050"/>
            </a:xfrm>
            <a:custGeom>
              <a:avLst/>
              <a:gdLst/>
              <a:ahLst/>
              <a:cxnLst/>
              <a:rect l="l" t="t" r="r" b="b"/>
              <a:pathLst>
                <a:path w="3831" h="3282" extrusionOk="0">
                  <a:moveTo>
                    <a:pt x="3010" y="0"/>
                  </a:moveTo>
                  <a:cubicBezTo>
                    <a:pt x="3010" y="0"/>
                    <a:pt x="2554" y="335"/>
                    <a:pt x="2463" y="365"/>
                  </a:cubicBezTo>
                  <a:cubicBezTo>
                    <a:pt x="2402" y="395"/>
                    <a:pt x="2007" y="365"/>
                    <a:pt x="1673" y="547"/>
                  </a:cubicBezTo>
                  <a:cubicBezTo>
                    <a:pt x="1308" y="699"/>
                    <a:pt x="1126" y="1094"/>
                    <a:pt x="943" y="1186"/>
                  </a:cubicBezTo>
                  <a:cubicBezTo>
                    <a:pt x="730" y="1246"/>
                    <a:pt x="366" y="1246"/>
                    <a:pt x="183" y="1459"/>
                  </a:cubicBezTo>
                  <a:cubicBezTo>
                    <a:pt x="1" y="1642"/>
                    <a:pt x="487" y="3040"/>
                    <a:pt x="761" y="3192"/>
                  </a:cubicBezTo>
                  <a:cubicBezTo>
                    <a:pt x="856" y="3255"/>
                    <a:pt x="996" y="3282"/>
                    <a:pt x="1159" y="3282"/>
                  </a:cubicBezTo>
                  <a:cubicBezTo>
                    <a:pt x="1465" y="3282"/>
                    <a:pt x="1853" y="3189"/>
                    <a:pt x="2189" y="3070"/>
                  </a:cubicBezTo>
                  <a:cubicBezTo>
                    <a:pt x="2706" y="2857"/>
                    <a:pt x="2980" y="1976"/>
                    <a:pt x="3192" y="1763"/>
                  </a:cubicBezTo>
                  <a:cubicBezTo>
                    <a:pt x="3436" y="1550"/>
                    <a:pt x="3831" y="1338"/>
                    <a:pt x="3831" y="1338"/>
                  </a:cubicBezTo>
                  <a:lnTo>
                    <a:pt x="301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7731425" y="1777675"/>
              <a:ext cx="40200" cy="16275"/>
            </a:xfrm>
            <a:custGeom>
              <a:avLst/>
              <a:gdLst/>
              <a:ahLst/>
              <a:cxnLst/>
              <a:rect l="l" t="t" r="r" b="b"/>
              <a:pathLst>
                <a:path w="1608" h="651" extrusionOk="0">
                  <a:moveTo>
                    <a:pt x="1607" y="0"/>
                  </a:moveTo>
                  <a:cubicBezTo>
                    <a:pt x="1607" y="0"/>
                    <a:pt x="878" y="0"/>
                    <a:pt x="726" y="31"/>
                  </a:cubicBezTo>
                  <a:cubicBezTo>
                    <a:pt x="574" y="61"/>
                    <a:pt x="57" y="396"/>
                    <a:pt x="27" y="456"/>
                  </a:cubicBezTo>
                  <a:cubicBezTo>
                    <a:pt x="0" y="509"/>
                    <a:pt x="64" y="651"/>
                    <a:pt x="238" y="651"/>
                  </a:cubicBezTo>
                  <a:cubicBezTo>
                    <a:pt x="266" y="651"/>
                    <a:pt x="297" y="647"/>
                    <a:pt x="331" y="639"/>
                  </a:cubicBezTo>
                  <a:cubicBezTo>
                    <a:pt x="543" y="578"/>
                    <a:pt x="969" y="578"/>
                    <a:pt x="969" y="578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816425" y="1400775"/>
              <a:ext cx="170250" cy="391350"/>
            </a:xfrm>
            <a:custGeom>
              <a:avLst/>
              <a:gdLst/>
              <a:ahLst/>
              <a:cxnLst/>
              <a:rect l="l" t="t" r="r" b="b"/>
              <a:pathLst>
                <a:path w="6810" h="15654" extrusionOk="0">
                  <a:moveTo>
                    <a:pt x="5018" y="0"/>
                  </a:moveTo>
                  <a:cubicBezTo>
                    <a:pt x="5017" y="0"/>
                    <a:pt x="5016" y="0"/>
                    <a:pt x="5016" y="0"/>
                  </a:cubicBezTo>
                  <a:cubicBezTo>
                    <a:pt x="3891" y="122"/>
                    <a:pt x="2827" y="1398"/>
                    <a:pt x="2767" y="3131"/>
                  </a:cubicBezTo>
                  <a:cubicBezTo>
                    <a:pt x="2736" y="4529"/>
                    <a:pt x="3374" y="8785"/>
                    <a:pt x="3587" y="10213"/>
                  </a:cubicBezTo>
                  <a:cubicBezTo>
                    <a:pt x="3648" y="10517"/>
                    <a:pt x="3526" y="10821"/>
                    <a:pt x="3283" y="11034"/>
                  </a:cubicBezTo>
                  <a:cubicBezTo>
                    <a:pt x="1976" y="12158"/>
                    <a:pt x="1" y="13952"/>
                    <a:pt x="1" y="13952"/>
                  </a:cubicBezTo>
                  <a:cubicBezTo>
                    <a:pt x="1034" y="14438"/>
                    <a:pt x="1216" y="15654"/>
                    <a:pt x="1216" y="15654"/>
                  </a:cubicBezTo>
                  <a:cubicBezTo>
                    <a:pt x="1216" y="15654"/>
                    <a:pt x="5988" y="12766"/>
                    <a:pt x="6475" y="12037"/>
                  </a:cubicBezTo>
                  <a:cubicBezTo>
                    <a:pt x="6718" y="11642"/>
                    <a:pt x="6657" y="10943"/>
                    <a:pt x="6688" y="9605"/>
                  </a:cubicBezTo>
                  <a:cubicBezTo>
                    <a:pt x="6688" y="8237"/>
                    <a:pt x="6809" y="4803"/>
                    <a:pt x="6657" y="2371"/>
                  </a:cubicBezTo>
                  <a:cubicBezTo>
                    <a:pt x="6479" y="29"/>
                    <a:pt x="5087" y="0"/>
                    <a:pt x="5018" y="0"/>
                  </a:cubicBezTo>
                  <a:close/>
                </a:path>
              </a:pathLst>
            </a:custGeom>
            <a:solidFill>
              <a:srgbClr val="FF9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7700175" y="1181150"/>
              <a:ext cx="38000" cy="54750"/>
            </a:xfrm>
            <a:custGeom>
              <a:avLst/>
              <a:gdLst/>
              <a:ahLst/>
              <a:cxnLst/>
              <a:rect l="l" t="t" r="r" b="b"/>
              <a:pathLst>
                <a:path w="1520" h="2190" extrusionOk="0">
                  <a:moveTo>
                    <a:pt x="547" y="1"/>
                  </a:moveTo>
                  <a:cubicBezTo>
                    <a:pt x="547" y="1"/>
                    <a:pt x="0" y="1126"/>
                    <a:pt x="608" y="2189"/>
                  </a:cubicBezTo>
                  <a:cubicBezTo>
                    <a:pt x="608" y="2189"/>
                    <a:pt x="699" y="791"/>
                    <a:pt x="1520" y="548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F166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1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431186" y="1842335"/>
            <a:ext cx="5288480" cy="46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ejercicio deberás usar la consola de Python como una calculadora. 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Comenzarás realizando una suma sencilla, donde los números a sumar los debes ingresar por teclado.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2+2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harás algo distinto, deberás asignar valores a variables para luego utilizarlos en operaciones matemáticas.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rgbClr val="CD25B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var1 = 7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var2 = 3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var1 * var2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27993" y="2041259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  <p:sp>
        <p:nvSpPr>
          <p:cNvPr id="258" name="Google Shape;258;p7"/>
          <p:cNvSpPr txBox="1"/>
          <p:nvPr/>
        </p:nvSpPr>
        <p:spPr>
          <a:xfrm>
            <a:off x="24911" y="4214138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dirty="0"/>
          </a:p>
        </p:txBody>
      </p:sp>
      <p:sp>
        <p:nvSpPr>
          <p:cNvPr id="259" name="Google Shape;259;p7"/>
          <p:cNvSpPr txBox="1"/>
          <p:nvPr/>
        </p:nvSpPr>
        <p:spPr>
          <a:xfrm>
            <a:off x="6598722" y="1858857"/>
            <a:ext cx="5288479" cy="488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tengas el output, deberás asignar el resultado de la multiplicación a una variable llamada “resultado”.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= var1 * var2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 se mostrará nada, hasta que mostremos la variable del resultado).</a:t>
            </a:r>
            <a:b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último paso, realizarás una operación matemática donde podrás observar que se actualizará el valor que hasta ahora tiene la variable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“resultado”.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= 4 * (var1 + var2)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</a:t>
            </a:r>
            <a:endParaRPr dirty="0"/>
          </a:p>
        </p:txBody>
      </p:sp>
      <p:sp>
        <p:nvSpPr>
          <p:cNvPr id="260" name="Google Shape;260;p7"/>
          <p:cNvSpPr txBox="1"/>
          <p:nvPr/>
        </p:nvSpPr>
        <p:spPr>
          <a:xfrm>
            <a:off x="6217303" y="1852502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dirty="0"/>
          </a:p>
        </p:txBody>
      </p:sp>
      <p:sp>
        <p:nvSpPr>
          <p:cNvPr id="261" name="Google Shape;261;p7"/>
          <p:cNvSpPr txBox="1"/>
          <p:nvPr/>
        </p:nvSpPr>
        <p:spPr>
          <a:xfrm>
            <a:off x="6214221" y="4799824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dirty="0"/>
          </a:p>
        </p:txBody>
      </p:sp>
      <p:cxnSp>
        <p:nvCxnSpPr>
          <p:cNvPr id="262" name="Google Shape;262;p7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2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425537" y="2322440"/>
            <a:ext cx="5288480" cy="38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este ejercicio se requiere que en la consola crees 2 variables que contengan un número decimal cada uno. En este sentido: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177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800"/>
              <a:buFont typeface="Calibri"/>
              <a:buChar char="●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 que tus variables sean de tipo </a:t>
            </a:r>
            <a:r>
              <a:rPr lang="es-MX" sz="1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la función </a:t>
            </a:r>
            <a:r>
              <a:rPr lang="es-MX" sz="1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type()</a:t>
            </a:r>
            <a:r>
              <a:rPr lang="es-MX" sz="18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685800" marR="0" lvl="0" indent="-177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800"/>
              <a:buFont typeface="Calibri"/>
              <a:buChar char="●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 ambas variables en la consola y almacena en una nueva variable el resultado.</a:t>
            </a:r>
            <a:endParaRPr dirty="0"/>
          </a:p>
          <a:p>
            <a:pPr marL="685800" marR="0" lvl="0" indent="-177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800"/>
              <a:buFont typeface="Calibri"/>
              <a:buChar char="●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crea una tercera variable de tipo </a:t>
            </a:r>
            <a:r>
              <a:rPr lang="es-MX" sz="1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verifica que corresponda a un tipo de dato </a:t>
            </a:r>
            <a:r>
              <a:rPr lang="es-MX" sz="1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súmala a la variable del resultado anteriormente creado.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27993" y="2517120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  <p:sp>
        <p:nvSpPr>
          <p:cNvPr id="273" name="Google Shape;273;p8"/>
          <p:cNvSpPr txBox="1"/>
          <p:nvPr/>
        </p:nvSpPr>
        <p:spPr>
          <a:xfrm>
            <a:off x="6598722" y="1420318"/>
            <a:ext cx="5288479" cy="517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usar consola, se requiere que programes la suma de 2 variables que contengan texto y validez el tipo de dato con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type()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imprime el resultado usando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print.</a:t>
            </a:r>
            <a:endParaRPr dirty="0"/>
          </a:p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var1: str =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‘Hola ’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var2: str =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‘Mundo’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‘Hola Mundo’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usar consola, se requiere que concatenes la suma de 2 variables que contengan números con un texto que diga:</a:t>
            </a:r>
            <a:r>
              <a:rPr lang="es-MX" sz="1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b="1" i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“la suma es”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(utiliza la función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str()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resolver este problema). Imprime el resultado usando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Print. 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b="1" dirty="0">
                <a:solidFill>
                  <a:srgbClr val="CD25B0"/>
                </a:solidFill>
                <a:latin typeface="Consolas"/>
                <a:ea typeface="Consolas"/>
                <a:cs typeface="Consolas"/>
                <a:sym typeface="Consolas"/>
              </a:rPr>
              <a:t>var1: </a:t>
            </a:r>
            <a:r>
              <a:rPr lang="es-MX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= 2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es-MX" sz="1600" b="1" dirty="0">
                <a:solidFill>
                  <a:srgbClr val="CD25B0"/>
                </a:solidFill>
                <a:latin typeface="Consolas"/>
                <a:ea typeface="Consolas"/>
                <a:cs typeface="Consolas"/>
                <a:sym typeface="Consolas"/>
              </a:rPr>
              <a:t>var2: </a:t>
            </a:r>
            <a:r>
              <a:rPr lang="es-MX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= 3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s-MX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 suma es= 5</a:t>
            </a:r>
            <a:endParaRPr dirty="0"/>
          </a:p>
        </p:txBody>
      </p:sp>
      <p:sp>
        <p:nvSpPr>
          <p:cNvPr id="274" name="Google Shape;274;p8"/>
          <p:cNvSpPr txBox="1"/>
          <p:nvPr/>
        </p:nvSpPr>
        <p:spPr>
          <a:xfrm>
            <a:off x="6217303" y="1563249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dirty="0"/>
          </a:p>
        </p:txBody>
      </p:sp>
      <p:sp>
        <p:nvSpPr>
          <p:cNvPr id="275" name="Google Shape;275;p8"/>
          <p:cNvSpPr txBox="1"/>
          <p:nvPr/>
        </p:nvSpPr>
        <p:spPr>
          <a:xfrm>
            <a:off x="6214221" y="3913418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dirty="0"/>
          </a:p>
        </p:txBody>
      </p:sp>
      <p:cxnSp>
        <p:nvCxnSpPr>
          <p:cNvPr id="276" name="Google Shape;276;p8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/>
          <p:nvPr/>
        </p:nvSpPr>
        <p:spPr>
          <a:xfrm>
            <a:off x="12020365" y="275204"/>
            <a:ext cx="171634" cy="6161103"/>
          </a:xfrm>
          <a:prstGeom prst="rect">
            <a:avLst/>
          </a:prstGeom>
          <a:solidFill>
            <a:srgbClr val="A7A8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>
            <a:spLocks noGrp="1"/>
          </p:cNvSpPr>
          <p:nvPr>
            <p:ph type="title"/>
          </p:nvPr>
        </p:nvSpPr>
        <p:spPr>
          <a:xfrm>
            <a:off x="29666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A8AA"/>
              </a:buClr>
              <a:buSzPts val="4400"/>
              <a:buFont typeface="Calibri"/>
              <a:buNone/>
            </a:pPr>
            <a:r>
              <a:rPr lang="es-MX" dirty="0">
                <a:solidFill>
                  <a:srgbClr val="A7A8AA"/>
                </a:solidFill>
              </a:rPr>
              <a:t>EJERCICIOS</a:t>
            </a:r>
            <a:br>
              <a:rPr lang="es-MX" dirty="0"/>
            </a:br>
            <a:r>
              <a:rPr lang="es-MX" dirty="0">
                <a:solidFill>
                  <a:srgbClr val="CD25B0"/>
                </a:solidFill>
              </a:rPr>
              <a:t>SEMANA 3</a:t>
            </a:r>
            <a:endParaRPr dirty="0">
              <a:solidFill>
                <a:srgbClr val="CD25B0"/>
              </a:solidFill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403193" y="233397"/>
            <a:ext cx="1336831" cy="45719"/>
          </a:xfrm>
          <a:prstGeom prst="rect">
            <a:avLst/>
          </a:prstGeom>
          <a:solidFill>
            <a:srgbClr val="CD25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415639" y="1842620"/>
            <a:ext cx="5288480" cy="488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dueño de un Bar necesita un programa donde pueda ingresar la fecha de nacimiento de las personas que deseen entrar a consumir a dicho bar, ya que requiere verificar si las personas son o no mayores de edad.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Usando la sentencia condicional IF()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 programa que le permita al dueño del Bar obtener esta información. El programa debe informar con un mensaje si la persona es o no mayor de edad.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¡No puedes ingresar al Bar, te falta edad!.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Bonus-Output: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puedes ingresar al Bar, te faltan 3 años.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¡Adelante!</a:t>
            </a:r>
            <a:endParaRPr dirty="0"/>
          </a:p>
        </p:txBody>
      </p:sp>
      <p:sp>
        <p:nvSpPr>
          <p:cNvPr id="286" name="Google Shape;286;p9"/>
          <p:cNvSpPr txBox="1"/>
          <p:nvPr/>
        </p:nvSpPr>
        <p:spPr>
          <a:xfrm>
            <a:off x="27993" y="2087910"/>
            <a:ext cx="655475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dirty="0"/>
          </a:p>
        </p:txBody>
      </p:sp>
      <p:sp>
        <p:nvSpPr>
          <p:cNvPr id="287" name="Google Shape;287;p9"/>
          <p:cNvSpPr txBox="1"/>
          <p:nvPr/>
        </p:nvSpPr>
        <p:spPr>
          <a:xfrm>
            <a:off x="6487893" y="2463511"/>
            <a:ext cx="5350620" cy="319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Ahora, vuelve a programar el problema anterior usando sentencias condicionales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s-MX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¡No puedes ingresar al Bar, te falta edad!.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Bonus-Output: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puedes ingresar al Bar, te faltan 5 años.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dirty="0"/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25B0"/>
              </a:buClr>
              <a:buSzPts val="1600"/>
              <a:buFont typeface="Calibri"/>
              <a:buNone/>
            </a:pPr>
            <a:r>
              <a:rPr lang="es-MX" sz="16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s-MX" sz="1600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¡Adelante!</a:t>
            </a:r>
            <a:endParaRPr dirty="0"/>
          </a:p>
          <a:p>
            <a:pPr marL="1651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 txBox="1"/>
          <p:nvPr/>
        </p:nvSpPr>
        <p:spPr>
          <a:xfrm>
            <a:off x="6155153" y="2463511"/>
            <a:ext cx="665460" cy="55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rgbClr val="CD25B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dirty="0"/>
          </a:p>
        </p:txBody>
      </p:sp>
      <p:cxnSp>
        <p:nvCxnSpPr>
          <p:cNvPr id="289" name="Google Shape;289;p9"/>
          <p:cNvCxnSpPr/>
          <p:nvPr/>
        </p:nvCxnSpPr>
        <p:spPr>
          <a:xfrm>
            <a:off x="6008918" y="2041259"/>
            <a:ext cx="0" cy="4407209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Microsoft Office PowerPoint</Application>
  <PresentationFormat>Panorámica</PresentationFormat>
  <Paragraphs>230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Consolas</vt:lpstr>
      <vt:lpstr>Calibri</vt:lpstr>
      <vt:lpstr>Arial</vt:lpstr>
      <vt:lpstr>Comfortaa</vt:lpstr>
      <vt:lpstr>Tema de Office</vt:lpstr>
      <vt:lpstr>Programación con Python</vt:lpstr>
      <vt:lpstr>Presentación de PowerPoint</vt:lpstr>
      <vt:lpstr>Presentación de PowerPoint</vt:lpstr>
      <vt:lpstr>PYTHON </vt:lpstr>
      <vt:lpstr>Presentación de PowerPoint</vt:lpstr>
      <vt:lpstr>INTRODUCCIÓN A LA  PROGRAMACIÓN EN PYTHON</vt:lpstr>
      <vt:lpstr>EJERCICIOS SEMANA 1</vt:lpstr>
      <vt:lpstr>EJERCICIOS SEMANA 2</vt:lpstr>
      <vt:lpstr>EJERCICIOS SEMANA 3</vt:lpstr>
      <vt:lpstr>EJERCICIOS SEMANA 3</vt:lpstr>
      <vt:lpstr>EJERCICIOS SEMANA 4</vt:lpstr>
      <vt:lpstr>EJERCICIOS SEMANA 5</vt:lpstr>
      <vt:lpstr>EJERCICIOS SEMANA 6</vt:lpstr>
      <vt:lpstr>Presentación de PowerPoint</vt:lpstr>
      <vt:lpstr>SUBIENDO A GITHUB LAS SOLUCIONES</vt:lpstr>
      <vt:lpstr>REFLEXIONES FINALES</vt:lpstr>
      <vt:lpstr>RECURSOS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 Python</dc:title>
  <dc:creator>d.silvahidd@gmail.com</dc:creator>
  <cp:lastModifiedBy>Karina Uribe Mansilla</cp:lastModifiedBy>
  <cp:revision>1</cp:revision>
  <dcterms:created xsi:type="dcterms:W3CDTF">2020-08-12T18:32:33Z</dcterms:created>
  <dcterms:modified xsi:type="dcterms:W3CDTF">2021-02-15T16:29:23Z</dcterms:modified>
</cp:coreProperties>
</file>