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3"/>
  </p:notesMasterIdLst>
  <p:handoutMasterIdLst>
    <p:handoutMasterId r:id="rId24"/>
  </p:handoutMasterIdLst>
  <p:sldIdLst>
    <p:sldId id="256" r:id="rId2"/>
    <p:sldId id="260" r:id="rId3"/>
    <p:sldId id="280" r:id="rId4"/>
    <p:sldId id="281" r:id="rId5"/>
    <p:sldId id="282" r:id="rId6"/>
    <p:sldId id="283" r:id="rId7"/>
    <p:sldId id="284" r:id="rId8"/>
    <p:sldId id="292" r:id="rId9"/>
    <p:sldId id="263" r:id="rId10"/>
    <p:sldId id="267" r:id="rId11"/>
    <p:sldId id="265" r:id="rId12"/>
    <p:sldId id="278" r:id="rId13"/>
    <p:sldId id="290" r:id="rId14"/>
    <p:sldId id="285" r:id="rId15"/>
    <p:sldId id="288" r:id="rId16"/>
    <p:sldId id="286" r:id="rId17"/>
    <p:sldId id="287" r:id="rId18"/>
    <p:sldId id="262" r:id="rId19"/>
    <p:sldId id="257" r:id="rId20"/>
    <p:sldId id="275"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4" autoAdjust="0"/>
    <p:restoredTop sz="72340" autoAdjust="0"/>
  </p:normalViewPr>
  <p:slideViewPr>
    <p:cSldViewPr snapToGrid="0" snapToObjects="1" showGuides="1">
      <p:cViewPr varScale="1">
        <p:scale>
          <a:sx n="60" d="100"/>
          <a:sy n="60" d="100"/>
        </p:scale>
        <p:origin x="101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8" d="100"/>
          <a:sy n="138" d="100"/>
        </p:scale>
        <p:origin x="58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ru\Documents\PFW\CPET491%20Senior%20Dsgn%20Project%20II\resul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solidFill>
                  <a:schemeClr val="tx1"/>
                </a:solidFill>
              </a:rPr>
              <a:t>Training a PPO Actor-Critic</a:t>
            </a:r>
            <a:r>
              <a:rPr lang="en-US" sz="1600" baseline="0">
                <a:solidFill>
                  <a:schemeClr val="tx1"/>
                </a:solidFill>
              </a:rPr>
              <a:t> Agent  </a:t>
            </a:r>
            <a:endParaRPr lang="en-US" sz="160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591788400187352E-2"/>
          <c:y val="0.14852027907381252"/>
          <c:w val="0.87771161601432812"/>
          <c:h val="0.78448058578443602"/>
        </c:manualLayout>
      </c:layout>
      <c:scatterChart>
        <c:scatterStyle val="smoothMarker"/>
        <c:varyColors val="0"/>
        <c:ser>
          <c:idx val="0"/>
          <c:order val="0"/>
          <c:spPr>
            <a:ln w="19050" cap="rnd">
              <a:solidFill>
                <a:schemeClr val="tx1"/>
              </a:solidFill>
              <a:round/>
            </a:ln>
            <a:effectLst/>
          </c:spPr>
          <c:marker>
            <c:symbol val="none"/>
          </c:marker>
          <c:xVal>
            <c:numRef>
              <c:f>Sheet1!$A$2:$A$401</c:f>
              <c:numCache>
                <c:formatCode>General</c:formatCode>
                <c:ptCount val="4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numCache>
            </c:numRef>
          </c:xVal>
          <c:yVal>
            <c:numRef>
              <c:f>Sheet1!$B$2:$B$401</c:f>
              <c:numCache>
                <c:formatCode>0.0000</c:formatCode>
                <c:ptCount val="400"/>
                <c:pt idx="0">
                  <c:v>-0.73219999999999996</c:v>
                </c:pt>
                <c:pt idx="1">
                  <c:v>-0.74419999999999997</c:v>
                </c:pt>
                <c:pt idx="2">
                  <c:v>-0.81299999999999994</c:v>
                </c:pt>
                <c:pt idx="3">
                  <c:v>-0.77739999999999998</c:v>
                </c:pt>
                <c:pt idx="4">
                  <c:v>-0.747</c:v>
                </c:pt>
                <c:pt idx="5">
                  <c:v>-0.69220000000000004</c:v>
                </c:pt>
                <c:pt idx="6">
                  <c:v>-0.61709999999999998</c:v>
                </c:pt>
                <c:pt idx="7">
                  <c:v>-0.58299999999999996</c:v>
                </c:pt>
                <c:pt idx="8">
                  <c:v>-0.69799999999999995</c:v>
                </c:pt>
                <c:pt idx="9">
                  <c:v>-0.65680000000000005</c:v>
                </c:pt>
                <c:pt idx="10">
                  <c:v>-0.69769999999999999</c:v>
                </c:pt>
                <c:pt idx="11">
                  <c:v>-0.53569999999999995</c:v>
                </c:pt>
                <c:pt idx="12">
                  <c:v>-0.57740000000000002</c:v>
                </c:pt>
                <c:pt idx="13">
                  <c:v>-0.48459999999999998</c:v>
                </c:pt>
                <c:pt idx="14">
                  <c:v>-0.55000000000000004</c:v>
                </c:pt>
                <c:pt idx="15">
                  <c:v>-0.54400000000000004</c:v>
                </c:pt>
                <c:pt idx="16">
                  <c:v>-0.55469999999999997</c:v>
                </c:pt>
                <c:pt idx="17">
                  <c:v>-0.55910000000000004</c:v>
                </c:pt>
                <c:pt idx="18">
                  <c:v>-0.46970000000000001</c:v>
                </c:pt>
                <c:pt idx="19">
                  <c:v>-0.47910000000000003</c:v>
                </c:pt>
                <c:pt idx="20">
                  <c:v>-0.3669</c:v>
                </c:pt>
                <c:pt idx="21">
                  <c:v>-0.43180000000000002</c:v>
                </c:pt>
                <c:pt idx="22">
                  <c:v>-0.3594</c:v>
                </c:pt>
                <c:pt idx="23">
                  <c:v>-0.36049999999999999</c:v>
                </c:pt>
                <c:pt idx="24">
                  <c:v>-0.38329999999999997</c:v>
                </c:pt>
                <c:pt idx="25">
                  <c:v>-0.1898</c:v>
                </c:pt>
                <c:pt idx="26">
                  <c:v>-3.8300000000000001E-2</c:v>
                </c:pt>
                <c:pt idx="27">
                  <c:v>-9.0899999999999995E-2</c:v>
                </c:pt>
                <c:pt idx="28">
                  <c:v>-1.6799999999999999E-2</c:v>
                </c:pt>
                <c:pt idx="29">
                  <c:v>1.3899999999999999E-2</c:v>
                </c:pt>
                <c:pt idx="30">
                  <c:v>6.6699999999999995E-2</c:v>
                </c:pt>
                <c:pt idx="31">
                  <c:v>0.41959999999999997</c:v>
                </c:pt>
                <c:pt idx="32">
                  <c:v>0.59019999999999995</c:v>
                </c:pt>
                <c:pt idx="33">
                  <c:v>0.3926</c:v>
                </c:pt>
                <c:pt idx="34">
                  <c:v>0.45600000000000002</c:v>
                </c:pt>
                <c:pt idx="35">
                  <c:v>0.57230000000000003</c:v>
                </c:pt>
                <c:pt idx="36">
                  <c:v>0.73319999999999996</c:v>
                </c:pt>
                <c:pt idx="37">
                  <c:v>0.75219999999999998</c:v>
                </c:pt>
                <c:pt idx="38">
                  <c:v>0.85850000000000004</c:v>
                </c:pt>
                <c:pt idx="39">
                  <c:v>0.79110000000000003</c:v>
                </c:pt>
                <c:pt idx="40">
                  <c:v>0.86650000000000005</c:v>
                </c:pt>
                <c:pt idx="41">
                  <c:v>1.298</c:v>
                </c:pt>
                <c:pt idx="42">
                  <c:v>1.3955</c:v>
                </c:pt>
                <c:pt idx="43">
                  <c:v>1.4564999999999999</c:v>
                </c:pt>
                <c:pt idx="44">
                  <c:v>1.2890999999999999</c:v>
                </c:pt>
                <c:pt idx="45">
                  <c:v>1.3524</c:v>
                </c:pt>
                <c:pt idx="46">
                  <c:v>1.7650999999999999</c:v>
                </c:pt>
                <c:pt idx="47">
                  <c:v>1.5508999999999999</c:v>
                </c:pt>
                <c:pt idx="48">
                  <c:v>1.5771999999999999</c:v>
                </c:pt>
                <c:pt idx="49">
                  <c:v>1.7331000000000001</c:v>
                </c:pt>
                <c:pt idx="50">
                  <c:v>1.8038000000000001</c:v>
                </c:pt>
                <c:pt idx="51">
                  <c:v>1.9511000000000001</c:v>
                </c:pt>
                <c:pt idx="52">
                  <c:v>1.8663000000000001</c:v>
                </c:pt>
                <c:pt idx="53">
                  <c:v>1.9846999999999999</c:v>
                </c:pt>
                <c:pt idx="54">
                  <c:v>1.9648000000000001</c:v>
                </c:pt>
                <c:pt idx="55">
                  <c:v>2.0284</c:v>
                </c:pt>
                <c:pt idx="56">
                  <c:v>2.4039000000000001</c:v>
                </c:pt>
                <c:pt idx="57">
                  <c:v>2.4683000000000002</c:v>
                </c:pt>
                <c:pt idx="58">
                  <c:v>2.4060000000000001</c:v>
                </c:pt>
                <c:pt idx="59">
                  <c:v>2.4184000000000001</c:v>
                </c:pt>
                <c:pt idx="60">
                  <c:v>2.4775</c:v>
                </c:pt>
                <c:pt idx="61">
                  <c:v>2.6410999999999998</c:v>
                </c:pt>
                <c:pt idx="62">
                  <c:v>2.7256999999999998</c:v>
                </c:pt>
                <c:pt idx="63">
                  <c:v>2.7328999999999999</c:v>
                </c:pt>
                <c:pt idx="64">
                  <c:v>2.8212000000000002</c:v>
                </c:pt>
                <c:pt idx="65">
                  <c:v>2.7665000000000002</c:v>
                </c:pt>
                <c:pt idx="66">
                  <c:v>3.1987000000000001</c:v>
                </c:pt>
                <c:pt idx="67">
                  <c:v>3.1629</c:v>
                </c:pt>
                <c:pt idx="68">
                  <c:v>3.3268</c:v>
                </c:pt>
                <c:pt idx="69">
                  <c:v>3.1576</c:v>
                </c:pt>
                <c:pt idx="70">
                  <c:v>3.2751999999999999</c:v>
                </c:pt>
                <c:pt idx="71">
                  <c:v>3.4584999999999999</c:v>
                </c:pt>
                <c:pt idx="72">
                  <c:v>3.4994999999999998</c:v>
                </c:pt>
                <c:pt idx="73">
                  <c:v>3.4224000000000001</c:v>
                </c:pt>
                <c:pt idx="74">
                  <c:v>3.4967999999999999</c:v>
                </c:pt>
                <c:pt idx="75">
                  <c:v>3.5430000000000001</c:v>
                </c:pt>
                <c:pt idx="76">
                  <c:v>3.7122999999999999</c:v>
                </c:pt>
                <c:pt idx="77">
                  <c:v>3.7362000000000002</c:v>
                </c:pt>
                <c:pt idx="78">
                  <c:v>3.7345999999999999</c:v>
                </c:pt>
                <c:pt idx="79">
                  <c:v>3.7692000000000001</c:v>
                </c:pt>
                <c:pt idx="80">
                  <c:v>3.6987000000000001</c:v>
                </c:pt>
                <c:pt idx="81">
                  <c:v>3.9066999999999998</c:v>
                </c:pt>
                <c:pt idx="82">
                  <c:v>3.8677999999999999</c:v>
                </c:pt>
                <c:pt idx="83">
                  <c:v>3.8334000000000001</c:v>
                </c:pt>
                <c:pt idx="84">
                  <c:v>3.8483000000000001</c:v>
                </c:pt>
                <c:pt idx="85">
                  <c:v>3.9106000000000001</c:v>
                </c:pt>
                <c:pt idx="86">
                  <c:v>4.1273999999999997</c:v>
                </c:pt>
                <c:pt idx="87">
                  <c:v>4.0026000000000002</c:v>
                </c:pt>
                <c:pt idx="88">
                  <c:v>4.0796999999999999</c:v>
                </c:pt>
                <c:pt idx="89">
                  <c:v>4.1807999999999996</c:v>
                </c:pt>
                <c:pt idx="90">
                  <c:v>4.1760000000000002</c:v>
                </c:pt>
                <c:pt idx="91">
                  <c:v>4.2983000000000002</c:v>
                </c:pt>
                <c:pt idx="92">
                  <c:v>4.2404000000000002</c:v>
                </c:pt>
                <c:pt idx="93">
                  <c:v>4.2915000000000001</c:v>
                </c:pt>
                <c:pt idx="94">
                  <c:v>4.2186000000000003</c:v>
                </c:pt>
                <c:pt idx="95">
                  <c:v>4.3129</c:v>
                </c:pt>
                <c:pt idx="96">
                  <c:v>4.4307999999999996</c:v>
                </c:pt>
                <c:pt idx="97">
                  <c:v>4.4077999999999999</c:v>
                </c:pt>
                <c:pt idx="98">
                  <c:v>4.4257999999999997</c:v>
                </c:pt>
                <c:pt idx="99">
                  <c:v>4.3688000000000002</c:v>
                </c:pt>
                <c:pt idx="100">
                  <c:v>4.4082999999999997</c:v>
                </c:pt>
                <c:pt idx="101">
                  <c:v>4.3994</c:v>
                </c:pt>
                <c:pt idx="102">
                  <c:v>4.3982999999999999</c:v>
                </c:pt>
                <c:pt idx="103">
                  <c:v>4.4686000000000003</c:v>
                </c:pt>
                <c:pt idx="104">
                  <c:v>4.4259000000000004</c:v>
                </c:pt>
                <c:pt idx="105">
                  <c:v>4.6409000000000002</c:v>
                </c:pt>
                <c:pt idx="106">
                  <c:v>4.6729000000000003</c:v>
                </c:pt>
                <c:pt idx="107">
                  <c:v>4.7649999999999997</c:v>
                </c:pt>
                <c:pt idx="108">
                  <c:v>4.6886999999999999</c:v>
                </c:pt>
                <c:pt idx="109">
                  <c:v>4.7347000000000001</c:v>
                </c:pt>
                <c:pt idx="110">
                  <c:v>4.9104000000000001</c:v>
                </c:pt>
                <c:pt idx="111">
                  <c:v>4.8479999999999999</c:v>
                </c:pt>
                <c:pt idx="112">
                  <c:v>4.827</c:v>
                </c:pt>
                <c:pt idx="113">
                  <c:v>4.8666999999999998</c:v>
                </c:pt>
                <c:pt idx="114">
                  <c:v>4.8993000000000002</c:v>
                </c:pt>
                <c:pt idx="115">
                  <c:v>5.0068000000000001</c:v>
                </c:pt>
                <c:pt idx="116">
                  <c:v>5.0315000000000003</c:v>
                </c:pt>
                <c:pt idx="117">
                  <c:v>5.0069999999999997</c:v>
                </c:pt>
                <c:pt idx="118">
                  <c:v>4.9885999999999999</c:v>
                </c:pt>
                <c:pt idx="119">
                  <c:v>5.0270000000000001</c:v>
                </c:pt>
                <c:pt idx="120">
                  <c:v>5.1460999999999997</c:v>
                </c:pt>
                <c:pt idx="121">
                  <c:v>5.1456999999999997</c:v>
                </c:pt>
                <c:pt idx="122">
                  <c:v>5.1441999999999997</c:v>
                </c:pt>
                <c:pt idx="123">
                  <c:v>5.1345000000000001</c:v>
                </c:pt>
                <c:pt idx="124">
                  <c:v>5.1787000000000001</c:v>
                </c:pt>
                <c:pt idx="125">
                  <c:v>5.2312000000000003</c:v>
                </c:pt>
                <c:pt idx="126">
                  <c:v>5.1929999999999996</c:v>
                </c:pt>
                <c:pt idx="127">
                  <c:v>5.1969000000000003</c:v>
                </c:pt>
                <c:pt idx="128">
                  <c:v>5.2950999999999997</c:v>
                </c:pt>
                <c:pt idx="129">
                  <c:v>5.3495999999999997</c:v>
                </c:pt>
                <c:pt idx="130">
                  <c:v>5.3272000000000004</c:v>
                </c:pt>
                <c:pt idx="131">
                  <c:v>5.3226000000000004</c:v>
                </c:pt>
                <c:pt idx="132">
                  <c:v>5.3258999999999999</c:v>
                </c:pt>
                <c:pt idx="133">
                  <c:v>5.3117999999999999</c:v>
                </c:pt>
                <c:pt idx="134">
                  <c:v>5.4004000000000003</c:v>
                </c:pt>
                <c:pt idx="135">
                  <c:v>5.4104000000000001</c:v>
                </c:pt>
                <c:pt idx="136">
                  <c:v>5.3592000000000004</c:v>
                </c:pt>
                <c:pt idx="137">
                  <c:v>5.4351000000000003</c:v>
                </c:pt>
                <c:pt idx="138">
                  <c:v>5.4097999999999997</c:v>
                </c:pt>
                <c:pt idx="139">
                  <c:v>5.4703999999999997</c:v>
                </c:pt>
                <c:pt idx="140">
                  <c:v>5.5319000000000003</c:v>
                </c:pt>
                <c:pt idx="141">
                  <c:v>5.5369000000000002</c:v>
                </c:pt>
                <c:pt idx="142">
                  <c:v>5.5423</c:v>
                </c:pt>
                <c:pt idx="143">
                  <c:v>5.5305</c:v>
                </c:pt>
                <c:pt idx="144">
                  <c:v>5.5743</c:v>
                </c:pt>
                <c:pt idx="145">
                  <c:v>5.5891000000000002</c:v>
                </c:pt>
                <c:pt idx="146">
                  <c:v>5.5574000000000003</c:v>
                </c:pt>
                <c:pt idx="147">
                  <c:v>5.5475000000000003</c:v>
                </c:pt>
                <c:pt idx="148">
                  <c:v>5.5763999999999996</c:v>
                </c:pt>
                <c:pt idx="149">
                  <c:v>5.6299000000000001</c:v>
                </c:pt>
                <c:pt idx="150">
                  <c:v>5.5670999999999999</c:v>
                </c:pt>
                <c:pt idx="151">
                  <c:v>5.6017999999999999</c:v>
                </c:pt>
                <c:pt idx="152">
                  <c:v>5.6426999999999996</c:v>
                </c:pt>
                <c:pt idx="153">
                  <c:v>5.6319999999999997</c:v>
                </c:pt>
                <c:pt idx="154">
                  <c:v>5.6837</c:v>
                </c:pt>
                <c:pt idx="155">
                  <c:v>5.6589999999999998</c:v>
                </c:pt>
                <c:pt idx="156">
                  <c:v>5.6391</c:v>
                </c:pt>
                <c:pt idx="157">
                  <c:v>5.6978999999999997</c:v>
                </c:pt>
                <c:pt idx="158">
                  <c:v>5.6920999999999999</c:v>
                </c:pt>
                <c:pt idx="159">
                  <c:v>5.6988000000000003</c:v>
                </c:pt>
                <c:pt idx="160">
                  <c:v>5.7191999999999998</c:v>
                </c:pt>
                <c:pt idx="161">
                  <c:v>5.6863000000000001</c:v>
                </c:pt>
                <c:pt idx="162">
                  <c:v>5.7481</c:v>
                </c:pt>
                <c:pt idx="163">
                  <c:v>5.718</c:v>
                </c:pt>
                <c:pt idx="164">
                  <c:v>5.8026</c:v>
                </c:pt>
                <c:pt idx="165">
                  <c:v>5.7121000000000004</c:v>
                </c:pt>
                <c:pt idx="166">
                  <c:v>5.7106000000000003</c:v>
                </c:pt>
                <c:pt idx="167">
                  <c:v>5.6985000000000001</c:v>
                </c:pt>
                <c:pt idx="168">
                  <c:v>5.7812000000000001</c:v>
                </c:pt>
                <c:pt idx="169">
                  <c:v>5.8198999999999996</c:v>
                </c:pt>
                <c:pt idx="170">
                  <c:v>5.8094000000000001</c:v>
                </c:pt>
                <c:pt idx="171">
                  <c:v>5.7701000000000002</c:v>
                </c:pt>
                <c:pt idx="172">
                  <c:v>5.8037999999999998</c:v>
                </c:pt>
                <c:pt idx="173">
                  <c:v>5.8162000000000003</c:v>
                </c:pt>
                <c:pt idx="174">
                  <c:v>5.7587999999999999</c:v>
                </c:pt>
                <c:pt idx="175">
                  <c:v>5.7630999999999997</c:v>
                </c:pt>
                <c:pt idx="176">
                  <c:v>5.8190999999999997</c:v>
                </c:pt>
                <c:pt idx="177">
                  <c:v>5.8373999999999997</c:v>
                </c:pt>
                <c:pt idx="178">
                  <c:v>5.8350999999999997</c:v>
                </c:pt>
                <c:pt idx="179">
                  <c:v>5.8407999999999998</c:v>
                </c:pt>
                <c:pt idx="180">
                  <c:v>5.8479000000000001</c:v>
                </c:pt>
                <c:pt idx="181">
                  <c:v>5.8398000000000003</c:v>
                </c:pt>
                <c:pt idx="182">
                  <c:v>5.8551000000000002</c:v>
                </c:pt>
                <c:pt idx="183">
                  <c:v>5.9027000000000003</c:v>
                </c:pt>
                <c:pt idx="184">
                  <c:v>5.8700999999999999</c:v>
                </c:pt>
                <c:pt idx="185">
                  <c:v>5.9005000000000001</c:v>
                </c:pt>
                <c:pt idx="186">
                  <c:v>5.8531000000000004</c:v>
                </c:pt>
                <c:pt idx="187">
                  <c:v>5.8906999999999998</c:v>
                </c:pt>
                <c:pt idx="188">
                  <c:v>5.9375999999999998</c:v>
                </c:pt>
                <c:pt idx="189">
                  <c:v>5.9504000000000001</c:v>
                </c:pt>
                <c:pt idx="190">
                  <c:v>5.9619999999999997</c:v>
                </c:pt>
                <c:pt idx="191">
                  <c:v>5.9383999999999997</c:v>
                </c:pt>
                <c:pt idx="192">
                  <c:v>5.9062000000000001</c:v>
                </c:pt>
                <c:pt idx="193">
                  <c:v>5.9371</c:v>
                </c:pt>
                <c:pt idx="194">
                  <c:v>5.9465000000000003</c:v>
                </c:pt>
                <c:pt idx="195">
                  <c:v>5.9714999999999998</c:v>
                </c:pt>
                <c:pt idx="196">
                  <c:v>5.9737</c:v>
                </c:pt>
                <c:pt idx="197">
                  <c:v>5.9524999999999997</c:v>
                </c:pt>
                <c:pt idx="198">
                  <c:v>5.9774000000000003</c:v>
                </c:pt>
                <c:pt idx="199">
                  <c:v>5.9127999999999998</c:v>
                </c:pt>
                <c:pt idx="200">
                  <c:v>5.9264000000000001</c:v>
                </c:pt>
                <c:pt idx="201">
                  <c:v>5.9492000000000003</c:v>
                </c:pt>
                <c:pt idx="202">
                  <c:v>5.9423000000000004</c:v>
                </c:pt>
                <c:pt idx="203">
                  <c:v>5.9550000000000001</c:v>
                </c:pt>
                <c:pt idx="204">
                  <c:v>5.9355000000000002</c:v>
                </c:pt>
                <c:pt idx="205">
                  <c:v>5.9884000000000004</c:v>
                </c:pt>
                <c:pt idx="206">
                  <c:v>5.9542000000000002</c:v>
                </c:pt>
                <c:pt idx="207">
                  <c:v>5.9766000000000004</c:v>
                </c:pt>
                <c:pt idx="208">
                  <c:v>5.9603000000000002</c:v>
                </c:pt>
                <c:pt idx="209">
                  <c:v>6.0148000000000001</c:v>
                </c:pt>
                <c:pt idx="210">
                  <c:v>6.0132000000000003</c:v>
                </c:pt>
                <c:pt idx="211">
                  <c:v>6.0122</c:v>
                </c:pt>
                <c:pt idx="212">
                  <c:v>5.9648000000000003</c:v>
                </c:pt>
                <c:pt idx="213">
                  <c:v>6.0174000000000003</c:v>
                </c:pt>
                <c:pt idx="214">
                  <c:v>5.9958</c:v>
                </c:pt>
                <c:pt idx="215">
                  <c:v>6.0362999999999998</c:v>
                </c:pt>
                <c:pt idx="216">
                  <c:v>6.0113000000000003</c:v>
                </c:pt>
                <c:pt idx="217">
                  <c:v>6.0542999999999996</c:v>
                </c:pt>
                <c:pt idx="218">
                  <c:v>6.0548999999999999</c:v>
                </c:pt>
                <c:pt idx="219">
                  <c:v>5.9968000000000004</c:v>
                </c:pt>
                <c:pt idx="220">
                  <c:v>6.0178000000000003</c:v>
                </c:pt>
                <c:pt idx="221">
                  <c:v>6.0534999999999997</c:v>
                </c:pt>
                <c:pt idx="222">
                  <c:v>6.0155000000000003</c:v>
                </c:pt>
                <c:pt idx="223">
                  <c:v>6.0492999999999997</c:v>
                </c:pt>
                <c:pt idx="224">
                  <c:v>6.0587</c:v>
                </c:pt>
                <c:pt idx="225">
                  <c:v>6.0369000000000002</c:v>
                </c:pt>
                <c:pt idx="226">
                  <c:v>6.0801999999999996</c:v>
                </c:pt>
                <c:pt idx="227">
                  <c:v>6.0861999999999998</c:v>
                </c:pt>
                <c:pt idx="228">
                  <c:v>6.0900999999999996</c:v>
                </c:pt>
                <c:pt idx="229">
                  <c:v>6.0548999999999999</c:v>
                </c:pt>
                <c:pt idx="230">
                  <c:v>6.0846999999999998</c:v>
                </c:pt>
                <c:pt idx="231">
                  <c:v>6.0621999999999998</c:v>
                </c:pt>
                <c:pt idx="232">
                  <c:v>6.0617999999999999</c:v>
                </c:pt>
                <c:pt idx="233">
                  <c:v>6.0326000000000004</c:v>
                </c:pt>
                <c:pt idx="234">
                  <c:v>6.0674999999999999</c:v>
                </c:pt>
                <c:pt idx="235">
                  <c:v>6.0579000000000001</c:v>
                </c:pt>
                <c:pt idx="236">
                  <c:v>6.0171999999999999</c:v>
                </c:pt>
                <c:pt idx="237">
                  <c:v>6.0488</c:v>
                </c:pt>
                <c:pt idx="238">
                  <c:v>6.0560999999999998</c:v>
                </c:pt>
                <c:pt idx="239">
                  <c:v>6.0389999999999997</c:v>
                </c:pt>
                <c:pt idx="240">
                  <c:v>6.0890000000000004</c:v>
                </c:pt>
                <c:pt idx="241">
                  <c:v>6.0583999999999998</c:v>
                </c:pt>
                <c:pt idx="242">
                  <c:v>6.0907</c:v>
                </c:pt>
                <c:pt idx="243">
                  <c:v>6.0937999999999999</c:v>
                </c:pt>
                <c:pt idx="244">
                  <c:v>6.0675999999999997</c:v>
                </c:pt>
                <c:pt idx="245">
                  <c:v>6.0442999999999998</c:v>
                </c:pt>
                <c:pt idx="246">
                  <c:v>6.0660999999999996</c:v>
                </c:pt>
                <c:pt idx="247">
                  <c:v>6.12</c:v>
                </c:pt>
                <c:pt idx="248">
                  <c:v>6.0530999999999997</c:v>
                </c:pt>
                <c:pt idx="249">
                  <c:v>6.1394000000000002</c:v>
                </c:pt>
                <c:pt idx="250">
                  <c:v>6.0735000000000001</c:v>
                </c:pt>
                <c:pt idx="251">
                  <c:v>6.1178999999999997</c:v>
                </c:pt>
                <c:pt idx="252">
                  <c:v>6.1143999999999998</c:v>
                </c:pt>
                <c:pt idx="253">
                  <c:v>6.0967000000000002</c:v>
                </c:pt>
                <c:pt idx="254">
                  <c:v>6.1102999999999996</c:v>
                </c:pt>
                <c:pt idx="255">
                  <c:v>6.0974000000000004</c:v>
                </c:pt>
                <c:pt idx="256">
                  <c:v>6.1451000000000002</c:v>
                </c:pt>
                <c:pt idx="257">
                  <c:v>6.1382000000000003</c:v>
                </c:pt>
                <c:pt idx="258">
                  <c:v>6.0765000000000002</c:v>
                </c:pt>
                <c:pt idx="259">
                  <c:v>6.1254</c:v>
                </c:pt>
                <c:pt idx="260">
                  <c:v>6.1329000000000002</c:v>
                </c:pt>
                <c:pt idx="261">
                  <c:v>6.1322000000000001</c:v>
                </c:pt>
                <c:pt idx="262">
                  <c:v>6.1715999999999998</c:v>
                </c:pt>
                <c:pt idx="263">
                  <c:v>6.0879000000000003</c:v>
                </c:pt>
                <c:pt idx="264">
                  <c:v>6.1186999999999996</c:v>
                </c:pt>
                <c:pt idx="265">
                  <c:v>6.1292</c:v>
                </c:pt>
                <c:pt idx="266">
                  <c:v>6.0883000000000003</c:v>
                </c:pt>
                <c:pt idx="267">
                  <c:v>6.0948000000000002</c:v>
                </c:pt>
                <c:pt idx="268">
                  <c:v>6.1345000000000001</c:v>
                </c:pt>
                <c:pt idx="269">
                  <c:v>6.1257999999999999</c:v>
                </c:pt>
                <c:pt idx="270">
                  <c:v>6.0946999999999996</c:v>
                </c:pt>
                <c:pt idx="271">
                  <c:v>6.1214000000000004</c:v>
                </c:pt>
                <c:pt idx="272">
                  <c:v>6.0956999999999999</c:v>
                </c:pt>
                <c:pt idx="273">
                  <c:v>6.1651999999999996</c:v>
                </c:pt>
                <c:pt idx="274">
                  <c:v>6.1672000000000002</c:v>
                </c:pt>
                <c:pt idx="275">
                  <c:v>6.1292999999999997</c:v>
                </c:pt>
                <c:pt idx="276">
                  <c:v>6.1307999999999998</c:v>
                </c:pt>
                <c:pt idx="277">
                  <c:v>6.1387</c:v>
                </c:pt>
                <c:pt idx="278">
                  <c:v>6.1067</c:v>
                </c:pt>
                <c:pt idx="279">
                  <c:v>6.1374000000000004</c:v>
                </c:pt>
                <c:pt idx="280">
                  <c:v>6.1311999999999998</c:v>
                </c:pt>
                <c:pt idx="281">
                  <c:v>6.1087999999999996</c:v>
                </c:pt>
                <c:pt idx="282">
                  <c:v>6.1768000000000001</c:v>
                </c:pt>
                <c:pt idx="283">
                  <c:v>6.1261000000000001</c:v>
                </c:pt>
                <c:pt idx="284">
                  <c:v>6.1590999999999996</c:v>
                </c:pt>
                <c:pt idx="285">
                  <c:v>6.1222000000000003</c:v>
                </c:pt>
                <c:pt idx="286">
                  <c:v>6.0888999999999998</c:v>
                </c:pt>
                <c:pt idx="287">
                  <c:v>6.0975000000000001</c:v>
                </c:pt>
                <c:pt idx="288">
                  <c:v>6.1527000000000003</c:v>
                </c:pt>
                <c:pt idx="289">
                  <c:v>6.1660000000000004</c:v>
                </c:pt>
                <c:pt idx="290">
                  <c:v>6.1520999999999999</c:v>
                </c:pt>
                <c:pt idx="291">
                  <c:v>6.1601999999999997</c:v>
                </c:pt>
                <c:pt idx="292">
                  <c:v>6.1622000000000003</c:v>
                </c:pt>
                <c:pt idx="293">
                  <c:v>6.1844999999999999</c:v>
                </c:pt>
                <c:pt idx="294">
                  <c:v>6.2133000000000003</c:v>
                </c:pt>
                <c:pt idx="295">
                  <c:v>6.1722999999999999</c:v>
                </c:pt>
                <c:pt idx="296">
                  <c:v>6.1680000000000001</c:v>
                </c:pt>
                <c:pt idx="297">
                  <c:v>6.1679000000000004</c:v>
                </c:pt>
                <c:pt idx="298">
                  <c:v>6.2007000000000003</c:v>
                </c:pt>
                <c:pt idx="299">
                  <c:v>6.1786000000000003</c:v>
                </c:pt>
                <c:pt idx="300">
                  <c:v>6.2027999999999999</c:v>
                </c:pt>
                <c:pt idx="301">
                  <c:v>6.2209000000000003</c:v>
                </c:pt>
                <c:pt idx="302">
                  <c:v>6.1797000000000004</c:v>
                </c:pt>
                <c:pt idx="303">
                  <c:v>6.2222999999999997</c:v>
                </c:pt>
                <c:pt idx="304">
                  <c:v>6.1840999999999999</c:v>
                </c:pt>
                <c:pt idx="305">
                  <c:v>6.1882999999999999</c:v>
                </c:pt>
                <c:pt idx="306">
                  <c:v>6.1985000000000001</c:v>
                </c:pt>
                <c:pt idx="307">
                  <c:v>6.2172999999999998</c:v>
                </c:pt>
                <c:pt idx="308">
                  <c:v>6.2324999999999999</c:v>
                </c:pt>
                <c:pt idx="309">
                  <c:v>6.1531000000000002</c:v>
                </c:pt>
                <c:pt idx="310">
                  <c:v>6.2172000000000001</c:v>
                </c:pt>
                <c:pt idx="311">
                  <c:v>6.2460000000000004</c:v>
                </c:pt>
                <c:pt idx="312">
                  <c:v>6.2138999999999998</c:v>
                </c:pt>
                <c:pt idx="313">
                  <c:v>6.2156000000000002</c:v>
                </c:pt>
                <c:pt idx="314">
                  <c:v>6.1886999999999999</c:v>
                </c:pt>
                <c:pt idx="315">
                  <c:v>6.1592000000000002</c:v>
                </c:pt>
                <c:pt idx="316">
                  <c:v>6.2130000000000001</c:v>
                </c:pt>
                <c:pt idx="317">
                  <c:v>6.2256999999999998</c:v>
                </c:pt>
                <c:pt idx="318">
                  <c:v>6.2278000000000002</c:v>
                </c:pt>
                <c:pt idx="319">
                  <c:v>6.2104999999999997</c:v>
                </c:pt>
                <c:pt idx="320">
                  <c:v>6.1986999999999997</c:v>
                </c:pt>
                <c:pt idx="321">
                  <c:v>6.2074999999999996</c:v>
                </c:pt>
                <c:pt idx="322">
                  <c:v>6.2358000000000002</c:v>
                </c:pt>
                <c:pt idx="323">
                  <c:v>6.1928999999999998</c:v>
                </c:pt>
                <c:pt idx="324">
                  <c:v>6.2084999999999999</c:v>
                </c:pt>
                <c:pt idx="325">
                  <c:v>6.2545000000000002</c:v>
                </c:pt>
                <c:pt idx="326">
                  <c:v>6.2606000000000002</c:v>
                </c:pt>
                <c:pt idx="327">
                  <c:v>6.2657999999999996</c:v>
                </c:pt>
                <c:pt idx="328">
                  <c:v>6.2244999999999999</c:v>
                </c:pt>
                <c:pt idx="329">
                  <c:v>6.2979000000000003</c:v>
                </c:pt>
                <c:pt idx="330">
                  <c:v>6.2622</c:v>
                </c:pt>
                <c:pt idx="331">
                  <c:v>6.2927</c:v>
                </c:pt>
                <c:pt idx="332">
                  <c:v>6.2295999999999996</c:v>
                </c:pt>
                <c:pt idx="333">
                  <c:v>6.3148</c:v>
                </c:pt>
                <c:pt idx="334">
                  <c:v>6.2512999999999996</c:v>
                </c:pt>
                <c:pt idx="335">
                  <c:v>6.2735000000000003</c:v>
                </c:pt>
                <c:pt idx="336">
                  <c:v>6.2812999999999999</c:v>
                </c:pt>
                <c:pt idx="337">
                  <c:v>6.2525000000000004</c:v>
                </c:pt>
                <c:pt idx="338">
                  <c:v>6.2671999999999999</c:v>
                </c:pt>
                <c:pt idx="339">
                  <c:v>6.2839999999999998</c:v>
                </c:pt>
                <c:pt idx="340">
                  <c:v>6.2804000000000002</c:v>
                </c:pt>
                <c:pt idx="341">
                  <c:v>6.2792000000000003</c:v>
                </c:pt>
                <c:pt idx="342">
                  <c:v>6.2515999999999998</c:v>
                </c:pt>
                <c:pt idx="343">
                  <c:v>6.2104999999999997</c:v>
                </c:pt>
                <c:pt idx="344">
                  <c:v>6.2416</c:v>
                </c:pt>
                <c:pt idx="345">
                  <c:v>6.2786</c:v>
                </c:pt>
                <c:pt idx="346">
                  <c:v>6.2724000000000002</c:v>
                </c:pt>
                <c:pt idx="347">
                  <c:v>6.2887000000000004</c:v>
                </c:pt>
                <c:pt idx="348">
                  <c:v>6.2706999999999997</c:v>
                </c:pt>
                <c:pt idx="349">
                  <c:v>6.3136999999999999</c:v>
                </c:pt>
                <c:pt idx="350">
                  <c:v>6.3013000000000003</c:v>
                </c:pt>
                <c:pt idx="351">
                  <c:v>6.2873000000000001</c:v>
                </c:pt>
                <c:pt idx="352">
                  <c:v>6.3005000000000004</c:v>
                </c:pt>
                <c:pt idx="353">
                  <c:v>6.2908999999999997</c:v>
                </c:pt>
                <c:pt idx="354">
                  <c:v>6.3091999999999997</c:v>
                </c:pt>
                <c:pt idx="355">
                  <c:v>6.3300999999999998</c:v>
                </c:pt>
                <c:pt idx="356">
                  <c:v>6.2847</c:v>
                </c:pt>
                <c:pt idx="357">
                  <c:v>6.3074000000000003</c:v>
                </c:pt>
                <c:pt idx="358">
                  <c:v>6.3236999999999997</c:v>
                </c:pt>
                <c:pt idx="359">
                  <c:v>6.2804000000000002</c:v>
                </c:pt>
                <c:pt idx="360">
                  <c:v>6.3226000000000004</c:v>
                </c:pt>
                <c:pt idx="361">
                  <c:v>6.2954999999999997</c:v>
                </c:pt>
                <c:pt idx="362">
                  <c:v>6.3117000000000001</c:v>
                </c:pt>
                <c:pt idx="363">
                  <c:v>6.3174999999999999</c:v>
                </c:pt>
                <c:pt idx="364">
                  <c:v>6.2675000000000001</c:v>
                </c:pt>
                <c:pt idx="365">
                  <c:v>6.3154000000000003</c:v>
                </c:pt>
                <c:pt idx="366">
                  <c:v>6.3400999999999996</c:v>
                </c:pt>
                <c:pt idx="367">
                  <c:v>6.2527999999999997</c:v>
                </c:pt>
                <c:pt idx="368">
                  <c:v>6.3005000000000004</c:v>
                </c:pt>
                <c:pt idx="369">
                  <c:v>6.2832999999999997</c:v>
                </c:pt>
                <c:pt idx="370">
                  <c:v>6.2835999999999999</c:v>
                </c:pt>
                <c:pt idx="371">
                  <c:v>6.2655000000000003</c:v>
                </c:pt>
                <c:pt idx="372">
                  <c:v>6.3181000000000003</c:v>
                </c:pt>
                <c:pt idx="373">
                  <c:v>6.2591999999999999</c:v>
                </c:pt>
                <c:pt idx="374">
                  <c:v>6.3079999999999998</c:v>
                </c:pt>
                <c:pt idx="375">
                  <c:v>6.3117999999999999</c:v>
                </c:pt>
                <c:pt idx="376">
                  <c:v>6.3150000000000004</c:v>
                </c:pt>
                <c:pt idx="377">
                  <c:v>6.3244999999999996</c:v>
                </c:pt>
                <c:pt idx="378">
                  <c:v>6.2948000000000004</c:v>
                </c:pt>
                <c:pt idx="379">
                  <c:v>6.3055000000000003</c:v>
                </c:pt>
                <c:pt idx="380">
                  <c:v>6.2865000000000002</c:v>
                </c:pt>
                <c:pt idx="381">
                  <c:v>6.3177000000000003</c:v>
                </c:pt>
                <c:pt idx="382">
                  <c:v>6.3659999999999997</c:v>
                </c:pt>
                <c:pt idx="383">
                  <c:v>6.3144</c:v>
                </c:pt>
                <c:pt idx="384">
                  <c:v>6.3391000000000002</c:v>
                </c:pt>
                <c:pt idx="385">
                  <c:v>6.3438999999999997</c:v>
                </c:pt>
                <c:pt idx="386">
                  <c:v>6.3994</c:v>
                </c:pt>
                <c:pt idx="387">
                  <c:v>6.3377999999999997</c:v>
                </c:pt>
                <c:pt idx="388">
                  <c:v>6.3448000000000002</c:v>
                </c:pt>
                <c:pt idx="389">
                  <c:v>6.3262999999999998</c:v>
                </c:pt>
                <c:pt idx="390">
                  <c:v>6.3216999999999999</c:v>
                </c:pt>
                <c:pt idx="391">
                  <c:v>6.3510999999999997</c:v>
                </c:pt>
                <c:pt idx="392">
                  <c:v>6.2988999999999997</c:v>
                </c:pt>
                <c:pt idx="393">
                  <c:v>6.306</c:v>
                </c:pt>
                <c:pt idx="394">
                  <c:v>6.3563999999999998</c:v>
                </c:pt>
                <c:pt idx="395">
                  <c:v>6.3334000000000001</c:v>
                </c:pt>
                <c:pt idx="396">
                  <c:v>6.3842999999999996</c:v>
                </c:pt>
                <c:pt idx="397">
                  <c:v>6.3255999999999997</c:v>
                </c:pt>
                <c:pt idx="398">
                  <c:v>6.3212999999999999</c:v>
                </c:pt>
                <c:pt idx="399">
                  <c:v>6.3659999999999997</c:v>
                </c:pt>
              </c:numCache>
            </c:numRef>
          </c:yVal>
          <c:smooth val="1"/>
          <c:extLst>
            <c:ext xmlns:c16="http://schemas.microsoft.com/office/drawing/2014/chart" uri="{C3380CC4-5D6E-409C-BE32-E72D297353CC}">
              <c16:uniqueId val="{00000000-D35C-44ED-B406-E89565825C42}"/>
            </c:ext>
          </c:extLst>
        </c:ser>
        <c:dLbls>
          <c:showLegendKey val="0"/>
          <c:showVal val="0"/>
          <c:showCatName val="0"/>
          <c:showSerName val="0"/>
          <c:showPercent val="0"/>
          <c:showBubbleSize val="0"/>
        </c:dLbls>
        <c:axId val="488267376"/>
        <c:axId val="488267704"/>
      </c:scatterChart>
      <c:valAx>
        <c:axId val="488267376"/>
        <c:scaling>
          <c:orientation val="minMax"/>
          <c:max val="4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timesteps</a:t>
                </a:r>
                <a:r>
                  <a:rPr lang="en-US" baseline="0"/>
                  <a:t> (x10,000)</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267704"/>
        <c:crosses val="autoZero"/>
        <c:crossBetween val="midCat"/>
      </c:valAx>
      <c:valAx>
        <c:axId val="488267704"/>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Episode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2673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0.09652</cdr:x>
      <cdr:y>0.20695</cdr:y>
    </cdr:from>
    <cdr:to>
      <cdr:x>0.97306</cdr:x>
      <cdr:y>0.20695</cdr:y>
    </cdr:to>
    <cdr:cxnSp macro="">
      <cdr:nvCxnSpPr>
        <cdr:cNvPr id="3" name="Straight Connector 2">
          <a:extLst xmlns:a="http://schemas.openxmlformats.org/drawingml/2006/main">
            <a:ext uri="{FF2B5EF4-FFF2-40B4-BE49-F238E27FC236}">
              <a16:creationId xmlns:a16="http://schemas.microsoft.com/office/drawing/2014/main" id="{4A76CF56-114F-496E-BC37-4808C8EB4393}"/>
            </a:ext>
          </a:extLst>
        </cdr:cNvPr>
        <cdr:cNvCxnSpPr/>
      </cdr:nvCxnSpPr>
      <cdr:spPr>
        <a:xfrm xmlns:a="http://schemas.openxmlformats.org/drawingml/2006/main">
          <a:off x="836517" y="999968"/>
          <a:ext cx="7596729" cy="0"/>
        </a:xfrm>
        <a:prstGeom xmlns:a="http://schemas.openxmlformats.org/drawingml/2006/main" prst="line">
          <a:avLst/>
        </a:prstGeom>
        <a:ln xmlns:a="http://schemas.openxmlformats.org/drawingml/2006/main" w="12700">
          <a:solidFill>
            <a:srgbClr val="C0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1.1783E-7</cdr:x>
      <cdr:y>0.06424</cdr:y>
    </cdr:from>
    <cdr:to>
      <cdr:x>0.97306</cdr:x>
      <cdr:y>0.12176</cdr:y>
    </cdr:to>
    <cdr:sp macro="" textlink="">
      <cdr:nvSpPr>
        <cdr:cNvPr id="4" name="TextBox 3">
          <a:extLst xmlns:a="http://schemas.openxmlformats.org/drawingml/2006/main">
            <a:ext uri="{FF2B5EF4-FFF2-40B4-BE49-F238E27FC236}">
              <a16:creationId xmlns:a16="http://schemas.microsoft.com/office/drawing/2014/main" id="{EBFEB1F1-6524-43A2-97B2-C741860D8BC8}"/>
            </a:ext>
          </a:extLst>
        </cdr:cNvPr>
        <cdr:cNvSpPr txBox="1"/>
      </cdr:nvSpPr>
      <cdr:spPr>
        <a:xfrm xmlns:a="http://schemas.openxmlformats.org/drawingml/2006/main">
          <a:off x="1" y="319088"/>
          <a:ext cx="8258175" cy="285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a:t>Average</a:t>
          </a:r>
          <a:r>
            <a:rPr lang="en-US" sz="1100" baseline="0"/>
            <a:t> Episode Score vs. Number of Timesteps (x10,000)</a:t>
          </a:r>
          <a:endParaRPr lang="en-US" sz="1100"/>
        </a:p>
      </cdr:txBody>
    </cdr:sp>
  </cdr:relSizeAnchor>
  <cdr:relSizeAnchor xmlns:cdr="http://schemas.openxmlformats.org/drawingml/2006/chartDrawing">
    <cdr:from>
      <cdr:x>0.26306</cdr:x>
      <cdr:y>0.15215</cdr:y>
    </cdr:from>
    <cdr:to>
      <cdr:x>0.96459</cdr:x>
      <cdr:y>0.22668</cdr:y>
    </cdr:to>
    <cdr:sp macro="" textlink="">
      <cdr:nvSpPr>
        <cdr:cNvPr id="6" name="TextBox 5">
          <a:extLst xmlns:a="http://schemas.openxmlformats.org/drawingml/2006/main">
            <a:ext uri="{FF2B5EF4-FFF2-40B4-BE49-F238E27FC236}">
              <a16:creationId xmlns:a16="http://schemas.microsoft.com/office/drawing/2014/main" id="{30C184F7-78E3-410F-8CF9-A776E7873B22}"/>
            </a:ext>
          </a:extLst>
        </cdr:cNvPr>
        <cdr:cNvSpPr txBox="1"/>
      </cdr:nvSpPr>
      <cdr:spPr>
        <a:xfrm xmlns:a="http://schemas.openxmlformats.org/drawingml/2006/main">
          <a:off x="1314463" y="601625"/>
          <a:ext cx="3505378" cy="2947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Theoretical Maximum</a:t>
          </a:r>
          <a:r>
            <a:rPr lang="en-US" sz="1100" baseline="0" dirty="0"/>
            <a:t> Episode Score (6.3710)</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5/8/2020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5/8/2020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a:t>
            </a:fld>
            <a:endParaRPr lang="en-US"/>
          </a:p>
        </p:txBody>
      </p:sp>
    </p:spTree>
    <p:extLst>
      <p:ext uri="{BB962C8B-B14F-4D97-AF65-F5344CB8AC3E}">
        <p14:creationId xmlns:p14="http://schemas.microsoft.com/office/powerpoint/2010/main" val="263469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model is defined as a function with dynamic parameters that deciphers the input and determines the desired output. This model will use an algorithm referred to as Advantage Actor-Critic (A2C). This algorithm is known for combining the best parts of both value-based and policy-based learning with less of the drawbacks. A2C, as it pertains to my agent, will split the model into two parts: the actor (policy-based) and the critic (value-based). The actor takes input state and maps the best action to take. It attempts to learn the optimal policy. The critic criticizes the action taken by the actor by computing the value function. These two parts of the model both learn at the same time, the actor by optimizing the policy, and the critic by training its values. The critic will use Deep Q Networks (DQN) while the actor will use a policy gradient, most likely the Adam optimizer.</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a:p>
        </p:txBody>
      </p:sp>
    </p:spTree>
    <p:extLst>
      <p:ext uri="{BB962C8B-B14F-4D97-AF65-F5344CB8AC3E}">
        <p14:creationId xmlns:p14="http://schemas.microsoft.com/office/powerpoint/2010/main" val="295096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neural network, named for its similarity to how the brain functions, is a system of layers of web made up of many simple computation nodes tightly woven together [7]. In this exercise, the neural network flows in one direction, from input to output. This means that a layer has nodes that are tied to every node in the previous layer and the following layer, but not its own layer. These nodes represent weights of values of input data, where, as data flows through the neural network, they are multiplied by the weights of the nodes it passes through. Before data continues from one node to the next, it must meet a threshold in order to pass. Training a neural network, where every weight and threshold starts at random values, means that these values are tweaked until all inputs reach a similar output (preferably a good output). The figure is an example of a simple Feed-Forward Neural Network (FFNN) that consists of an input layer of size 3 units, a hidden layer of size 5, and an output layer of size 2.</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a:p>
        </p:txBody>
      </p:sp>
    </p:spTree>
    <p:extLst>
      <p:ext uri="{BB962C8B-B14F-4D97-AF65-F5344CB8AC3E}">
        <p14:creationId xmlns:p14="http://schemas.microsoft.com/office/powerpoint/2010/main" val="3090007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Math" panose="02040503050406030204" pitchFamily="18" charset="0"/>
                <a:ea typeface="Cambria Math" panose="02040503050406030204" pitchFamily="18" charset="0"/>
              </a:rPr>
              <a:t>After 28 hours of training the finalized agent, it was able to achieve very impressive, near-optimal behavior. </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14</a:t>
            </a:fld>
            <a:endParaRPr lang="en-US"/>
          </a:p>
        </p:txBody>
      </p:sp>
    </p:spTree>
    <p:extLst>
      <p:ext uri="{BB962C8B-B14F-4D97-AF65-F5344CB8AC3E}">
        <p14:creationId xmlns:p14="http://schemas.microsoft.com/office/powerpoint/2010/main" val="288229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a:p>
        </p:txBody>
      </p:sp>
    </p:spTree>
    <p:extLst>
      <p:ext uri="{BB962C8B-B14F-4D97-AF65-F5344CB8AC3E}">
        <p14:creationId xmlns:p14="http://schemas.microsoft.com/office/powerpoint/2010/main" val="1711636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Underestimated burden of research – I ended up spending much more time on research than I originally anticipated. Rather than researching just for the sake of the project, I quickly found that I had much to learn regarding several different reinforcement learning techniques, which was not something that I learned from any classes at PFW. </a:t>
            </a:r>
          </a:p>
          <a:p>
            <a:r>
              <a:rPr lang="en-US" dirty="0"/>
              <a:t>Original scope too large – As a result of the original scope being too obtuse, ambitious, and off-topic for most CPET students and professionals, I decided it was in my best interest to downsize the scope of my project to make it more understandable and applicable.</a:t>
            </a:r>
          </a:p>
          <a:p>
            <a:r>
              <a:rPr lang="en-US" dirty="0"/>
              <a:t>Switched frameworks – As a result of both of the previous problems, my original body of work that I planned to use for the project became irrelevant. Thusly, after weeks of digging, I was able to stumble across a body of work done by the Samsung Artificial Intelligence Research Team (SAIDA) that was tailor-made for use with reinforcement learning. I am now using that framework in the project.</a:t>
            </a:r>
          </a:p>
          <a:p>
            <a:endParaRPr lang="en-US" dirty="0"/>
          </a:p>
          <a:p>
            <a:r>
              <a:rPr lang="en-US" dirty="0"/>
              <a:t>Additionally, I lacked a strong knowledge in Python, as my background is primarily with C++, C, and Java.</a:t>
            </a:r>
          </a:p>
          <a:p>
            <a:endParaRPr lang="en-US" dirty="0"/>
          </a:p>
          <a:p>
            <a:r>
              <a:rPr lang="en-US" sz="1200" kern="1200" dirty="0">
                <a:solidFill>
                  <a:schemeClr val="tx1"/>
                </a:solidFill>
                <a:effectLst/>
                <a:latin typeface="+mn-lt"/>
                <a:ea typeface="+mn-ea"/>
                <a:cs typeface="+mn-cs"/>
              </a:rPr>
              <a:t>Here are two requirements that were changed or cannot be met:</a:t>
            </a:r>
          </a:p>
          <a:p>
            <a:pPr lvl="0"/>
            <a:r>
              <a:rPr lang="en-US" sz="1200" u="sng" kern="1200" dirty="0">
                <a:solidFill>
                  <a:schemeClr val="tx1"/>
                </a:solidFill>
                <a:effectLst/>
                <a:latin typeface="+mn-lt"/>
                <a:ea typeface="+mn-ea"/>
                <a:cs typeface="+mn-cs"/>
              </a:rPr>
              <a:t>Requirement 2</a:t>
            </a:r>
            <a:r>
              <a:rPr lang="en-US" sz="1200" kern="1200" dirty="0">
                <a:solidFill>
                  <a:schemeClr val="tx1"/>
                </a:solidFill>
                <a:effectLst/>
                <a:latin typeface="+mn-lt"/>
                <a:ea typeface="+mn-ea"/>
                <a:cs typeface="+mn-cs"/>
              </a:rPr>
              <a:t> – The original requirement was to defeat the in-game default AI in a normal 1v1 match, now it is to complete the scenario.</a:t>
            </a:r>
          </a:p>
          <a:p>
            <a:pPr lvl="0"/>
            <a:r>
              <a:rPr lang="en-US" sz="1200" u="sng" kern="1200" dirty="0">
                <a:solidFill>
                  <a:schemeClr val="tx1"/>
                </a:solidFill>
                <a:effectLst/>
                <a:latin typeface="+mn-lt"/>
                <a:ea typeface="+mn-ea"/>
                <a:cs typeface="+mn-cs"/>
              </a:rPr>
              <a:t>Requirement 12</a:t>
            </a:r>
            <a:r>
              <a:rPr lang="en-US" sz="1200" kern="1200" dirty="0">
                <a:solidFill>
                  <a:schemeClr val="tx1"/>
                </a:solidFill>
                <a:effectLst/>
                <a:latin typeface="+mn-lt"/>
                <a:ea typeface="+mn-ea"/>
                <a:cs typeface="+mn-cs"/>
              </a:rPr>
              <a:t> – The original requirement was to achieve 95% win rate, but now it is to achieve a successful agent that is within 95% episode score as compared to near-perfect agent.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16</a:t>
            </a:fld>
            <a:endParaRPr lang="en-US"/>
          </a:p>
        </p:txBody>
      </p:sp>
    </p:spTree>
    <p:extLst>
      <p:ext uri="{BB962C8B-B14F-4D97-AF65-F5344CB8AC3E}">
        <p14:creationId xmlns:p14="http://schemas.microsoft.com/office/powerpoint/2010/main" val="665418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very first initial goal was to create an entire AI that would play the game as a player would through means of reinforcement learning techniques. It was not soon after beginning research that I realized that this was a little too ambitious, specifically after learning that both Facebook and Google had to dedicate a research team of (presumably) very intelligent individuals to make one. However, after my experience with this exercise, I’ve learned a great amount about how agents are constructed, and I may very well continue my efforts to create better agents for </a:t>
            </a:r>
            <a:r>
              <a:rPr lang="en-US" sz="1200" i="1" kern="1200" dirty="0">
                <a:solidFill>
                  <a:schemeClr val="tx1"/>
                </a:solidFill>
                <a:effectLst/>
                <a:latin typeface="+mn-lt"/>
                <a:ea typeface="+mn-ea"/>
                <a:cs typeface="+mn-cs"/>
              </a:rPr>
              <a:t>StarCraft</a:t>
            </a:r>
            <a:r>
              <a:rPr lang="en-US" sz="1200" kern="1200" dirty="0">
                <a:solidFill>
                  <a:schemeClr val="tx1"/>
                </a:solidFill>
                <a:effectLst/>
                <a:latin typeface="+mn-lt"/>
                <a:ea typeface="+mn-ea"/>
                <a:cs typeface="+mn-cs"/>
              </a:rPr>
              <a:t> in the future.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a:p>
        </p:txBody>
      </p:sp>
    </p:spTree>
    <p:extLst>
      <p:ext uri="{BB962C8B-B14F-4D97-AF65-F5344CB8AC3E}">
        <p14:creationId xmlns:p14="http://schemas.microsoft.com/office/powerpoint/2010/main" val="160701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a:t>
            </a:fld>
            <a:endParaRPr lang="en-US"/>
          </a:p>
        </p:txBody>
      </p:sp>
    </p:spTree>
    <p:extLst>
      <p:ext uri="{BB962C8B-B14F-4D97-AF65-F5344CB8AC3E}">
        <p14:creationId xmlns:p14="http://schemas.microsoft.com/office/powerpoint/2010/main" val="258487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Math" panose="02040503050406030204" pitchFamily="18" charset="0"/>
                <a:ea typeface="Cambria Math" panose="02040503050406030204" pitchFamily="18" charset="0"/>
              </a:rPr>
              <a:t>Thusly creating an agent to interact with </a:t>
            </a:r>
            <a:r>
              <a:rPr lang="en-US" sz="1200" i="1" dirty="0">
                <a:latin typeface="Cambria Math" panose="02040503050406030204" pitchFamily="18" charset="0"/>
                <a:ea typeface="Cambria Math" panose="02040503050406030204" pitchFamily="18" charset="0"/>
              </a:rPr>
              <a:t>StarCraft: Brood War</a:t>
            </a:r>
            <a:r>
              <a:rPr lang="en-US" sz="1200" dirty="0">
                <a:latin typeface="Cambria Math" panose="02040503050406030204" pitchFamily="18" charset="0"/>
                <a:ea typeface="Cambria Math" panose="02040503050406030204" pitchFamily="18" charset="0"/>
              </a:rPr>
              <a:t> seemed appropriate as there is already a wealth of research regarding AIs in this environment from hobbyists, post-graduate students, and dedicated research teams alike. The great interest in this variety of reinforcement learning exemplifies the range of tech industries that it could potentially impact.</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3</a:t>
            </a:fld>
            <a:endParaRPr lang="en-US"/>
          </a:p>
        </p:txBody>
      </p:sp>
    </p:spTree>
    <p:extLst>
      <p:ext uri="{BB962C8B-B14F-4D97-AF65-F5344CB8AC3E}">
        <p14:creationId xmlns:p14="http://schemas.microsoft.com/office/powerpoint/2010/main" val="54329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sng" kern="1200" dirty="0">
                <a:solidFill>
                  <a:schemeClr val="tx1"/>
                </a:solidFill>
                <a:effectLst/>
                <a:latin typeface="+mn-lt"/>
                <a:ea typeface="+mn-ea"/>
                <a:cs typeface="+mn-cs"/>
              </a:rPr>
              <a:t>Requirement 2</a:t>
            </a:r>
            <a:r>
              <a:rPr lang="en-US" sz="1200" kern="1200" dirty="0">
                <a:solidFill>
                  <a:schemeClr val="tx1"/>
                </a:solidFill>
                <a:effectLst/>
                <a:latin typeface="+mn-lt"/>
                <a:ea typeface="+mn-ea"/>
                <a:cs typeface="+mn-cs"/>
              </a:rPr>
              <a:t> – The original requirement was to defeat the in-game default AI in a normal 1v1 match, now it is to complete the scenario.</a:t>
            </a:r>
          </a:p>
          <a:p>
            <a:pPr lvl="0"/>
            <a:r>
              <a:rPr lang="en-US" sz="1200" u="sng" kern="1200" dirty="0">
                <a:solidFill>
                  <a:schemeClr val="tx1"/>
                </a:solidFill>
                <a:effectLst/>
                <a:latin typeface="+mn-lt"/>
                <a:ea typeface="+mn-ea"/>
                <a:cs typeface="+mn-cs"/>
              </a:rPr>
              <a:t>Requirement 12</a:t>
            </a:r>
            <a:r>
              <a:rPr lang="en-US" sz="1200" kern="1200" dirty="0">
                <a:solidFill>
                  <a:schemeClr val="tx1"/>
                </a:solidFill>
                <a:effectLst/>
                <a:latin typeface="+mn-lt"/>
                <a:ea typeface="+mn-ea"/>
                <a:cs typeface="+mn-cs"/>
              </a:rPr>
              <a:t> – The original requirement was to achieve 95% win rate, but now it is to achieve a successful agent that is within 95% episode score as compared to near-perfect agent.</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4</a:t>
            </a:fld>
            <a:endParaRPr lang="en-US"/>
          </a:p>
        </p:txBody>
      </p:sp>
    </p:spTree>
    <p:extLst>
      <p:ext uri="{BB962C8B-B14F-4D97-AF65-F5344CB8AC3E}">
        <p14:creationId xmlns:p14="http://schemas.microsoft.com/office/powerpoint/2010/main" val="395600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Id’s 1, 2, 7</a:t>
            </a:r>
          </a:p>
        </p:txBody>
      </p:sp>
      <p:sp>
        <p:nvSpPr>
          <p:cNvPr id="4" name="Slide Number Placeholder 3"/>
          <p:cNvSpPr>
            <a:spLocks noGrp="1"/>
          </p:cNvSpPr>
          <p:nvPr>
            <p:ph type="sldNum" sz="quarter" idx="5"/>
          </p:nvPr>
        </p:nvSpPr>
        <p:spPr/>
        <p:txBody>
          <a:bodyPr/>
          <a:lstStyle/>
          <a:p>
            <a:fld id="{9E420758-0572-0948-BC66-823DA4FB7C08}" type="slidenum">
              <a:rPr lang="en-US" smtClean="0"/>
              <a:t>5</a:t>
            </a:fld>
            <a:endParaRPr lang="en-US"/>
          </a:p>
        </p:txBody>
      </p:sp>
    </p:spTree>
    <p:extLst>
      <p:ext uri="{BB962C8B-B14F-4D97-AF65-F5344CB8AC3E}">
        <p14:creationId xmlns:p14="http://schemas.microsoft.com/office/powerpoint/2010/main" val="208047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agent was developed in Python 3.6.8 using Visual Studio Code. The framework for the agent was developed by the Samsung Research and Development Team (SAIDA), which uses a specialized API (Application Programming Interface) library called BWAPI (Brood War API) that acts as an input/output (I/O) bridge between the agent and the game environment. Additionally, there are several libraries that were necessary to implement reinforcement learning for the agent, such as </a:t>
            </a:r>
            <a:r>
              <a:rPr lang="en-US" sz="1200" kern="1200" dirty="0" err="1">
                <a:solidFill>
                  <a:schemeClr val="tx1"/>
                </a:solidFill>
                <a:effectLst/>
                <a:latin typeface="+mn-lt"/>
                <a:ea typeface="+mn-ea"/>
                <a:cs typeface="+mn-cs"/>
              </a:rPr>
              <a:t>Tensorflow</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Keras</a:t>
            </a:r>
            <a:r>
              <a:rPr lang="en-US" sz="1200" kern="1200" dirty="0">
                <a:solidFill>
                  <a:schemeClr val="tx1"/>
                </a:solidFill>
                <a:effectLst/>
                <a:latin typeface="+mn-lt"/>
                <a:ea typeface="+mn-ea"/>
                <a:cs typeface="+mn-cs"/>
              </a:rPr>
              <a:t> (with </a:t>
            </a:r>
            <a:r>
              <a:rPr lang="en-US" sz="1200" kern="1200" dirty="0" err="1">
                <a:solidFill>
                  <a:schemeClr val="tx1"/>
                </a:solidFill>
                <a:effectLst/>
                <a:latin typeface="+mn-lt"/>
                <a:ea typeface="+mn-ea"/>
                <a:cs typeface="+mn-cs"/>
              </a:rPr>
              <a:t>Tensorflow</a:t>
            </a:r>
            <a:r>
              <a:rPr lang="en-US" sz="1200" kern="1200" dirty="0">
                <a:solidFill>
                  <a:schemeClr val="tx1"/>
                </a:solidFill>
                <a:effectLst/>
                <a:latin typeface="+mn-lt"/>
                <a:ea typeface="+mn-ea"/>
                <a:cs typeface="+mn-cs"/>
              </a:rPr>
              <a:t> as a backend). This allows the agent to slowly improve between episodes. This means that the agent starts with no information regarding actions to take, but it understands actions it could take and the result of the action when it has been performed. After every episode, a new and improved iteration of the agent is generated in a process referred to as training.  </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a:p>
        </p:txBody>
      </p:sp>
    </p:spTree>
    <p:extLst>
      <p:ext uri="{BB962C8B-B14F-4D97-AF65-F5344CB8AC3E}">
        <p14:creationId xmlns:p14="http://schemas.microsoft.com/office/powerpoint/2010/main" val="303298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8</a:t>
            </a:fld>
            <a:endParaRPr lang="en-US"/>
          </a:p>
        </p:txBody>
      </p:sp>
    </p:spTree>
    <p:extLst>
      <p:ext uri="{BB962C8B-B14F-4D97-AF65-F5344CB8AC3E}">
        <p14:creationId xmlns:p14="http://schemas.microsoft.com/office/powerpoint/2010/main" val="12415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environment that the agent interacts with is a custom-made </a:t>
            </a:r>
            <a:r>
              <a:rPr lang="en-US" sz="1200" i="1" kern="1200" dirty="0">
                <a:solidFill>
                  <a:schemeClr val="tx1"/>
                </a:solidFill>
                <a:effectLst/>
                <a:latin typeface="+mn-lt"/>
                <a:ea typeface="+mn-ea"/>
                <a:cs typeface="+mn-cs"/>
              </a:rPr>
              <a:t>StarCraft BW </a:t>
            </a:r>
            <a:r>
              <a:rPr lang="en-US" sz="1200" kern="1200" dirty="0">
                <a:solidFill>
                  <a:schemeClr val="tx1"/>
                </a:solidFill>
                <a:effectLst/>
                <a:latin typeface="+mn-lt"/>
                <a:ea typeface="+mn-ea"/>
                <a:cs typeface="+mn-cs"/>
              </a:rPr>
              <a:t>scenario, one of many provided by the suite of tools made by SAIDA. It is a simple scenario with a complicating twist: the agent must move from point A to point B while avoiding 3 randomly moving obstacles. This creates an interesting decision-making process in a stochastic environment for the agent to converge on an optimal solution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scenario consists of a board of tiles, 10 high and 10 wide. The top-left flag represents the beginning episode position, the bottom-right square represents the goal, and the 3 yellow guys (</a:t>
            </a:r>
            <a:r>
              <a:rPr lang="en-US" sz="1200" kern="1200" dirty="0" err="1">
                <a:solidFill>
                  <a:schemeClr val="tx1"/>
                </a:solidFill>
                <a:effectLst/>
                <a:latin typeface="+mn-lt"/>
                <a:ea typeface="+mn-ea"/>
                <a:cs typeface="+mn-cs"/>
              </a:rPr>
              <a:t>Reavers</a:t>
            </a:r>
            <a:r>
              <a:rPr lang="en-US" sz="1200" kern="1200" dirty="0">
                <a:solidFill>
                  <a:schemeClr val="tx1"/>
                </a:solidFill>
                <a:effectLst/>
                <a:latin typeface="+mn-lt"/>
                <a:ea typeface="+mn-ea"/>
                <a:cs typeface="+mn-cs"/>
              </a:rPr>
              <a:t>, as they are called in the game) are the obstacles. The </a:t>
            </a:r>
            <a:r>
              <a:rPr lang="en-US" sz="1200" kern="1200" dirty="0" err="1">
                <a:solidFill>
                  <a:schemeClr val="tx1"/>
                </a:solidFill>
                <a:effectLst/>
                <a:latin typeface="+mn-lt"/>
                <a:ea typeface="+mn-ea"/>
                <a:cs typeface="+mn-cs"/>
              </a:rPr>
              <a:t>Reavers</a:t>
            </a:r>
            <a:r>
              <a:rPr lang="en-US" sz="1200" kern="1200" dirty="0">
                <a:solidFill>
                  <a:schemeClr val="tx1"/>
                </a:solidFill>
                <a:effectLst/>
                <a:latin typeface="+mn-lt"/>
                <a:ea typeface="+mn-ea"/>
                <a:cs typeface="+mn-cs"/>
              </a:rPr>
              <a:t> are programmed to move to a random location in the blue area repeatedly, thus creating a stochastic environment. At the beginning of the episode, the dropship spawns on top of the flag, then the agent takes over and controls the dropship from there. The episode ends when the dropship reaches the bottom-left. The following graphic displays the scenario as it was created in the </a:t>
            </a:r>
            <a:r>
              <a:rPr lang="en-US" sz="1200" i="1" kern="1200" dirty="0">
                <a:solidFill>
                  <a:schemeClr val="tx1"/>
                </a:solidFill>
                <a:effectLst/>
                <a:latin typeface="+mn-lt"/>
                <a:ea typeface="+mn-ea"/>
                <a:cs typeface="+mn-cs"/>
              </a:rPr>
              <a:t>StarCraft</a:t>
            </a:r>
            <a:r>
              <a:rPr lang="en-US" sz="1200" kern="1200" dirty="0">
                <a:solidFill>
                  <a:schemeClr val="tx1"/>
                </a:solidFill>
                <a:effectLst/>
                <a:latin typeface="+mn-lt"/>
                <a:ea typeface="+mn-ea"/>
                <a:cs typeface="+mn-cs"/>
              </a:rPr>
              <a:t> Map editor software (ignore the red and white circles).</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a:p>
        </p:txBody>
      </p:sp>
    </p:spTree>
    <p:extLst>
      <p:ext uri="{BB962C8B-B14F-4D97-AF65-F5344CB8AC3E}">
        <p14:creationId xmlns:p14="http://schemas.microsoft.com/office/powerpoint/2010/main" val="313957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a:p>
        </p:txBody>
      </p:sp>
    </p:spTree>
    <p:extLst>
      <p:ext uri="{BB962C8B-B14F-4D97-AF65-F5344CB8AC3E}">
        <p14:creationId xmlns:p14="http://schemas.microsoft.com/office/powerpoint/2010/main" val="347292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2656" y="1035170"/>
            <a:ext cx="9231086" cy="58990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423357"/>
            <a:ext cx="7829550" cy="2086605"/>
          </a:xfrm>
        </p:spPr>
        <p:txBody>
          <a:bodyPr lIns="0" tIns="0" rIns="0" bIns="0" anchor="ctr" anchorCtr="0"/>
          <a:lstStyle>
            <a:lvl1pPr algn="ctr">
              <a:defRPr sz="60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685800" y="3602037"/>
            <a:ext cx="7829550" cy="2401947"/>
          </a:xfrm>
        </p:spPr>
        <p:txBody>
          <a:bodyPr lIns="0" tIns="0" rIns="0" bIns="0" anchor="ctr" anchorCtr="1">
            <a:normAutofit/>
          </a:bodyPr>
          <a:lstStyle>
            <a:lvl1pPr marL="0" indent="0" algn="ctr">
              <a:buNone/>
              <a:defRPr sz="1800" b="1" i="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XX, 2016</a:t>
            </a:r>
          </a:p>
          <a:p>
            <a:r>
              <a:rPr lang="en-US" dirty="0"/>
              <a:t>YOUR OFFICE OR DEPARTMENT HERE</a:t>
            </a:r>
          </a:p>
          <a:p>
            <a:r>
              <a:rPr lang="en-US" dirty="0"/>
              <a:t>Presenter Name</a:t>
            </a:r>
          </a:p>
        </p:txBody>
      </p:sp>
      <p:sp>
        <p:nvSpPr>
          <p:cNvPr id="4" name="Date Placeholder 3"/>
          <p:cNvSpPr>
            <a:spLocks noGrp="1"/>
          </p:cNvSpPr>
          <p:nvPr>
            <p:ph type="dt" sz="half" idx="10"/>
          </p:nvPr>
        </p:nvSpPr>
        <p:spPr/>
        <p:txBody>
          <a:bodyPr/>
          <a:lstStyle>
            <a:lvl1pPr>
              <a:defRPr baseline="0">
                <a:solidFill>
                  <a:schemeClr val="bg1">
                    <a:lumMod val="95000"/>
                  </a:schemeClr>
                </a:solidFill>
              </a:defRPr>
            </a:lvl1pPr>
          </a:lstStyle>
          <a:p>
            <a:fld id="{E796B185-B4E6-4506-9775-6FCD889F3619}" type="datetime1">
              <a:rPr lang="en-US" smtClean="0"/>
              <a:t>5/8/2020</a:t>
            </a:fld>
            <a:endParaRPr lang="en-US" dirty="0"/>
          </a:p>
        </p:txBody>
      </p:sp>
      <p:sp>
        <p:nvSpPr>
          <p:cNvPr id="5" name="Footer Placeholder 4"/>
          <p:cNvSpPr>
            <a:spLocks noGrp="1"/>
          </p:cNvSpPr>
          <p:nvPr>
            <p:ph type="ftr" sz="quarter" idx="11"/>
          </p:nvPr>
        </p:nvSpPr>
        <p:spPr/>
        <p:txBody>
          <a:bodyPr/>
          <a:lstStyle>
            <a:lvl1pPr>
              <a:defRPr baseline="0">
                <a:solidFill>
                  <a:schemeClr val="bg1">
                    <a:lumMod val="9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bg1">
                    <a:lumMod val="95000"/>
                  </a:schemeClr>
                </a:solidFill>
              </a:defRPr>
            </a:lvl1pPr>
          </a:lstStyle>
          <a:p>
            <a:fld id="{E05EB2EB-69F8-D948-986A-A0FFB8F3ADC8}" type="slidenum">
              <a:rPr lang="en-US" smtClean="0"/>
              <a:pPr/>
              <a:t>‹#›</a:t>
            </a:fld>
            <a:endParaRPr lang="en-US" dirty="0"/>
          </a:p>
        </p:txBody>
      </p:sp>
    </p:spTree>
    <p:extLst>
      <p:ext uri="{BB962C8B-B14F-4D97-AF65-F5344CB8AC3E}">
        <p14:creationId xmlns:p14="http://schemas.microsoft.com/office/powerpoint/2010/main" val="176453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grpSp>
        <p:nvGrpSpPr>
          <p:cNvPr id="2" name="Group 1"/>
          <p:cNvGrpSpPr/>
          <p:nvPr userDrawn="1"/>
        </p:nvGrpSpPr>
        <p:grpSpPr>
          <a:xfrm>
            <a:off x="0" y="0"/>
            <a:ext cx="9144001" cy="6858252"/>
            <a:chOff x="0" y="0"/>
            <a:chExt cx="9144001" cy="6858252"/>
          </a:xfrm>
        </p:grpSpPr>
        <p:sp>
          <p:nvSpPr>
            <p:cNvPr id="6" name="object 2"/>
            <p:cNvSpPr/>
            <p:nvPr userDrawn="1"/>
          </p:nvSpPr>
          <p:spPr>
            <a:xfrm>
              <a:off x="7028181" y="3222242"/>
              <a:ext cx="2115820" cy="3636010"/>
            </a:xfrm>
            <a:custGeom>
              <a:avLst/>
              <a:gdLst/>
              <a:ahLst/>
              <a:cxnLst/>
              <a:rect l="l" t="t" r="r" b="b"/>
              <a:pathLst>
                <a:path w="2115820" h="3636009">
                  <a:moveTo>
                    <a:pt x="2115820" y="0"/>
                  </a:moveTo>
                  <a:lnTo>
                    <a:pt x="0" y="0"/>
                  </a:lnTo>
                  <a:lnTo>
                    <a:pt x="1977339" y="3635755"/>
                  </a:lnTo>
                  <a:lnTo>
                    <a:pt x="2115820" y="3635755"/>
                  </a:lnTo>
                  <a:lnTo>
                    <a:pt x="2115820" y="0"/>
                  </a:lnTo>
                  <a:close/>
                </a:path>
              </a:pathLst>
            </a:custGeom>
            <a:solidFill>
              <a:srgbClr val="C5C5C5"/>
            </a:solidFill>
          </p:spPr>
          <p:txBody>
            <a:bodyPr wrap="square" lIns="0" tIns="0" rIns="0" bIns="0" rtlCol="0"/>
            <a:lstStyle/>
            <a:p>
              <a:endParaRPr/>
            </a:p>
          </p:txBody>
        </p:sp>
        <p:sp>
          <p:nvSpPr>
            <p:cNvPr id="7" name="object 3"/>
            <p:cNvSpPr/>
            <p:nvPr userDrawn="1"/>
          </p:nvSpPr>
          <p:spPr>
            <a:xfrm>
              <a:off x="0" y="0"/>
              <a:ext cx="6961505" cy="3104515"/>
            </a:xfrm>
            <a:custGeom>
              <a:avLst/>
              <a:gdLst/>
              <a:ahLst/>
              <a:cxnLst/>
              <a:rect l="l" t="t" r="r" b="b"/>
              <a:pathLst>
                <a:path w="6961505" h="3104515">
                  <a:moveTo>
                    <a:pt x="5265394" y="0"/>
                  </a:moveTo>
                  <a:lnTo>
                    <a:pt x="0" y="0"/>
                  </a:lnTo>
                  <a:lnTo>
                    <a:pt x="0" y="3104095"/>
                  </a:lnTo>
                  <a:lnTo>
                    <a:pt x="6961492" y="3104070"/>
                  </a:lnTo>
                  <a:lnTo>
                    <a:pt x="5265394" y="0"/>
                  </a:lnTo>
                  <a:close/>
                </a:path>
              </a:pathLst>
            </a:custGeom>
            <a:solidFill>
              <a:srgbClr val="000000"/>
            </a:solidFill>
          </p:spPr>
          <p:txBody>
            <a:bodyPr wrap="square" lIns="0" tIns="0" rIns="0" bIns="0" rtlCol="0"/>
            <a:lstStyle/>
            <a:p>
              <a:endParaRPr/>
            </a:p>
          </p:txBody>
        </p:sp>
        <p:sp>
          <p:nvSpPr>
            <p:cNvPr id="8" name="object 4"/>
            <p:cNvSpPr/>
            <p:nvPr userDrawn="1"/>
          </p:nvSpPr>
          <p:spPr>
            <a:xfrm>
              <a:off x="0" y="3130029"/>
              <a:ext cx="9144000" cy="73660"/>
            </a:xfrm>
            <a:custGeom>
              <a:avLst/>
              <a:gdLst/>
              <a:ahLst/>
              <a:cxnLst/>
              <a:rect l="l" t="t" r="r" b="b"/>
              <a:pathLst>
                <a:path w="9144000" h="73660">
                  <a:moveTo>
                    <a:pt x="0" y="73151"/>
                  </a:moveTo>
                  <a:lnTo>
                    <a:pt x="9144000" y="73151"/>
                  </a:lnTo>
                  <a:lnTo>
                    <a:pt x="9144000" y="0"/>
                  </a:lnTo>
                  <a:lnTo>
                    <a:pt x="0" y="0"/>
                  </a:lnTo>
                  <a:lnTo>
                    <a:pt x="0" y="73151"/>
                  </a:lnTo>
                  <a:close/>
                </a:path>
              </a:pathLst>
            </a:custGeom>
            <a:solidFill>
              <a:srgbClr val="B0810A"/>
            </a:solidFill>
          </p:spPr>
          <p:txBody>
            <a:bodyPr wrap="square" lIns="0" tIns="0" rIns="0" bIns="0" rtlCol="0"/>
            <a:lstStyle/>
            <a:p>
              <a:endParaRPr/>
            </a:p>
          </p:txBody>
        </p:sp>
        <p:sp>
          <p:nvSpPr>
            <p:cNvPr id="12" name="bk object 17"/>
            <p:cNvSpPr/>
            <p:nvPr userDrawn="1"/>
          </p:nvSpPr>
          <p:spPr>
            <a:xfrm>
              <a:off x="6961188" y="362846"/>
              <a:ext cx="1859619" cy="555406"/>
            </a:xfrm>
            <a:prstGeom prst="rect">
              <a:avLst/>
            </a:prstGeom>
            <a:blipFill>
              <a:blip r:embed="rId2" cstate="print"/>
              <a:stretch>
                <a:fillRect/>
              </a:stretch>
            </a:blipFill>
          </p:spPr>
          <p:txBody>
            <a:bodyPr wrap="square" lIns="0" tIns="0" rIns="0" bIns="0" rtlCol="0"/>
            <a:lstStyle/>
            <a:p>
              <a:endParaRPr/>
            </a:p>
          </p:txBody>
        </p:sp>
      </p:grpSp>
      <p:sp>
        <p:nvSpPr>
          <p:cNvPr id="10" name="Title 9"/>
          <p:cNvSpPr>
            <a:spLocks noGrp="1"/>
          </p:cNvSpPr>
          <p:nvPr>
            <p:ph type="title" hasCustomPrompt="1"/>
          </p:nvPr>
        </p:nvSpPr>
        <p:spPr>
          <a:xfrm>
            <a:off x="628650" y="1971653"/>
            <a:ext cx="5416100" cy="880624"/>
          </a:xfrm>
        </p:spPr>
        <p:txBody>
          <a:bodyPr lIns="0" tIns="0" rIns="0" bIns="0" anchor="t" anchorCtr="0">
            <a:noAutofit/>
          </a:bodyPr>
          <a:lstStyle>
            <a:lvl1pPr algn="l">
              <a:defRPr sz="7500" baseline="0">
                <a:solidFill>
                  <a:schemeClr val="bg1"/>
                </a:solidFill>
              </a:defRPr>
            </a:lvl1pPr>
          </a:lstStyle>
          <a:p>
            <a:r>
              <a:rPr lang="en-US" dirty="0"/>
              <a:t>TITLE HERE</a:t>
            </a:r>
          </a:p>
        </p:txBody>
      </p:sp>
      <p:sp>
        <p:nvSpPr>
          <p:cNvPr id="16" name="Date Placeholder 15"/>
          <p:cNvSpPr>
            <a:spLocks noGrp="1"/>
          </p:cNvSpPr>
          <p:nvPr>
            <p:ph type="dt" sz="half" idx="15"/>
          </p:nvPr>
        </p:nvSpPr>
        <p:spPr/>
        <p:txBody>
          <a:bodyPr/>
          <a:lstStyle/>
          <a:p>
            <a:fld id="{25B738D7-1A75-4109-AB62-3751DD13DF12}" type="datetime1">
              <a:rPr lang="en-US" smtClean="0"/>
              <a:t>5/8/2020</a:t>
            </a:fld>
            <a:endParaRPr lang="en-US"/>
          </a:p>
        </p:txBody>
      </p:sp>
      <p:sp>
        <p:nvSpPr>
          <p:cNvPr id="17" name="Footer Placeholder 16"/>
          <p:cNvSpPr>
            <a:spLocks noGrp="1"/>
          </p:cNvSpPr>
          <p:nvPr>
            <p:ph type="ftr" sz="quarter" idx="16"/>
          </p:nvPr>
        </p:nvSpPr>
        <p:spPr/>
        <p:txBody>
          <a:bodyPr/>
          <a:lstStyle/>
          <a:p>
            <a:endParaRPr lang="en-US"/>
          </a:p>
        </p:txBody>
      </p:sp>
      <p:sp>
        <p:nvSpPr>
          <p:cNvPr id="18" name="Slide Number Placeholder 17"/>
          <p:cNvSpPr>
            <a:spLocks noGrp="1"/>
          </p:cNvSpPr>
          <p:nvPr>
            <p:ph type="sldNum" sz="quarter" idx="17"/>
          </p:nvPr>
        </p:nvSpPr>
        <p:spPr/>
        <p:txBody>
          <a:bodyPr/>
          <a:lstStyle/>
          <a:p>
            <a:fld id="{E05EB2EB-69F8-D948-986A-A0FFB8F3ADC8}" type="slidenum">
              <a:rPr lang="en-US" smtClean="0"/>
              <a:t>‹#›</a:t>
            </a:fld>
            <a:endParaRPr lang="en-US"/>
          </a:p>
        </p:txBody>
      </p:sp>
      <p:sp>
        <p:nvSpPr>
          <p:cNvPr id="3" name="Text Placeholder 2"/>
          <p:cNvSpPr>
            <a:spLocks noGrp="1"/>
          </p:cNvSpPr>
          <p:nvPr>
            <p:ph type="body" sz="quarter" idx="18" hasCustomPrompt="1"/>
          </p:nvPr>
        </p:nvSpPr>
        <p:spPr>
          <a:xfrm>
            <a:off x="628650" y="3494088"/>
            <a:ext cx="6332538" cy="490537"/>
          </a:xfrm>
        </p:spPr>
        <p:txBody>
          <a:bodyPr lIns="0" tIns="0" rIns="0" bIns="0"/>
          <a:lstStyle>
            <a:lvl1pPr marL="0" indent="0">
              <a:buFontTx/>
              <a:buNone/>
              <a:defRPr b="1" i="0" baseline="0">
                <a:latin typeface="Arial" charset="0"/>
              </a:defRPr>
            </a:lvl1pPr>
          </a:lstStyle>
          <a:p>
            <a:pPr lvl="0"/>
            <a:r>
              <a:rPr lang="en-US" dirty="0"/>
              <a:t>QUESTIONS</a:t>
            </a:r>
          </a:p>
        </p:txBody>
      </p:sp>
      <p:sp>
        <p:nvSpPr>
          <p:cNvPr id="5" name="Text Placeholder 4"/>
          <p:cNvSpPr>
            <a:spLocks noGrp="1"/>
          </p:cNvSpPr>
          <p:nvPr>
            <p:ph type="body" sz="quarter" idx="19" hasCustomPrompt="1"/>
          </p:nvPr>
        </p:nvSpPr>
        <p:spPr>
          <a:xfrm>
            <a:off x="628650" y="4162425"/>
            <a:ext cx="6332538" cy="1532145"/>
          </a:xfrm>
        </p:spPr>
        <p:txBody>
          <a:bodyPr lIns="0" tIns="0" rIns="0" bIns="0">
            <a:normAutofit/>
          </a:bodyPr>
          <a:lstStyle>
            <a:lvl1pPr marL="0" indent="0">
              <a:buFontTx/>
              <a:buNone/>
              <a:defRPr sz="2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Conclusion or contact here</a:t>
            </a:r>
          </a:p>
        </p:txBody>
      </p:sp>
      <p:sp>
        <p:nvSpPr>
          <p:cNvPr id="14" name="Text Placeholder 13"/>
          <p:cNvSpPr>
            <a:spLocks noGrp="1"/>
          </p:cNvSpPr>
          <p:nvPr>
            <p:ph type="body" sz="quarter" idx="20" hasCustomPrompt="1"/>
          </p:nvPr>
        </p:nvSpPr>
        <p:spPr>
          <a:xfrm>
            <a:off x="628650" y="5768975"/>
            <a:ext cx="2057400" cy="268288"/>
          </a:xfrm>
        </p:spPr>
        <p:txBody>
          <a:bodyPr lIns="0" tIns="0" rIns="0" bIns="0">
            <a:noAutofit/>
          </a:bodyPr>
          <a:lstStyle>
            <a:lvl1pPr marL="0" indent="0">
              <a:buFontTx/>
              <a:buNone/>
              <a:defRPr sz="1000" baseline="0"/>
            </a:lvl1pPr>
          </a:lstStyle>
          <a:p>
            <a:pPr lvl="0"/>
            <a:r>
              <a:rPr lang="en-US" dirty="0"/>
              <a:t>EA/EOU</a:t>
            </a:r>
          </a:p>
        </p:txBody>
      </p:sp>
    </p:spTree>
    <p:extLst>
      <p:ext uri="{BB962C8B-B14F-4D97-AF65-F5344CB8AC3E}">
        <p14:creationId xmlns:p14="http://schemas.microsoft.com/office/powerpoint/2010/main" val="64723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93002"/>
            <a:ext cx="6332855" cy="462376"/>
          </a:xfrm>
        </p:spPr>
        <p:txBody>
          <a:bodyPr lIns="0" tIns="0" rIns="0" bIns="0" anchor="t" anchorCtr="0">
            <a:noAutofit/>
          </a:bodyPr>
          <a:lstStyle>
            <a:lvl1pPr>
              <a:defRPr sz="3600" baseline="0"/>
            </a:lvl1pPr>
          </a:lstStyle>
          <a:p>
            <a:r>
              <a:rPr lang="en-US"/>
              <a:t>Click to edit Master title style</a:t>
            </a:r>
            <a:endParaRPr lang="en-US" dirty="0"/>
          </a:p>
        </p:txBody>
      </p:sp>
      <p:sp>
        <p:nvSpPr>
          <p:cNvPr id="3" name="Content Placeholder 2"/>
          <p:cNvSpPr>
            <a:spLocks noGrp="1"/>
          </p:cNvSpPr>
          <p:nvPr>
            <p:ph idx="1"/>
          </p:nvPr>
        </p:nvSpPr>
        <p:spPr>
          <a:xfrm>
            <a:off x="628650" y="2512113"/>
            <a:ext cx="6332855" cy="29448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F5698-8DA2-49BA-ABC7-8D335B23396B}" type="datetime1">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18581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6380761" cy="2852737"/>
          </a:xfrm>
        </p:spPr>
        <p:txBody>
          <a:bodyPr lIns="0" tIns="0" rIns="0" bIns="0" anchor="b" anchorCtr="0"/>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6380761" cy="1500187"/>
          </a:xfrm>
        </p:spPr>
        <p:txBody>
          <a:bodyPr lIns="0" tIns="0" rIns="0" bIns="0"/>
          <a:lstStyle>
            <a:lvl1pPr marL="0" indent="0">
              <a:buNone/>
              <a:defRPr sz="2400" baseline="0">
                <a:solidFill>
                  <a:schemeClr val="tx1"/>
                </a:solidFill>
                <a:latin typeface="Aria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C478A-70E6-4724-A408-6050F0C5A1CE}" type="datetime1">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87505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28650" y="1594022"/>
            <a:ext cx="6350120" cy="485632"/>
          </a:xfrm>
        </p:spPr>
        <p:txBody>
          <a:bodyPr anchor="t" anchorCtr="0">
            <a:normAutofit/>
          </a:bodyPr>
          <a:lstStyle>
            <a:lvl1pPr>
              <a:defRPr sz="3600" baseline="0"/>
            </a:lvl1pPr>
          </a:lstStyle>
          <a:p>
            <a:r>
              <a:rPr lang="en-US"/>
              <a:t>Click to edit Master title style</a:t>
            </a:r>
            <a:endParaRPr lang="en-US" dirty="0"/>
          </a:p>
        </p:txBody>
      </p:sp>
      <p:sp>
        <p:nvSpPr>
          <p:cNvPr id="3" name="Text Placeholder 2"/>
          <p:cNvSpPr>
            <a:spLocks noGrp="1"/>
          </p:cNvSpPr>
          <p:nvPr>
            <p:ph type="body" idx="1"/>
          </p:nvPr>
        </p:nvSpPr>
        <p:spPr>
          <a:xfrm>
            <a:off x="628650" y="2514609"/>
            <a:ext cx="3372815" cy="1113406"/>
          </a:xfrm>
        </p:spPr>
        <p:txBody>
          <a:bodyPr lIns="0" tIns="0" rIns="0" anchor="t" anchorCtr="0"/>
          <a:lstStyle>
            <a:lvl1pPr marL="0" indent="0">
              <a:buNone/>
              <a:defRPr sz="2400" b="1" baseline="0">
                <a:latin typeface="Arial 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8649" y="3629269"/>
            <a:ext cx="3372815" cy="233692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73992" y="2514609"/>
            <a:ext cx="3416059" cy="1113406"/>
          </a:xfrm>
        </p:spPr>
        <p:txBody>
          <a:bodyPr lIns="0" tIns="0" rIns="0" bIns="45720" anchor="t" anchorCtr="0"/>
          <a:lstStyle>
            <a:lvl1pPr marL="0" indent="0">
              <a:buNone/>
              <a:defRPr sz="2400" b="1" baseline="0">
                <a:latin typeface="Arial 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73992" y="3629268"/>
            <a:ext cx="3416059" cy="2336929"/>
          </a:xfrm>
        </p:spPr>
        <p:txBody>
          <a:bodyPr lIns="0" tIns="0" rIns="0" bIns="0"/>
          <a:lstStyle>
            <a:lvl1pPr>
              <a:defRPr baseline="0">
                <a:latin typeface="Arial" charset="0"/>
              </a:defRPr>
            </a:lvl1pPr>
            <a:lvl2pPr>
              <a:defRPr baseline="0">
                <a:latin typeface="Arial" charset="0"/>
              </a:defRPr>
            </a:lvl2pPr>
            <a:lvl3pPr>
              <a:defRPr baseline="0">
                <a:latin typeface="Arial" charset="0"/>
              </a:defRPr>
            </a:lvl3pPr>
            <a:lvl4pPr>
              <a:defRPr baseline="0">
                <a:latin typeface="Arial" charset="0"/>
              </a:defRPr>
            </a:lvl4pPr>
            <a:lvl5pPr>
              <a:defRPr baseline="0">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BD91D-97DE-4B68-8A1F-CB433FB4A080}" type="datetime1">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4155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Proof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1398792"/>
            <a:ext cx="6332855" cy="4674204"/>
          </a:xfrm>
        </p:spPr>
        <p:txBody>
          <a:bodyPr lIns="0" tIns="0" rIns="0" bIns="0" anchor="ctr" anchorCtr="0">
            <a:normAutofit/>
          </a:bodyPr>
          <a:lstStyle>
            <a:lvl1pPr>
              <a:defRPr sz="7500" baseline="0"/>
            </a:lvl1pPr>
          </a:lstStyle>
          <a:p>
            <a:r>
              <a:rPr lang="en-US" dirty="0"/>
              <a:t>#1 Best Slide </a:t>
            </a:r>
            <a:br>
              <a:rPr lang="en-US" dirty="0"/>
            </a:br>
            <a:r>
              <a:rPr lang="en-US" dirty="0"/>
              <a:t>to use A </a:t>
            </a:r>
            <a:br>
              <a:rPr lang="en-US" dirty="0"/>
            </a:br>
            <a:r>
              <a:rPr lang="en-US" dirty="0"/>
              <a:t>PROOF POINT</a:t>
            </a:r>
          </a:p>
        </p:txBody>
      </p:sp>
      <p:sp>
        <p:nvSpPr>
          <p:cNvPr id="3" name="Date Placeholder 2"/>
          <p:cNvSpPr>
            <a:spLocks noGrp="1"/>
          </p:cNvSpPr>
          <p:nvPr>
            <p:ph type="dt" sz="half" idx="10"/>
          </p:nvPr>
        </p:nvSpPr>
        <p:spPr/>
        <p:txBody>
          <a:bodyPr/>
          <a:lstStyle/>
          <a:p>
            <a:fld id="{D15E3F58-C20A-41B9-B8E1-4D8073EB99E4}" type="datetime1">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9150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B6BBD08-FD96-4F34-B57D-31F617A21AF5}" type="datetime1">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EB2EB-69F8-D948-986A-A0FFB8F3ADC8}" type="slidenum">
              <a:rPr lang="en-US" smtClean="0"/>
              <a:t>‹#›</a:t>
            </a:fld>
            <a:endParaRPr lang="en-US"/>
          </a:p>
        </p:txBody>
      </p:sp>
      <p:sp>
        <p:nvSpPr>
          <p:cNvPr id="8" name="Title 7"/>
          <p:cNvSpPr>
            <a:spLocks noGrp="1"/>
          </p:cNvSpPr>
          <p:nvPr>
            <p:ph type="title"/>
          </p:nvPr>
        </p:nvSpPr>
        <p:spPr>
          <a:xfrm>
            <a:off x="628650" y="1586354"/>
            <a:ext cx="2949178" cy="1559940"/>
          </a:xfrm>
        </p:spPr>
        <p:txBody>
          <a:bodyPr lIns="0" tIns="0" rIns="0" bIns="0" anchor="t" anchorCtr="0">
            <a:noAutofit/>
          </a:bodyPr>
          <a:lstStyle>
            <a:lvl1pPr>
              <a:defRPr sz="3600" baseline="0"/>
            </a:lvl1pPr>
          </a:lstStyle>
          <a:p>
            <a:r>
              <a:rPr lang="en-US"/>
              <a:t>Click to edit Master title style</a:t>
            </a:r>
            <a:endParaRPr lang="en-US" dirty="0"/>
          </a:p>
        </p:txBody>
      </p:sp>
      <p:sp>
        <p:nvSpPr>
          <p:cNvPr id="9" name="Text Placeholder 8"/>
          <p:cNvSpPr>
            <a:spLocks noGrp="1"/>
          </p:cNvSpPr>
          <p:nvPr>
            <p:ph type="body" sz="quarter" idx="13" hasCustomPrompt="1"/>
          </p:nvPr>
        </p:nvSpPr>
        <p:spPr>
          <a:xfrm>
            <a:off x="628650" y="3330575"/>
            <a:ext cx="2949178" cy="2497138"/>
          </a:xfrm>
        </p:spPr>
        <p:txBody>
          <a:bodyPr lIns="0" tIns="0" rIns="0" bIns="0">
            <a:normAutofit/>
          </a:bodyPr>
          <a:lstStyle>
            <a:lvl1pPr marL="0" indent="0">
              <a:lnSpc>
                <a:spcPct val="100000"/>
              </a:lnSpc>
              <a:buFontTx/>
              <a:buNone/>
              <a:defRPr sz="2000" b="1" i="0" baseline="0">
                <a:latin typeface="Arial" charset="0"/>
              </a:defRPr>
            </a:lvl1pPr>
          </a:lstStyle>
          <a:p>
            <a:pPr lvl="0"/>
            <a:r>
              <a:rPr lang="en-US" dirty="0"/>
              <a:t>Subhead here Two Lines</a:t>
            </a:r>
          </a:p>
        </p:txBody>
      </p:sp>
      <p:sp>
        <p:nvSpPr>
          <p:cNvPr id="13" name="Content Placeholder 12"/>
          <p:cNvSpPr>
            <a:spLocks noGrp="1"/>
          </p:cNvSpPr>
          <p:nvPr>
            <p:ph sz="quarter" idx="14" hasCustomPrompt="1"/>
          </p:nvPr>
        </p:nvSpPr>
        <p:spPr>
          <a:xfrm>
            <a:off x="3848100" y="1585913"/>
            <a:ext cx="3125788" cy="4241800"/>
          </a:xfrm>
        </p:spPr>
        <p:txBody>
          <a:bodyPr>
            <a:normAutofit/>
          </a:bodyPr>
          <a:lstStyle>
            <a:lvl1pPr>
              <a:defRPr sz="2000" baseline="0">
                <a:latin typeface="Arial" charset="0"/>
              </a:defRPr>
            </a:lvl1pPr>
          </a:lstStyle>
          <a:p>
            <a:pPr lvl="0"/>
            <a:r>
              <a:rPr lang="en-US" dirty="0"/>
              <a:t>Chart or Text Here</a:t>
            </a:r>
          </a:p>
          <a:p>
            <a:pPr lvl="0"/>
            <a:endParaRPr lang="en-US" dirty="0"/>
          </a:p>
        </p:txBody>
      </p:sp>
    </p:spTree>
    <p:extLst>
      <p:ext uri="{BB962C8B-B14F-4D97-AF65-F5344CB8AC3E}">
        <p14:creationId xmlns:p14="http://schemas.microsoft.com/office/powerpoint/2010/main" val="27452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1-Column">
    <p:spTree>
      <p:nvGrpSpPr>
        <p:cNvPr id="1" name=""/>
        <p:cNvGrpSpPr/>
        <p:nvPr/>
      </p:nvGrpSpPr>
      <p:grpSpPr>
        <a:xfrm>
          <a:off x="0" y="0"/>
          <a:ext cx="0" cy="0"/>
          <a:chOff x="0" y="0"/>
          <a:chExt cx="0" cy="0"/>
        </a:xfrm>
      </p:grpSpPr>
      <p:sp>
        <p:nvSpPr>
          <p:cNvPr id="2" name="Title 1"/>
          <p:cNvSpPr>
            <a:spLocks noGrp="1"/>
          </p:cNvSpPr>
          <p:nvPr>
            <p:ph type="title"/>
          </p:nvPr>
        </p:nvSpPr>
        <p:spPr>
          <a:xfrm>
            <a:off x="3165872" y="1794595"/>
            <a:ext cx="3864656" cy="1251818"/>
          </a:xfrm>
        </p:spPr>
        <p:txBody>
          <a:bodyPr anchor="t" anchorCtr="0">
            <a:normAutofit/>
          </a:bodyPr>
          <a:lstStyle>
            <a:lvl1pPr>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794594"/>
            <a:ext cx="3028950" cy="3941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165872" y="3321170"/>
            <a:ext cx="3864656" cy="2415396"/>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021B8-7183-430C-A1DB-402CA6AD1F5A}" type="datetime1">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107083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No Triangle">
    <p:spTree>
      <p:nvGrpSpPr>
        <p:cNvPr id="1" name=""/>
        <p:cNvGrpSpPr/>
        <p:nvPr/>
      </p:nvGrpSpPr>
      <p:grpSpPr>
        <a:xfrm>
          <a:off x="0" y="0"/>
          <a:ext cx="0" cy="0"/>
          <a:chOff x="0" y="0"/>
          <a:chExt cx="0" cy="0"/>
        </a:xfrm>
      </p:grpSpPr>
      <p:sp>
        <p:nvSpPr>
          <p:cNvPr id="2" name="Title 1"/>
          <p:cNvSpPr>
            <a:spLocks noGrp="1"/>
          </p:cNvSpPr>
          <p:nvPr>
            <p:ph type="title"/>
          </p:nvPr>
        </p:nvSpPr>
        <p:spPr>
          <a:xfrm>
            <a:off x="580409" y="1612369"/>
            <a:ext cx="7886700" cy="486652"/>
          </a:xfrm>
        </p:spPr>
        <p:txBody>
          <a:bodyPr lIns="0" tIns="0" rIns="0" bIns="0" anchor="t" anchorCtr="0">
            <a:noAutofit/>
          </a:bodyPr>
          <a:lstStyle>
            <a:lvl1pPr>
              <a:defRPr sz="3600" baseline="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C80D6-18CF-4F02-83D7-3449A34F5543}" type="datetime1">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
        <p:nvSpPr>
          <p:cNvPr id="7" name="Text Placeholder 6"/>
          <p:cNvSpPr>
            <a:spLocks noGrp="1"/>
          </p:cNvSpPr>
          <p:nvPr>
            <p:ph type="body" sz="quarter" idx="13"/>
          </p:nvPr>
        </p:nvSpPr>
        <p:spPr>
          <a:xfrm>
            <a:off x="608616" y="2533397"/>
            <a:ext cx="7899400" cy="2728913"/>
          </a:xfrm>
        </p:spPr>
        <p:txBody>
          <a:bodyPr lIns="0" tIns="0" rIns="0" bIns="0">
            <a:normAutofit/>
          </a:bodyPr>
          <a:lstStyle>
            <a:lvl1pPr marL="0" indent="0">
              <a:buFontTx/>
              <a:buNone/>
              <a:defRPr sz="1800" baseline="0"/>
            </a:lvl1pPr>
            <a:lvl2pPr marL="457200" indent="0">
              <a:buFontTx/>
              <a:buNone/>
              <a:defRPr sz="1800" baseline="0"/>
            </a:lvl2pPr>
            <a:lvl3pPr marL="914400" indent="0">
              <a:buFontTx/>
              <a:buNone/>
              <a:defRPr sz="1800" baseline="0"/>
            </a:lvl3pPr>
            <a:lvl4pPr marL="1371600" indent="0">
              <a:buFontTx/>
              <a:buNone/>
              <a:defRPr sz="1800" baseline="0"/>
            </a:lvl4pPr>
            <a:lvl5pPr marL="1828800" indent="0">
              <a:buFontTx/>
              <a:buNone/>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userDrawn="1"/>
        </p:nvGrpSpPr>
        <p:grpSpPr>
          <a:xfrm>
            <a:off x="0" y="0"/>
            <a:ext cx="9144000" cy="1108176"/>
            <a:chOff x="0" y="0"/>
            <a:chExt cx="9144000" cy="1108176"/>
          </a:xfrm>
        </p:grpSpPr>
        <p:grpSp>
          <p:nvGrpSpPr>
            <p:cNvPr id="9" name="Group 8"/>
            <p:cNvGrpSpPr/>
            <p:nvPr userDrawn="1"/>
          </p:nvGrpSpPr>
          <p:grpSpPr>
            <a:xfrm>
              <a:off x="0" y="0"/>
              <a:ext cx="6961505" cy="1009161"/>
              <a:chOff x="0" y="0"/>
              <a:chExt cx="6961505" cy="1009161"/>
            </a:xfrm>
          </p:grpSpPr>
          <p:sp>
            <p:nvSpPr>
              <p:cNvPr id="10" name="bk object 18"/>
              <p:cNvSpPr/>
              <p:nvPr/>
            </p:nvSpPr>
            <p:spPr>
              <a:xfrm>
                <a:off x="0" y="0"/>
                <a:ext cx="6961505" cy="1009015"/>
              </a:xfrm>
              <a:custGeom>
                <a:avLst/>
                <a:gdLst/>
                <a:ahLst/>
                <a:cxnLst/>
                <a:rect l="l" t="t" r="r" b="b"/>
                <a:pathLst>
                  <a:path w="6961505" h="1009015">
                    <a:moveTo>
                      <a:pt x="6414998" y="0"/>
                    </a:moveTo>
                    <a:lnTo>
                      <a:pt x="0" y="0"/>
                    </a:lnTo>
                    <a:lnTo>
                      <a:pt x="0" y="1008595"/>
                    </a:lnTo>
                    <a:lnTo>
                      <a:pt x="6961492" y="1008557"/>
                    </a:lnTo>
                    <a:lnTo>
                      <a:pt x="6414998" y="0"/>
                    </a:lnTo>
                    <a:close/>
                  </a:path>
                </a:pathLst>
              </a:custGeom>
              <a:solidFill>
                <a:srgbClr val="B0810A"/>
              </a:solidFill>
            </p:spPr>
            <p:txBody>
              <a:bodyPr wrap="square" lIns="0" tIns="0" rIns="0" bIns="0" rtlCol="0"/>
              <a:lstStyle/>
              <a:p>
                <a:endParaRPr/>
              </a:p>
            </p:txBody>
          </p:sp>
          <p:sp>
            <p:nvSpPr>
              <p:cNvPr id="11" name="bk object 19"/>
              <p:cNvSpPr/>
              <p:nvPr/>
            </p:nvSpPr>
            <p:spPr>
              <a:xfrm>
                <a:off x="6338668"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2" name="bk object 20"/>
              <p:cNvSpPr/>
              <p:nvPr/>
            </p:nvSpPr>
            <p:spPr>
              <a:xfrm>
                <a:off x="6261374"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3" name="bk object 21"/>
              <p:cNvSpPr/>
              <p:nvPr/>
            </p:nvSpPr>
            <p:spPr>
              <a:xfrm>
                <a:off x="6184081" y="0"/>
                <a:ext cx="549275" cy="1009015"/>
              </a:xfrm>
              <a:custGeom>
                <a:avLst/>
                <a:gdLst/>
                <a:ahLst/>
                <a:cxnLst/>
                <a:rect l="l" t="t" r="r" b="b"/>
                <a:pathLst>
                  <a:path w="549275" h="1009015">
                    <a:moveTo>
                      <a:pt x="548701" y="1008559"/>
                    </a:moveTo>
                    <a:lnTo>
                      <a:pt x="0" y="0"/>
                    </a:lnTo>
                  </a:path>
                </a:pathLst>
              </a:custGeom>
              <a:ln w="9626">
                <a:solidFill>
                  <a:srgbClr val="FFFFFF"/>
                </a:solidFill>
              </a:ln>
            </p:spPr>
            <p:txBody>
              <a:bodyPr wrap="square" lIns="0" tIns="0" rIns="0" bIns="0" rtlCol="0"/>
              <a:lstStyle/>
              <a:p>
                <a:endParaRPr/>
              </a:p>
            </p:txBody>
          </p:sp>
          <p:sp>
            <p:nvSpPr>
              <p:cNvPr id="14" name="bk object 22"/>
              <p:cNvSpPr/>
              <p:nvPr/>
            </p:nvSpPr>
            <p:spPr>
              <a:xfrm>
                <a:off x="6106766" y="0"/>
                <a:ext cx="549275" cy="1009015"/>
              </a:xfrm>
              <a:custGeom>
                <a:avLst/>
                <a:gdLst/>
                <a:ahLst/>
                <a:cxnLst/>
                <a:rect l="l" t="t" r="r" b="b"/>
                <a:pathLst>
                  <a:path w="549275" h="1009015">
                    <a:moveTo>
                      <a:pt x="548702" y="1008559"/>
                    </a:moveTo>
                    <a:lnTo>
                      <a:pt x="0" y="0"/>
                    </a:lnTo>
                  </a:path>
                </a:pathLst>
              </a:custGeom>
              <a:ln w="9626">
                <a:solidFill>
                  <a:srgbClr val="FFFFFF"/>
                </a:solidFill>
              </a:ln>
            </p:spPr>
            <p:txBody>
              <a:bodyPr wrap="square" lIns="0" tIns="0" rIns="0" bIns="0" rtlCol="0"/>
              <a:lstStyle/>
              <a:p>
                <a:endParaRPr/>
              </a:p>
            </p:txBody>
          </p:sp>
          <p:sp>
            <p:nvSpPr>
              <p:cNvPr id="15" name="bk object 23"/>
              <p:cNvSpPr/>
              <p:nvPr/>
            </p:nvSpPr>
            <p:spPr>
              <a:xfrm>
                <a:off x="6029483" y="0"/>
                <a:ext cx="549275" cy="1009015"/>
              </a:xfrm>
              <a:custGeom>
                <a:avLst/>
                <a:gdLst/>
                <a:ahLst/>
                <a:cxnLst/>
                <a:rect l="l" t="t" r="r" b="b"/>
                <a:pathLst>
                  <a:path w="549275" h="1009015">
                    <a:moveTo>
                      <a:pt x="548700" y="1008559"/>
                    </a:moveTo>
                    <a:lnTo>
                      <a:pt x="0" y="0"/>
                    </a:lnTo>
                  </a:path>
                </a:pathLst>
              </a:custGeom>
              <a:ln w="9626">
                <a:solidFill>
                  <a:srgbClr val="FFFFFF"/>
                </a:solidFill>
              </a:ln>
            </p:spPr>
            <p:txBody>
              <a:bodyPr wrap="square" lIns="0" tIns="0" rIns="0" bIns="0" rtlCol="0"/>
              <a:lstStyle/>
              <a:p>
                <a:endParaRPr/>
              </a:p>
            </p:txBody>
          </p:sp>
          <p:sp>
            <p:nvSpPr>
              <p:cNvPr id="16" name="bk object 24"/>
              <p:cNvSpPr/>
              <p:nvPr/>
            </p:nvSpPr>
            <p:spPr>
              <a:xfrm>
                <a:off x="5952190" y="0"/>
                <a:ext cx="549275" cy="1009015"/>
              </a:xfrm>
              <a:custGeom>
                <a:avLst/>
                <a:gdLst/>
                <a:ahLst/>
                <a:cxnLst/>
                <a:rect l="l" t="t" r="r" b="b"/>
                <a:pathLst>
                  <a:path w="549275" h="1009015">
                    <a:moveTo>
                      <a:pt x="548701" y="1008560"/>
                    </a:moveTo>
                    <a:lnTo>
                      <a:pt x="0" y="0"/>
                    </a:lnTo>
                  </a:path>
                </a:pathLst>
              </a:custGeom>
              <a:ln w="9626">
                <a:solidFill>
                  <a:srgbClr val="FFFFFF"/>
                </a:solidFill>
              </a:ln>
            </p:spPr>
            <p:txBody>
              <a:bodyPr wrap="square" lIns="0" tIns="0" rIns="0" bIns="0" rtlCol="0"/>
              <a:lstStyle/>
              <a:p>
                <a:endParaRPr/>
              </a:p>
            </p:txBody>
          </p:sp>
          <p:sp>
            <p:nvSpPr>
              <p:cNvPr id="17" name="bk object 25"/>
              <p:cNvSpPr/>
              <p:nvPr/>
            </p:nvSpPr>
            <p:spPr>
              <a:xfrm>
                <a:off x="5874902" y="0"/>
                <a:ext cx="549275" cy="1009015"/>
              </a:xfrm>
              <a:custGeom>
                <a:avLst/>
                <a:gdLst/>
                <a:ahLst/>
                <a:cxnLst/>
                <a:rect l="l" t="t" r="r" b="b"/>
                <a:pathLst>
                  <a:path w="549275" h="1009015">
                    <a:moveTo>
                      <a:pt x="548703" y="1008560"/>
                    </a:moveTo>
                    <a:lnTo>
                      <a:pt x="0" y="0"/>
                    </a:lnTo>
                  </a:path>
                </a:pathLst>
              </a:custGeom>
              <a:ln w="9626">
                <a:solidFill>
                  <a:srgbClr val="FFFFFF"/>
                </a:solidFill>
              </a:ln>
            </p:spPr>
            <p:txBody>
              <a:bodyPr wrap="square" lIns="0" tIns="0" rIns="0" bIns="0" rtlCol="0"/>
              <a:lstStyle/>
              <a:p>
                <a:endParaRPr/>
              </a:p>
            </p:txBody>
          </p:sp>
          <p:sp>
            <p:nvSpPr>
              <p:cNvPr id="18" name="bk object 26"/>
              <p:cNvSpPr/>
              <p:nvPr/>
            </p:nvSpPr>
            <p:spPr>
              <a:xfrm>
                <a:off x="5797586" y="0"/>
                <a:ext cx="549275" cy="1009015"/>
              </a:xfrm>
              <a:custGeom>
                <a:avLst/>
                <a:gdLst/>
                <a:ahLst/>
                <a:cxnLst/>
                <a:rect l="l" t="t" r="r" b="b"/>
                <a:pathLst>
                  <a:path w="549275" h="1009015">
                    <a:moveTo>
                      <a:pt x="548704" y="1008561"/>
                    </a:moveTo>
                    <a:lnTo>
                      <a:pt x="0" y="0"/>
                    </a:lnTo>
                  </a:path>
                </a:pathLst>
              </a:custGeom>
              <a:ln w="9626">
                <a:solidFill>
                  <a:srgbClr val="FFFFFF"/>
                </a:solidFill>
              </a:ln>
            </p:spPr>
            <p:txBody>
              <a:bodyPr wrap="square" lIns="0" tIns="0" rIns="0" bIns="0" rtlCol="0"/>
              <a:lstStyle/>
              <a:p>
                <a:endParaRPr/>
              </a:p>
            </p:txBody>
          </p:sp>
          <p:sp>
            <p:nvSpPr>
              <p:cNvPr id="19" name="bk object 27"/>
              <p:cNvSpPr/>
              <p:nvPr/>
            </p:nvSpPr>
            <p:spPr>
              <a:xfrm>
                <a:off x="5720292" y="0"/>
                <a:ext cx="549275" cy="1009015"/>
              </a:xfrm>
              <a:custGeom>
                <a:avLst/>
                <a:gdLst/>
                <a:ahLst/>
                <a:cxnLst/>
                <a:rect l="l" t="t" r="r" b="b"/>
                <a:pathLst>
                  <a:path w="549275" h="1009015">
                    <a:moveTo>
                      <a:pt x="548703" y="1008561"/>
                    </a:moveTo>
                    <a:lnTo>
                      <a:pt x="0" y="0"/>
                    </a:lnTo>
                  </a:path>
                </a:pathLst>
              </a:custGeom>
              <a:ln w="9626">
                <a:solidFill>
                  <a:srgbClr val="FFFFFF"/>
                </a:solidFill>
              </a:ln>
            </p:spPr>
            <p:txBody>
              <a:bodyPr wrap="square" lIns="0" tIns="0" rIns="0" bIns="0" rtlCol="0"/>
              <a:lstStyle/>
              <a:p>
                <a:endParaRPr/>
              </a:p>
            </p:txBody>
          </p:sp>
          <p:sp>
            <p:nvSpPr>
              <p:cNvPr id="20" name="bk object 28"/>
              <p:cNvSpPr/>
              <p:nvPr/>
            </p:nvSpPr>
            <p:spPr>
              <a:xfrm>
                <a:off x="5642996" y="0"/>
                <a:ext cx="549275" cy="1009015"/>
              </a:xfrm>
              <a:custGeom>
                <a:avLst/>
                <a:gdLst/>
                <a:ahLst/>
                <a:cxnLst/>
                <a:rect l="l" t="t" r="r" b="b"/>
                <a:pathLst>
                  <a:path w="549275" h="1009015">
                    <a:moveTo>
                      <a:pt x="548701" y="1008562"/>
                    </a:moveTo>
                    <a:lnTo>
                      <a:pt x="0" y="0"/>
                    </a:lnTo>
                  </a:path>
                </a:pathLst>
              </a:custGeom>
              <a:ln w="9626">
                <a:solidFill>
                  <a:srgbClr val="FFFFFF"/>
                </a:solidFill>
              </a:ln>
            </p:spPr>
            <p:txBody>
              <a:bodyPr wrap="square" lIns="0" tIns="0" rIns="0" bIns="0" rtlCol="0"/>
              <a:lstStyle/>
              <a:p>
                <a:endParaRPr/>
              </a:p>
            </p:txBody>
          </p:sp>
          <p:sp>
            <p:nvSpPr>
              <p:cNvPr id="21" name="bk object 29"/>
              <p:cNvSpPr/>
              <p:nvPr/>
            </p:nvSpPr>
            <p:spPr>
              <a:xfrm>
                <a:off x="5565704" y="0"/>
                <a:ext cx="549275" cy="1009015"/>
              </a:xfrm>
              <a:custGeom>
                <a:avLst/>
                <a:gdLst/>
                <a:ahLst/>
                <a:cxnLst/>
                <a:rect l="l" t="t" r="r" b="b"/>
                <a:pathLst>
                  <a:path w="549275" h="1009015">
                    <a:moveTo>
                      <a:pt x="548702" y="1008562"/>
                    </a:moveTo>
                    <a:lnTo>
                      <a:pt x="0" y="0"/>
                    </a:lnTo>
                  </a:path>
                </a:pathLst>
              </a:custGeom>
              <a:ln w="9626">
                <a:solidFill>
                  <a:srgbClr val="FFFFFF"/>
                </a:solidFill>
              </a:ln>
            </p:spPr>
            <p:txBody>
              <a:bodyPr wrap="square" lIns="0" tIns="0" rIns="0" bIns="0" rtlCol="0"/>
              <a:lstStyle/>
              <a:p>
                <a:endParaRPr/>
              </a:p>
            </p:txBody>
          </p:sp>
          <p:sp>
            <p:nvSpPr>
              <p:cNvPr id="22" name="bk object 30"/>
              <p:cNvSpPr/>
              <p:nvPr/>
            </p:nvSpPr>
            <p:spPr>
              <a:xfrm>
                <a:off x="5488413" y="0"/>
                <a:ext cx="549275" cy="1009015"/>
              </a:xfrm>
              <a:custGeom>
                <a:avLst/>
                <a:gdLst/>
                <a:ahLst/>
                <a:cxnLst/>
                <a:rect l="l" t="t" r="r" b="b"/>
                <a:pathLst>
                  <a:path w="549275" h="1009015">
                    <a:moveTo>
                      <a:pt x="548703" y="1008562"/>
                    </a:moveTo>
                    <a:lnTo>
                      <a:pt x="0" y="0"/>
                    </a:lnTo>
                  </a:path>
                </a:pathLst>
              </a:custGeom>
              <a:ln w="9626">
                <a:solidFill>
                  <a:srgbClr val="FFFFFF"/>
                </a:solidFill>
              </a:ln>
            </p:spPr>
            <p:txBody>
              <a:bodyPr wrap="square" lIns="0" tIns="0" rIns="0" bIns="0" rtlCol="0"/>
              <a:lstStyle/>
              <a:p>
                <a:endParaRPr/>
              </a:p>
            </p:txBody>
          </p:sp>
          <p:sp>
            <p:nvSpPr>
              <p:cNvPr id="23" name="bk object 31"/>
              <p:cNvSpPr/>
              <p:nvPr/>
            </p:nvSpPr>
            <p:spPr>
              <a:xfrm>
                <a:off x="5411120" y="0"/>
                <a:ext cx="549275" cy="1009015"/>
              </a:xfrm>
              <a:custGeom>
                <a:avLst/>
                <a:gdLst/>
                <a:ahLst/>
                <a:cxnLst/>
                <a:rect l="l" t="t" r="r" b="b"/>
                <a:pathLst>
                  <a:path w="549275" h="1009015">
                    <a:moveTo>
                      <a:pt x="548702" y="1008563"/>
                    </a:moveTo>
                    <a:lnTo>
                      <a:pt x="0" y="0"/>
                    </a:lnTo>
                  </a:path>
                </a:pathLst>
              </a:custGeom>
              <a:ln w="9626">
                <a:solidFill>
                  <a:srgbClr val="FFFFFF"/>
                </a:solidFill>
              </a:ln>
            </p:spPr>
            <p:txBody>
              <a:bodyPr wrap="square" lIns="0" tIns="0" rIns="0" bIns="0" rtlCol="0"/>
              <a:lstStyle/>
              <a:p>
                <a:endParaRPr/>
              </a:p>
            </p:txBody>
          </p:sp>
          <p:sp>
            <p:nvSpPr>
              <p:cNvPr id="24" name="bk object 32"/>
              <p:cNvSpPr/>
              <p:nvPr/>
            </p:nvSpPr>
            <p:spPr>
              <a:xfrm>
                <a:off x="5333807" y="0"/>
                <a:ext cx="549275" cy="1009015"/>
              </a:xfrm>
              <a:custGeom>
                <a:avLst/>
                <a:gdLst/>
                <a:ahLst/>
                <a:cxnLst/>
                <a:rect l="l" t="t" r="r" b="b"/>
                <a:pathLst>
                  <a:path w="549275" h="1009015">
                    <a:moveTo>
                      <a:pt x="548706" y="1008563"/>
                    </a:moveTo>
                    <a:lnTo>
                      <a:pt x="0" y="0"/>
                    </a:lnTo>
                  </a:path>
                </a:pathLst>
              </a:custGeom>
              <a:ln w="9626">
                <a:solidFill>
                  <a:srgbClr val="FFFFFF"/>
                </a:solidFill>
              </a:ln>
            </p:spPr>
            <p:txBody>
              <a:bodyPr wrap="square" lIns="0" tIns="0" rIns="0" bIns="0" rtlCol="0"/>
              <a:lstStyle/>
              <a:p>
                <a:endParaRPr/>
              </a:p>
            </p:txBody>
          </p:sp>
          <p:sp>
            <p:nvSpPr>
              <p:cNvPr id="25" name="bk object 33"/>
              <p:cNvSpPr/>
              <p:nvPr/>
            </p:nvSpPr>
            <p:spPr>
              <a:xfrm>
                <a:off x="5256522"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6" name="bk object 34"/>
              <p:cNvSpPr/>
              <p:nvPr/>
            </p:nvSpPr>
            <p:spPr>
              <a:xfrm>
                <a:off x="5179219" y="0"/>
                <a:ext cx="549275" cy="1009015"/>
              </a:xfrm>
              <a:custGeom>
                <a:avLst/>
                <a:gdLst/>
                <a:ahLst/>
                <a:cxnLst/>
                <a:rect l="l" t="t" r="r" b="b"/>
                <a:pathLst>
                  <a:path w="549275" h="1009015">
                    <a:moveTo>
                      <a:pt x="548704" y="1008564"/>
                    </a:moveTo>
                    <a:lnTo>
                      <a:pt x="0" y="0"/>
                    </a:lnTo>
                  </a:path>
                </a:pathLst>
              </a:custGeom>
              <a:ln w="9626">
                <a:solidFill>
                  <a:srgbClr val="FFFFFF"/>
                </a:solidFill>
              </a:ln>
            </p:spPr>
            <p:txBody>
              <a:bodyPr wrap="square" lIns="0" tIns="0" rIns="0" bIns="0" rtlCol="0"/>
              <a:lstStyle/>
              <a:p>
                <a:endParaRPr/>
              </a:p>
            </p:txBody>
          </p:sp>
          <p:sp>
            <p:nvSpPr>
              <p:cNvPr id="27" name="bk object 35"/>
              <p:cNvSpPr/>
              <p:nvPr/>
            </p:nvSpPr>
            <p:spPr>
              <a:xfrm>
                <a:off x="5099398"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8" name="bk object 36"/>
              <p:cNvSpPr/>
              <p:nvPr/>
            </p:nvSpPr>
            <p:spPr>
              <a:xfrm>
                <a:off x="5022086" y="0"/>
                <a:ext cx="549275" cy="1009015"/>
              </a:xfrm>
              <a:custGeom>
                <a:avLst/>
                <a:gdLst/>
                <a:ahLst/>
                <a:cxnLst/>
                <a:rect l="l" t="t" r="r" b="b"/>
                <a:pathLst>
                  <a:path w="549275" h="1009015">
                    <a:moveTo>
                      <a:pt x="548706" y="1008565"/>
                    </a:moveTo>
                    <a:lnTo>
                      <a:pt x="0" y="0"/>
                    </a:lnTo>
                  </a:path>
                </a:pathLst>
              </a:custGeom>
              <a:ln w="9626">
                <a:solidFill>
                  <a:srgbClr val="FFFFFF"/>
                </a:solidFill>
              </a:ln>
            </p:spPr>
            <p:txBody>
              <a:bodyPr wrap="square" lIns="0" tIns="0" rIns="0" bIns="0" rtlCol="0"/>
              <a:lstStyle/>
              <a:p>
                <a:endParaRPr/>
              </a:p>
            </p:txBody>
          </p:sp>
          <p:sp>
            <p:nvSpPr>
              <p:cNvPr id="29" name="bk object 37"/>
              <p:cNvSpPr/>
              <p:nvPr/>
            </p:nvSpPr>
            <p:spPr>
              <a:xfrm>
                <a:off x="4944793" y="0"/>
                <a:ext cx="549275" cy="1009015"/>
              </a:xfrm>
              <a:custGeom>
                <a:avLst/>
                <a:gdLst/>
                <a:ahLst/>
                <a:cxnLst/>
                <a:rect l="l" t="t" r="r" b="b"/>
                <a:pathLst>
                  <a:path w="549275" h="1009015">
                    <a:moveTo>
                      <a:pt x="548707" y="1008565"/>
                    </a:moveTo>
                    <a:lnTo>
                      <a:pt x="0" y="0"/>
                    </a:lnTo>
                  </a:path>
                </a:pathLst>
              </a:custGeom>
              <a:ln w="9626">
                <a:solidFill>
                  <a:srgbClr val="FFFFFF"/>
                </a:solidFill>
              </a:ln>
            </p:spPr>
            <p:txBody>
              <a:bodyPr wrap="square" lIns="0" tIns="0" rIns="0" bIns="0" rtlCol="0"/>
              <a:lstStyle/>
              <a:p>
                <a:endParaRPr/>
              </a:p>
            </p:txBody>
          </p:sp>
          <p:sp>
            <p:nvSpPr>
              <p:cNvPr id="30" name="bk object 38"/>
              <p:cNvSpPr/>
              <p:nvPr/>
            </p:nvSpPr>
            <p:spPr>
              <a:xfrm>
                <a:off x="4867476" y="0"/>
                <a:ext cx="549275" cy="1009015"/>
              </a:xfrm>
              <a:custGeom>
                <a:avLst/>
                <a:gdLst/>
                <a:ahLst/>
                <a:cxnLst/>
                <a:rect l="l" t="t" r="r" b="b"/>
                <a:pathLst>
                  <a:path w="549275" h="1009015">
                    <a:moveTo>
                      <a:pt x="548707" y="1008566"/>
                    </a:moveTo>
                    <a:lnTo>
                      <a:pt x="0" y="0"/>
                    </a:lnTo>
                  </a:path>
                </a:pathLst>
              </a:custGeom>
              <a:ln w="9626">
                <a:solidFill>
                  <a:srgbClr val="FFFFFF"/>
                </a:solidFill>
              </a:ln>
            </p:spPr>
            <p:txBody>
              <a:bodyPr wrap="square" lIns="0" tIns="0" rIns="0" bIns="0" rtlCol="0"/>
              <a:lstStyle/>
              <a:p>
                <a:endParaRPr/>
              </a:p>
            </p:txBody>
          </p:sp>
          <p:sp>
            <p:nvSpPr>
              <p:cNvPr id="31" name="bk object 39"/>
              <p:cNvSpPr/>
              <p:nvPr/>
            </p:nvSpPr>
            <p:spPr>
              <a:xfrm>
                <a:off x="4790193" y="0"/>
                <a:ext cx="549275" cy="1009015"/>
              </a:xfrm>
              <a:custGeom>
                <a:avLst/>
                <a:gdLst/>
                <a:ahLst/>
                <a:cxnLst/>
                <a:rect l="l" t="t" r="r" b="b"/>
                <a:pathLst>
                  <a:path w="549275" h="1009015">
                    <a:moveTo>
                      <a:pt x="548705" y="1008566"/>
                    </a:moveTo>
                    <a:lnTo>
                      <a:pt x="0" y="0"/>
                    </a:lnTo>
                  </a:path>
                </a:pathLst>
              </a:custGeom>
              <a:ln w="9626">
                <a:solidFill>
                  <a:srgbClr val="FFFFFF"/>
                </a:solidFill>
              </a:ln>
            </p:spPr>
            <p:txBody>
              <a:bodyPr wrap="square" lIns="0" tIns="0" rIns="0" bIns="0" rtlCol="0"/>
              <a:lstStyle/>
              <a:p>
                <a:endParaRPr/>
              </a:p>
            </p:txBody>
          </p:sp>
          <p:sp>
            <p:nvSpPr>
              <p:cNvPr id="32" name="bk object 40"/>
              <p:cNvSpPr/>
              <p:nvPr/>
            </p:nvSpPr>
            <p:spPr>
              <a:xfrm>
                <a:off x="4712903"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3" name="bk object 41"/>
              <p:cNvSpPr/>
              <p:nvPr/>
            </p:nvSpPr>
            <p:spPr>
              <a:xfrm>
                <a:off x="4635610" y="0"/>
                <a:ext cx="549275" cy="1009015"/>
              </a:xfrm>
              <a:custGeom>
                <a:avLst/>
                <a:gdLst/>
                <a:ahLst/>
                <a:cxnLst/>
                <a:rect l="l" t="t" r="r" b="b"/>
                <a:pathLst>
                  <a:path w="549275" h="1009015">
                    <a:moveTo>
                      <a:pt x="548707" y="1008567"/>
                    </a:moveTo>
                    <a:lnTo>
                      <a:pt x="0" y="0"/>
                    </a:lnTo>
                  </a:path>
                </a:pathLst>
              </a:custGeom>
              <a:ln w="9626">
                <a:solidFill>
                  <a:srgbClr val="FFFFFF"/>
                </a:solidFill>
              </a:ln>
            </p:spPr>
            <p:txBody>
              <a:bodyPr wrap="square" lIns="0" tIns="0" rIns="0" bIns="0" rtlCol="0"/>
              <a:lstStyle/>
              <a:p>
                <a:endParaRPr/>
              </a:p>
            </p:txBody>
          </p:sp>
          <p:sp>
            <p:nvSpPr>
              <p:cNvPr id="34" name="bk object 42"/>
              <p:cNvSpPr/>
              <p:nvPr/>
            </p:nvSpPr>
            <p:spPr>
              <a:xfrm>
                <a:off x="4558316"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5" name="bk object 43"/>
              <p:cNvSpPr/>
              <p:nvPr/>
            </p:nvSpPr>
            <p:spPr>
              <a:xfrm>
                <a:off x="4481002" y="0"/>
                <a:ext cx="549275" cy="1009015"/>
              </a:xfrm>
              <a:custGeom>
                <a:avLst/>
                <a:gdLst/>
                <a:ahLst/>
                <a:cxnLst/>
                <a:rect l="l" t="t" r="r" b="b"/>
                <a:pathLst>
                  <a:path w="549275" h="1009015">
                    <a:moveTo>
                      <a:pt x="548708" y="1008568"/>
                    </a:moveTo>
                    <a:lnTo>
                      <a:pt x="0" y="0"/>
                    </a:lnTo>
                  </a:path>
                </a:pathLst>
              </a:custGeom>
              <a:ln w="9626">
                <a:solidFill>
                  <a:srgbClr val="FFFFFF"/>
                </a:solidFill>
              </a:ln>
            </p:spPr>
            <p:txBody>
              <a:bodyPr wrap="square" lIns="0" tIns="0" rIns="0" bIns="0" rtlCol="0"/>
              <a:lstStyle/>
              <a:p>
                <a:endParaRPr/>
              </a:p>
            </p:txBody>
          </p:sp>
          <p:sp>
            <p:nvSpPr>
              <p:cNvPr id="36" name="bk object 44"/>
              <p:cNvSpPr/>
              <p:nvPr/>
            </p:nvSpPr>
            <p:spPr>
              <a:xfrm>
                <a:off x="4403708" y="0"/>
                <a:ext cx="549275" cy="1009015"/>
              </a:xfrm>
              <a:custGeom>
                <a:avLst/>
                <a:gdLst/>
                <a:ahLst/>
                <a:cxnLst/>
                <a:rect l="l" t="t" r="r" b="b"/>
                <a:pathLst>
                  <a:path w="549275" h="1009015">
                    <a:moveTo>
                      <a:pt x="548707" y="1008568"/>
                    </a:moveTo>
                    <a:lnTo>
                      <a:pt x="0" y="0"/>
                    </a:lnTo>
                  </a:path>
                </a:pathLst>
              </a:custGeom>
              <a:ln w="9626">
                <a:solidFill>
                  <a:srgbClr val="FFFFFF"/>
                </a:solidFill>
              </a:ln>
            </p:spPr>
            <p:txBody>
              <a:bodyPr wrap="square" lIns="0" tIns="0" rIns="0" bIns="0" rtlCol="0"/>
              <a:lstStyle/>
              <a:p>
                <a:endParaRPr/>
              </a:p>
            </p:txBody>
          </p:sp>
          <p:sp>
            <p:nvSpPr>
              <p:cNvPr id="37" name="bk object 45"/>
              <p:cNvSpPr/>
              <p:nvPr/>
            </p:nvSpPr>
            <p:spPr>
              <a:xfrm>
                <a:off x="4326418" y="0"/>
                <a:ext cx="549275" cy="1009015"/>
              </a:xfrm>
              <a:custGeom>
                <a:avLst/>
                <a:gdLst/>
                <a:ahLst/>
                <a:cxnLst/>
                <a:rect l="l" t="t" r="r" b="b"/>
                <a:pathLst>
                  <a:path w="549275" h="1009015">
                    <a:moveTo>
                      <a:pt x="548709" y="1008569"/>
                    </a:moveTo>
                    <a:lnTo>
                      <a:pt x="0" y="0"/>
                    </a:lnTo>
                  </a:path>
                </a:pathLst>
              </a:custGeom>
              <a:ln w="9626">
                <a:solidFill>
                  <a:srgbClr val="FFFFFF"/>
                </a:solidFill>
              </a:ln>
            </p:spPr>
            <p:txBody>
              <a:bodyPr wrap="square" lIns="0" tIns="0" rIns="0" bIns="0" rtlCol="0"/>
              <a:lstStyle/>
              <a:p>
                <a:endParaRPr/>
              </a:p>
            </p:txBody>
          </p:sp>
          <p:sp>
            <p:nvSpPr>
              <p:cNvPr id="38" name="bk object 46"/>
              <p:cNvSpPr/>
              <p:nvPr/>
            </p:nvSpPr>
            <p:spPr>
              <a:xfrm>
                <a:off x="4249122" y="0"/>
                <a:ext cx="549275" cy="1009015"/>
              </a:xfrm>
              <a:custGeom>
                <a:avLst/>
                <a:gdLst/>
                <a:ahLst/>
                <a:cxnLst/>
                <a:rect l="l" t="t" r="r" b="b"/>
                <a:pathLst>
                  <a:path w="549275" h="1009015">
                    <a:moveTo>
                      <a:pt x="548707" y="1008569"/>
                    </a:moveTo>
                    <a:lnTo>
                      <a:pt x="0" y="0"/>
                    </a:lnTo>
                  </a:path>
                </a:pathLst>
              </a:custGeom>
              <a:ln w="9626">
                <a:solidFill>
                  <a:srgbClr val="FFFFFF"/>
                </a:solidFill>
              </a:ln>
            </p:spPr>
            <p:txBody>
              <a:bodyPr wrap="square" lIns="0" tIns="0" rIns="0" bIns="0" rtlCol="0"/>
              <a:lstStyle/>
              <a:p>
                <a:endParaRPr/>
              </a:p>
            </p:txBody>
          </p:sp>
          <p:sp>
            <p:nvSpPr>
              <p:cNvPr id="39" name="bk object 47"/>
              <p:cNvSpPr/>
              <p:nvPr/>
            </p:nvSpPr>
            <p:spPr>
              <a:xfrm>
                <a:off x="4171830"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0" name="bk object 48"/>
              <p:cNvSpPr/>
              <p:nvPr/>
            </p:nvSpPr>
            <p:spPr>
              <a:xfrm>
                <a:off x="4094512"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1" name="bk object 49"/>
              <p:cNvSpPr/>
              <p:nvPr/>
            </p:nvSpPr>
            <p:spPr>
              <a:xfrm>
                <a:off x="4017231" y="0"/>
                <a:ext cx="549275" cy="1009015"/>
              </a:xfrm>
              <a:custGeom>
                <a:avLst/>
                <a:gdLst/>
                <a:ahLst/>
                <a:cxnLst/>
                <a:rect l="l" t="t" r="r" b="b"/>
                <a:pathLst>
                  <a:path w="549275" h="1009015">
                    <a:moveTo>
                      <a:pt x="548706" y="1008570"/>
                    </a:moveTo>
                    <a:lnTo>
                      <a:pt x="0" y="0"/>
                    </a:lnTo>
                  </a:path>
                </a:pathLst>
              </a:custGeom>
              <a:ln w="9626">
                <a:solidFill>
                  <a:srgbClr val="FFFFFF"/>
                </a:solidFill>
              </a:ln>
            </p:spPr>
            <p:txBody>
              <a:bodyPr wrap="square" lIns="0" tIns="0" rIns="0" bIns="0" rtlCol="0"/>
              <a:lstStyle/>
              <a:p>
                <a:endParaRPr/>
              </a:p>
            </p:txBody>
          </p:sp>
          <p:sp>
            <p:nvSpPr>
              <p:cNvPr id="42" name="bk object 50"/>
              <p:cNvSpPr/>
              <p:nvPr/>
            </p:nvSpPr>
            <p:spPr>
              <a:xfrm>
                <a:off x="3939939" y="0"/>
                <a:ext cx="549275" cy="1009015"/>
              </a:xfrm>
              <a:custGeom>
                <a:avLst/>
                <a:gdLst/>
                <a:ahLst/>
                <a:cxnLst/>
                <a:rect l="l" t="t" r="r" b="b"/>
                <a:pathLst>
                  <a:path w="549275" h="1009015">
                    <a:moveTo>
                      <a:pt x="548707" y="1008571"/>
                    </a:moveTo>
                    <a:lnTo>
                      <a:pt x="0" y="0"/>
                    </a:lnTo>
                  </a:path>
                </a:pathLst>
              </a:custGeom>
              <a:ln w="9626">
                <a:solidFill>
                  <a:srgbClr val="FFFFFF"/>
                </a:solidFill>
              </a:ln>
            </p:spPr>
            <p:txBody>
              <a:bodyPr wrap="square" lIns="0" tIns="0" rIns="0" bIns="0" rtlCol="0"/>
              <a:lstStyle/>
              <a:p>
                <a:endParaRPr/>
              </a:p>
            </p:txBody>
          </p:sp>
          <p:sp>
            <p:nvSpPr>
              <p:cNvPr id="43" name="bk object 51"/>
              <p:cNvSpPr/>
              <p:nvPr/>
            </p:nvSpPr>
            <p:spPr>
              <a:xfrm>
                <a:off x="3862650" y="0"/>
                <a:ext cx="549275" cy="1009015"/>
              </a:xfrm>
              <a:custGeom>
                <a:avLst/>
                <a:gdLst/>
                <a:ahLst/>
                <a:cxnLst/>
                <a:rect l="l" t="t" r="r" b="b"/>
                <a:pathLst>
                  <a:path w="549275" h="1009015">
                    <a:moveTo>
                      <a:pt x="548709" y="1008571"/>
                    </a:moveTo>
                    <a:lnTo>
                      <a:pt x="0" y="0"/>
                    </a:lnTo>
                  </a:path>
                </a:pathLst>
              </a:custGeom>
              <a:ln w="9626">
                <a:solidFill>
                  <a:srgbClr val="FFFFFF"/>
                </a:solidFill>
              </a:ln>
            </p:spPr>
            <p:txBody>
              <a:bodyPr wrap="square" lIns="0" tIns="0" rIns="0" bIns="0" rtlCol="0"/>
              <a:lstStyle/>
              <a:p>
                <a:endParaRPr/>
              </a:p>
            </p:txBody>
          </p:sp>
          <p:sp>
            <p:nvSpPr>
              <p:cNvPr id="44" name="bk object 52"/>
              <p:cNvSpPr/>
              <p:nvPr/>
            </p:nvSpPr>
            <p:spPr>
              <a:xfrm>
                <a:off x="3785356" y="0"/>
                <a:ext cx="549275" cy="1009015"/>
              </a:xfrm>
              <a:custGeom>
                <a:avLst/>
                <a:gdLst/>
                <a:ahLst/>
                <a:cxnLst/>
                <a:rect l="l" t="t" r="r" b="b"/>
                <a:pathLst>
                  <a:path w="549275" h="1009015">
                    <a:moveTo>
                      <a:pt x="548708" y="1008572"/>
                    </a:moveTo>
                    <a:lnTo>
                      <a:pt x="0" y="0"/>
                    </a:lnTo>
                  </a:path>
                </a:pathLst>
              </a:custGeom>
              <a:ln w="9626">
                <a:solidFill>
                  <a:srgbClr val="FFFFFF"/>
                </a:solidFill>
              </a:ln>
            </p:spPr>
            <p:txBody>
              <a:bodyPr wrap="square" lIns="0" tIns="0" rIns="0" bIns="0" rtlCol="0"/>
              <a:lstStyle/>
              <a:p>
                <a:endParaRPr/>
              </a:p>
            </p:txBody>
          </p:sp>
          <p:sp>
            <p:nvSpPr>
              <p:cNvPr id="45" name="bk object 53"/>
              <p:cNvSpPr/>
              <p:nvPr/>
            </p:nvSpPr>
            <p:spPr>
              <a:xfrm>
                <a:off x="3708040" y="0"/>
                <a:ext cx="549275" cy="1009015"/>
              </a:xfrm>
              <a:custGeom>
                <a:avLst/>
                <a:gdLst/>
                <a:ahLst/>
                <a:cxnLst/>
                <a:rect l="l" t="t" r="r" b="b"/>
                <a:pathLst>
                  <a:path w="549275" h="1009015">
                    <a:moveTo>
                      <a:pt x="548709" y="1008572"/>
                    </a:moveTo>
                    <a:lnTo>
                      <a:pt x="0" y="0"/>
                    </a:lnTo>
                  </a:path>
                </a:pathLst>
              </a:custGeom>
              <a:ln w="9626">
                <a:solidFill>
                  <a:srgbClr val="FFFFFF"/>
                </a:solidFill>
              </a:ln>
            </p:spPr>
            <p:txBody>
              <a:bodyPr wrap="square" lIns="0" tIns="0" rIns="0" bIns="0" rtlCol="0"/>
              <a:lstStyle/>
              <a:p>
                <a:endParaRPr/>
              </a:p>
            </p:txBody>
          </p:sp>
          <p:sp>
            <p:nvSpPr>
              <p:cNvPr id="46" name="bk object 54"/>
              <p:cNvSpPr/>
              <p:nvPr/>
            </p:nvSpPr>
            <p:spPr>
              <a:xfrm>
                <a:off x="3630745" y="0"/>
                <a:ext cx="549275" cy="1009015"/>
              </a:xfrm>
              <a:custGeom>
                <a:avLst/>
                <a:gdLst/>
                <a:ahLst/>
                <a:cxnLst/>
                <a:rect l="l" t="t" r="r" b="b"/>
                <a:pathLst>
                  <a:path w="549275" h="1009015">
                    <a:moveTo>
                      <a:pt x="548707" y="1008573"/>
                    </a:moveTo>
                    <a:lnTo>
                      <a:pt x="0" y="0"/>
                    </a:lnTo>
                  </a:path>
                </a:pathLst>
              </a:custGeom>
              <a:ln w="9626">
                <a:solidFill>
                  <a:srgbClr val="FFFFFF"/>
                </a:solidFill>
              </a:ln>
            </p:spPr>
            <p:txBody>
              <a:bodyPr wrap="square" lIns="0" tIns="0" rIns="0" bIns="0" rtlCol="0"/>
              <a:lstStyle/>
              <a:p>
                <a:endParaRPr/>
              </a:p>
            </p:txBody>
          </p:sp>
          <p:sp>
            <p:nvSpPr>
              <p:cNvPr id="47" name="bk object 55"/>
              <p:cNvSpPr/>
              <p:nvPr/>
            </p:nvSpPr>
            <p:spPr>
              <a:xfrm>
                <a:off x="3553454"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8" name="bk object 56"/>
              <p:cNvSpPr/>
              <p:nvPr/>
            </p:nvSpPr>
            <p:spPr>
              <a:xfrm>
                <a:off x="3476162"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9" name="bk object 57"/>
              <p:cNvSpPr/>
              <p:nvPr/>
            </p:nvSpPr>
            <p:spPr>
              <a:xfrm>
                <a:off x="3398870" y="0"/>
                <a:ext cx="549275" cy="1009015"/>
              </a:xfrm>
              <a:custGeom>
                <a:avLst/>
                <a:gdLst/>
                <a:ahLst/>
                <a:cxnLst/>
                <a:rect l="l" t="t" r="r" b="b"/>
                <a:pathLst>
                  <a:path w="549275" h="1009015">
                    <a:moveTo>
                      <a:pt x="548709" y="1008574"/>
                    </a:moveTo>
                    <a:lnTo>
                      <a:pt x="0" y="0"/>
                    </a:lnTo>
                  </a:path>
                </a:pathLst>
              </a:custGeom>
              <a:ln w="9626">
                <a:solidFill>
                  <a:srgbClr val="FFFFFF"/>
                </a:solidFill>
              </a:ln>
            </p:spPr>
            <p:txBody>
              <a:bodyPr wrap="square" lIns="0" tIns="0" rIns="0" bIns="0" rtlCol="0"/>
              <a:lstStyle/>
              <a:p>
                <a:endParaRPr/>
              </a:p>
            </p:txBody>
          </p:sp>
          <p:sp>
            <p:nvSpPr>
              <p:cNvPr id="50" name="bk object 58"/>
              <p:cNvSpPr/>
              <p:nvPr/>
            </p:nvSpPr>
            <p:spPr>
              <a:xfrm>
                <a:off x="3321567" y="0"/>
                <a:ext cx="549275" cy="1009015"/>
              </a:xfrm>
              <a:custGeom>
                <a:avLst/>
                <a:gdLst/>
                <a:ahLst/>
                <a:cxnLst/>
                <a:rect l="l" t="t" r="r" b="b"/>
                <a:pathLst>
                  <a:path w="549275" h="1009015">
                    <a:moveTo>
                      <a:pt x="548710" y="1008574"/>
                    </a:moveTo>
                    <a:lnTo>
                      <a:pt x="0" y="0"/>
                    </a:lnTo>
                  </a:path>
                </a:pathLst>
              </a:custGeom>
              <a:ln w="9626">
                <a:solidFill>
                  <a:srgbClr val="FFFFFF"/>
                </a:solidFill>
              </a:ln>
            </p:spPr>
            <p:txBody>
              <a:bodyPr wrap="square" lIns="0" tIns="0" rIns="0" bIns="0" rtlCol="0"/>
              <a:lstStyle/>
              <a:p>
                <a:endParaRPr/>
              </a:p>
            </p:txBody>
          </p:sp>
          <p:sp>
            <p:nvSpPr>
              <p:cNvPr id="51" name="bk object 59"/>
              <p:cNvSpPr/>
              <p:nvPr/>
            </p:nvSpPr>
            <p:spPr>
              <a:xfrm>
                <a:off x="3244271" y="0"/>
                <a:ext cx="549275" cy="1009015"/>
              </a:xfrm>
              <a:custGeom>
                <a:avLst/>
                <a:gdLst/>
                <a:ahLst/>
                <a:cxnLst/>
                <a:rect l="l" t="t" r="r" b="b"/>
                <a:pathLst>
                  <a:path w="549275" h="1009015">
                    <a:moveTo>
                      <a:pt x="548709" y="1008575"/>
                    </a:moveTo>
                    <a:lnTo>
                      <a:pt x="0" y="0"/>
                    </a:lnTo>
                  </a:path>
                </a:pathLst>
              </a:custGeom>
              <a:ln w="9626">
                <a:solidFill>
                  <a:srgbClr val="FFFFFF"/>
                </a:solidFill>
              </a:ln>
            </p:spPr>
            <p:txBody>
              <a:bodyPr wrap="square" lIns="0" tIns="0" rIns="0" bIns="0" rtlCol="0"/>
              <a:lstStyle/>
              <a:p>
                <a:endParaRPr/>
              </a:p>
            </p:txBody>
          </p:sp>
          <p:sp>
            <p:nvSpPr>
              <p:cNvPr id="52" name="bk object 60"/>
              <p:cNvSpPr/>
              <p:nvPr/>
            </p:nvSpPr>
            <p:spPr>
              <a:xfrm>
                <a:off x="3166960" y="0"/>
                <a:ext cx="549275" cy="1009015"/>
              </a:xfrm>
              <a:custGeom>
                <a:avLst/>
                <a:gdLst/>
                <a:ahLst/>
                <a:cxnLst/>
                <a:rect l="l" t="t" r="r" b="b"/>
                <a:pathLst>
                  <a:path w="549275" h="1009015">
                    <a:moveTo>
                      <a:pt x="548713" y="1008575"/>
                    </a:moveTo>
                    <a:lnTo>
                      <a:pt x="0" y="0"/>
                    </a:lnTo>
                  </a:path>
                </a:pathLst>
              </a:custGeom>
              <a:ln w="9626">
                <a:solidFill>
                  <a:srgbClr val="FFFFFF"/>
                </a:solidFill>
              </a:ln>
            </p:spPr>
            <p:txBody>
              <a:bodyPr wrap="square" lIns="0" tIns="0" rIns="0" bIns="0" rtlCol="0"/>
              <a:lstStyle/>
              <a:p>
                <a:endParaRPr/>
              </a:p>
            </p:txBody>
          </p:sp>
          <p:sp>
            <p:nvSpPr>
              <p:cNvPr id="53" name="bk object 61"/>
              <p:cNvSpPr/>
              <p:nvPr/>
            </p:nvSpPr>
            <p:spPr>
              <a:xfrm>
                <a:off x="3089666" y="0"/>
                <a:ext cx="549275" cy="1009015"/>
              </a:xfrm>
              <a:custGeom>
                <a:avLst/>
                <a:gdLst/>
                <a:ahLst/>
                <a:cxnLst/>
                <a:rect l="l" t="t" r="r" b="b"/>
                <a:pathLst>
                  <a:path w="549275" h="1009015">
                    <a:moveTo>
                      <a:pt x="548712" y="1008575"/>
                    </a:moveTo>
                    <a:lnTo>
                      <a:pt x="0" y="0"/>
                    </a:lnTo>
                  </a:path>
                </a:pathLst>
              </a:custGeom>
              <a:ln w="9626">
                <a:solidFill>
                  <a:srgbClr val="FFFFFF"/>
                </a:solidFill>
              </a:ln>
            </p:spPr>
            <p:txBody>
              <a:bodyPr wrap="square" lIns="0" tIns="0" rIns="0" bIns="0" rtlCol="0"/>
              <a:lstStyle/>
              <a:p>
                <a:endParaRPr/>
              </a:p>
            </p:txBody>
          </p:sp>
          <p:sp>
            <p:nvSpPr>
              <p:cNvPr id="54" name="bk object 62"/>
              <p:cNvSpPr/>
              <p:nvPr/>
            </p:nvSpPr>
            <p:spPr>
              <a:xfrm>
                <a:off x="3012358" y="0"/>
                <a:ext cx="549275" cy="1009015"/>
              </a:xfrm>
              <a:custGeom>
                <a:avLst/>
                <a:gdLst/>
                <a:ahLst/>
                <a:cxnLst/>
                <a:rect l="l" t="t" r="r" b="b"/>
                <a:pathLst>
                  <a:path w="549275" h="1009015">
                    <a:moveTo>
                      <a:pt x="548710" y="1008576"/>
                    </a:moveTo>
                    <a:lnTo>
                      <a:pt x="0" y="0"/>
                    </a:lnTo>
                  </a:path>
                </a:pathLst>
              </a:custGeom>
              <a:ln w="9626">
                <a:solidFill>
                  <a:srgbClr val="FFFFFF"/>
                </a:solidFill>
              </a:ln>
            </p:spPr>
            <p:txBody>
              <a:bodyPr wrap="square" lIns="0" tIns="0" rIns="0" bIns="0" rtlCol="0"/>
              <a:lstStyle/>
              <a:p>
                <a:endParaRPr/>
              </a:p>
            </p:txBody>
          </p:sp>
          <p:sp>
            <p:nvSpPr>
              <p:cNvPr id="55" name="bk object 63"/>
              <p:cNvSpPr/>
              <p:nvPr/>
            </p:nvSpPr>
            <p:spPr>
              <a:xfrm>
                <a:off x="2935058" y="0"/>
                <a:ext cx="549275" cy="1009015"/>
              </a:xfrm>
              <a:custGeom>
                <a:avLst/>
                <a:gdLst/>
                <a:ahLst/>
                <a:cxnLst/>
                <a:rect l="l" t="t" r="r" b="b"/>
                <a:pathLst>
                  <a:path w="549275" h="1009015">
                    <a:moveTo>
                      <a:pt x="548714" y="1008576"/>
                    </a:moveTo>
                    <a:lnTo>
                      <a:pt x="0" y="0"/>
                    </a:lnTo>
                  </a:path>
                </a:pathLst>
              </a:custGeom>
              <a:ln w="9626">
                <a:solidFill>
                  <a:srgbClr val="FFFFFF"/>
                </a:solidFill>
              </a:ln>
            </p:spPr>
            <p:txBody>
              <a:bodyPr wrap="square" lIns="0" tIns="0" rIns="0" bIns="0" rtlCol="0"/>
              <a:lstStyle/>
              <a:p>
                <a:endParaRPr/>
              </a:p>
            </p:txBody>
          </p:sp>
          <p:sp>
            <p:nvSpPr>
              <p:cNvPr id="56" name="bk object 64"/>
              <p:cNvSpPr/>
              <p:nvPr/>
            </p:nvSpPr>
            <p:spPr>
              <a:xfrm>
                <a:off x="2857785"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7" name="bk object 65"/>
              <p:cNvSpPr/>
              <p:nvPr/>
            </p:nvSpPr>
            <p:spPr>
              <a:xfrm>
                <a:off x="2780492"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8" name="bk object 66"/>
              <p:cNvSpPr/>
              <p:nvPr/>
            </p:nvSpPr>
            <p:spPr>
              <a:xfrm>
                <a:off x="2703202"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59" name="bk object 67"/>
              <p:cNvSpPr/>
              <p:nvPr/>
            </p:nvSpPr>
            <p:spPr>
              <a:xfrm>
                <a:off x="2625884"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60" name="bk object 68"/>
              <p:cNvSpPr/>
              <p:nvPr/>
            </p:nvSpPr>
            <p:spPr>
              <a:xfrm>
                <a:off x="2548574" y="0"/>
                <a:ext cx="549275" cy="1009015"/>
              </a:xfrm>
              <a:custGeom>
                <a:avLst/>
                <a:gdLst/>
                <a:ahLst/>
                <a:cxnLst/>
                <a:rect l="l" t="t" r="r" b="b"/>
                <a:pathLst>
                  <a:path w="549275" h="1009015">
                    <a:moveTo>
                      <a:pt x="548716" y="1008578"/>
                    </a:moveTo>
                    <a:lnTo>
                      <a:pt x="0" y="0"/>
                    </a:lnTo>
                  </a:path>
                </a:pathLst>
              </a:custGeom>
              <a:ln w="9626">
                <a:solidFill>
                  <a:srgbClr val="FFFFFF"/>
                </a:solidFill>
              </a:ln>
            </p:spPr>
            <p:txBody>
              <a:bodyPr wrap="square" lIns="0" tIns="0" rIns="0" bIns="0" rtlCol="0"/>
              <a:lstStyle/>
              <a:p>
                <a:endParaRPr/>
              </a:p>
            </p:txBody>
          </p:sp>
          <p:sp>
            <p:nvSpPr>
              <p:cNvPr id="61" name="bk object 69"/>
              <p:cNvSpPr/>
              <p:nvPr/>
            </p:nvSpPr>
            <p:spPr>
              <a:xfrm>
                <a:off x="2471278" y="0"/>
                <a:ext cx="549275" cy="1009015"/>
              </a:xfrm>
              <a:custGeom>
                <a:avLst/>
                <a:gdLst/>
                <a:ahLst/>
                <a:cxnLst/>
                <a:rect l="l" t="t" r="r" b="b"/>
                <a:pathLst>
                  <a:path w="549275" h="1009015">
                    <a:moveTo>
                      <a:pt x="548714" y="1008579"/>
                    </a:moveTo>
                    <a:lnTo>
                      <a:pt x="0" y="0"/>
                    </a:lnTo>
                  </a:path>
                </a:pathLst>
              </a:custGeom>
              <a:ln w="9626">
                <a:solidFill>
                  <a:srgbClr val="FFFFFF"/>
                </a:solidFill>
              </a:ln>
            </p:spPr>
            <p:txBody>
              <a:bodyPr wrap="square" lIns="0" tIns="0" rIns="0" bIns="0" rtlCol="0"/>
              <a:lstStyle/>
              <a:p>
                <a:endParaRPr/>
              </a:p>
            </p:txBody>
          </p:sp>
          <p:sp>
            <p:nvSpPr>
              <p:cNvPr id="62" name="bk object 70"/>
              <p:cNvSpPr/>
              <p:nvPr/>
            </p:nvSpPr>
            <p:spPr>
              <a:xfrm>
                <a:off x="2393993" y="0"/>
                <a:ext cx="549275" cy="1009015"/>
              </a:xfrm>
              <a:custGeom>
                <a:avLst/>
                <a:gdLst/>
                <a:ahLst/>
                <a:cxnLst/>
                <a:rect l="l" t="t" r="r" b="b"/>
                <a:pathLst>
                  <a:path w="549275" h="1009015">
                    <a:moveTo>
                      <a:pt x="548711" y="1008579"/>
                    </a:moveTo>
                    <a:lnTo>
                      <a:pt x="0" y="0"/>
                    </a:lnTo>
                  </a:path>
                </a:pathLst>
              </a:custGeom>
              <a:ln w="9626">
                <a:solidFill>
                  <a:srgbClr val="FFFFFF"/>
                </a:solidFill>
              </a:ln>
            </p:spPr>
            <p:txBody>
              <a:bodyPr wrap="square" lIns="0" tIns="0" rIns="0" bIns="0" rtlCol="0"/>
              <a:lstStyle/>
              <a:p>
                <a:endParaRPr/>
              </a:p>
            </p:txBody>
          </p:sp>
          <p:sp>
            <p:nvSpPr>
              <p:cNvPr id="63" name="bk object 71"/>
              <p:cNvSpPr/>
              <p:nvPr/>
            </p:nvSpPr>
            <p:spPr>
              <a:xfrm>
                <a:off x="2316705" y="0"/>
                <a:ext cx="549275" cy="1009015"/>
              </a:xfrm>
              <a:custGeom>
                <a:avLst/>
                <a:gdLst/>
                <a:ahLst/>
                <a:cxnLst/>
                <a:rect l="l" t="t" r="r" b="b"/>
                <a:pathLst>
                  <a:path w="549275" h="1009015">
                    <a:moveTo>
                      <a:pt x="548713" y="1008580"/>
                    </a:moveTo>
                    <a:lnTo>
                      <a:pt x="0" y="0"/>
                    </a:lnTo>
                  </a:path>
                </a:pathLst>
              </a:custGeom>
              <a:ln w="9626">
                <a:solidFill>
                  <a:srgbClr val="FFFFFF"/>
                </a:solidFill>
              </a:ln>
            </p:spPr>
            <p:txBody>
              <a:bodyPr wrap="square" lIns="0" tIns="0" rIns="0" bIns="0" rtlCol="0"/>
              <a:lstStyle/>
              <a:p>
                <a:endParaRPr/>
              </a:p>
            </p:txBody>
          </p:sp>
          <p:sp>
            <p:nvSpPr>
              <p:cNvPr id="64" name="bk object 72"/>
              <p:cNvSpPr/>
              <p:nvPr/>
            </p:nvSpPr>
            <p:spPr>
              <a:xfrm>
                <a:off x="2239390" y="0"/>
                <a:ext cx="549275" cy="1009015"/>
              </a:xfrm>
              <a:custGeom>
                <a:avLst/>
                <a:gdLst/>
                <a:ahLst/>
                <a:cxnLst/>
                <a:rect l="l" t="t" r="r" b="b"/>
                <a:pathLst>
                  <a:path w="549275" h="1009015">
                    <a:moveTo>
                      <a:pt x="548716" y="1008580"/>
                    </a:moveTo>
                    <a:lnTo>
                      <a:pt x="0" y="0"/>
                    </a:lnTo>
                  </a:path>
                </a:pathLst>
              </a:custGeom>
              <a:ln w="9626">
                <a:solidFill>
                  <a:srgbClr val="FFFFFF"/>
                </a:solidFill>
              </a:ln>
            </p:spPr>
            <p:txBody>
              <a:bodyPr wrap="square" lIns="0" tIns="0" rIns="0" bIns="0" rtlCol="0"/>
              <a:lstStyle/>
              <a:p>
                <a:endParaRPr/>
              </a:p>
            </p:txBody>
          </p:sp>
          <p:sp>
            <p:nvSpPr>
              <p:cNvPr id="65" name="bk object 73"/>
              <p:cNvSpPr/>
              <p:nvPr/>
            </p:nvSpPr>
            <p:spPr>
              <a:xfrm>
                <a:off x="2162120"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6" name="bk object 74"/>
              <p:cNvSpPr/>
              <p:nvPr/>
            </p:nvSpPr>
            <p:spPr>
              <a:xfrm>
                <a:off x="2084802"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7" name="bk object 75"/>
              <p:cNvSpPr/>
              <p:nvPr/>
            </p:nvSpPr>
            <p:spPr>
              <a:xfrm>
                <a:off x="2007521" y="0"/>
                <a:ext cx="549275" cy="1009015"/>
              </a:xfrm>
              <a:custGeom>
                <a:avLst/>
                <a:gdLst/>
                <a:ahLst/>
                <a:cxnLst/>
                <a:rect l="l" t="t" r="r" b="b"/>
                <a:pathLst>
                  <a:path w="549275" h="1009015">
                    <a:moveTo>
                      <a:pt x="548713" y="1008581"/>
                    </a:moveTo>
                    <a:lnTo>
                      <a:pt x="0" y="0"/>
                    </a:lnTo>
                  </a:path>
                </a:pathLst>
              </a:custGeom>
              <a:ln w="9626">
                <a:solidFill>
                  <a:srgbClr val="FFFFFF"/>
                </a:solidFill>
              </a:ln>
            </p:spPr>
            <p:txBody>
              <a:bodyPr wrap="square" lIns="0" tIns="0" rIns="0" bIns="0" rtlCol="0"/>
              <a:lstStyle/>
              <a:p>
                <a:endParaRPr/>
              </a:p>
            </p:txBody>
          </p:sp>
          <p:sp>
            <p:nvSpPr>
              <p:cNvPr id="68" name="bk object 76"/>
              <p:cNvSpPr/>
              <p:nvPr/>
            </p:nvSpPr>
            <p:spPr>
              <a:xfrm>
                <a:off x="1930220" y="0"/>
                <a:ext cx="549275" cy="1009015"/>
              </a:xfrm>
              <a:custGeom>
                <a:avLst/>
                <a:gdLst/>
                <a:ahLst/>
                <a:cxnLst/>
                <a:rect l="l" t="t" r="r" b="b"/>
                <a:pathLst>
                  <a:path w="549275" h="1009015">
                    <a:moveTo>
                      <a:pt x="548716" y="1008582"/>
                    </a:moveTo>
                    <a:lnTo>
                      <a:pt x="0" y="0"/>
                    </a:lnTo>
                  </a:path>
                </a:pathLst>
              </a:custGeom>
              <a:ln w="9626">
                <a:solidFill>
                  <a:srgbClr val="FFFFFF"/>
                </a:solidFill>
              </a:ln>
            </p:spPr>
            <p:txBody>
              <a:bodyPr wrap="square" lIns="0" tIns="0" rIns="0" bIns="0" rtlCol="0"/>
              <a:lstStyle/>
              <a:p>
                <a:endParaRPr/>
              </a:p>
            </p:txBody>
          </p:sp>
          <p:sp>
            <p:nvSpPr>
              <p:cNvPr id="69" name="bk object 77"/>
              <p:cNvSpPr/>
              <p:nvPr/>
            </p:nvSpPr>
            <p:spPr>
              <a:xfrm>
                <a:off x="1852906" y="0"/>
                <a:ext cx="549275" cy="1009015"/>
              </a:xfrm>
              <a:custGeom>
                <a:avLst/>
                <a:gdLst/>
                <a:ahLst/>
                <a:cxnLst/>
                <a:rect l="l" t="t" r="r" b="b"/>
                <a:pathLst>
                  <a:path w="549275" h="1009015">
                    <a:moveTo>
                      <a:pt x="548718" y="1008582"/>
                    </a:moveTo>
                    <a:lnTo>
                      <a:pt x="0" y="0"/>
                    </a:lnTo>
                  </a:path>
                </a:pathLst>
              </a:custGeom>
              <a:ln w="9626">
                <a:solidFill>
                  <a:srgbClr val="FFFFFF"/>
                </a:solidFill>
              </a:ln>
            </p:spPr>
            <p:txBody>
              <a:bodyPr wrap="square" lIns="0" tIns="0" rIns="0" bIns="0" rtlCol="0"/>
              <a:lstStyle/>
              <a:p>
                <a:endParaRPr/>
              </a:p>
            </p:txBody>
          </p:sp>
          <p:sp>
            <p:nvSpPr>
              <p:cNvPr id="70" name="bk object 78"/>
              <p:cNvSpPr/>
              <p:nvPr/>
            </p:nvSpPr>
            <p:spPr>
              <a:xfrm>
                <a:off x="1775621" y="0"/>
                <a:ext cx="549275" cy="1009015"/>
              </a:xfrm>
              <a:custGeom>
                <a:avLst/>
                <a:gdLst/>
                <a:ahLst/>
                <a:cxnLst/>
                <a:rect l="l" t="t" r="r" b="b"/>
                <a:pathLst>
                  <a:path w="549275" h="1009015">
                    <a:moveTo>
                      <a:pt x="548715" y="1008583"/>
                    </a:moveTo>
                    <a:lnTo>
                      <a:pt x="0" y="0"/>
                    </a:lnTo>
                  </a:path>
                </a:pathLst>
              </a:custGeom>
              <a:ln w="9626">
                <a:solidFill>
                  <a:srgbClr val="FFFFFF"/>
                </a:solidFill>
              </a:ln>
            </p:spPr>
            <p:txBody>
              <a:bodyPr wrap="square" lIns="0" tIns="0" rIns="0" bIns="0" rtlCol="0"/>
              <a:lstStyle/>
              <a:p>
                <a:endParaRPr/>
              </a:p>
            </p:txBody>
          </p:sp>
          <p:sp>
            <p:nvSpPr>
              <p:cNvPr id="71" name="bk object 79"/>
              <p:cNvSpPr/>
              <p:nvPr/>
            </p:nvSpPr>
            <p:spPr>
              <a:xfrm>
                <a:off x="1698325" y="0"/>
                <a:ext cx="549275" cy="1009015"/>
              </a:xfrm>
              <a:custGeom>
                <a:avLst/>
                <a:gdLst/>
                <a:ahLst/>
                <a:cxnLst/>
                <a:rect l="l" t="t" r="r" b="b"/>
                <a:pathLst>
                  <a:path w="549275" h="1009015">
                    <a:moveTo>
                      <a:pt x="548713" y="1008583"/>
                    </a:moveTo>
                    <a:lnTo>
                      <a:pt x="0" y="0"/>
                    </a:lnTo>
                  </a:path>
                </a:pathLst>
              </a:custGeom>
              <a:ln w="9626">
                <a:solidFill>
                  <a:srgbClr val="FFFFFF"/>
                </a:solidFill>
              </a:ln>
            </p:spPr>
            <p:txBody>
              <a:bodyPr wrap="square" lIns="0" tIns="0" rIns="0" bIns="0" rtlCol="0"/>
              <a:lstStyle/>
              <a:p>
                <a:endParaRPr/>
              </a:p>
            </p:txBody>
          </p:sp>
          <p:sp>
            <p:nvSpPr>
              <p:cNvPr id="72" name="bk object 80"/>
              <p:cNvSpPr/>
              <p:nvPr/>
            </p:nvSpPr>
            <p:spPr>
              <a:xfrm>
                <a:off x="1621022" y="0"/>
                <a:ext cx="549275" cy="1009015"/>
              </a:xfrm>
              <a:custGeom>
                <a:avLst/>
                <a:gdLst/>
                <a:ahLst/>
                <a:cxnLst/>
                <a:rect l="l" t="t" r="r" b="b"/>
                <a:pathLst>
                  <a:path w="549275" h="1009015">
                    <a:moveTo>
                      <a:pt x="548714" y="1008584"/>
                    </a:moveTo>
                    <a:lnTo>
                      <a:pt x="0" y="0"/>
                    </a:lnTo>
                  </a:path>
                </a:pathLst>
              </a:custGeom>
              <a:ln w="9626">
                <a:solidFill>
                  <a:srgbClr val="FFFFFF"/>
                </a:solidFill>
              </a:ln>
            </p:spPr>
            <p:txBody>
              <a:bodyPr wrap="square" lIns="0" tIns="0" rIns="0" bIns="0" rtlCol="0"/>
              <a:lstStyle/>
              <a:p>
                <a:endParaRPr/>
              </a:p>
            </p:txBody>
          </p:sp>
          <p:sp>
            <p:nvSpPr>
              <p:cNvPr id="73" name="bk object 81"/>
              <p:cNvSpPr/>
              <p:nvPr/>
            </p:nvSpPr>
            <p:spPr>
              <a:xfrm>
                <a:off x="1543744" y="0"/>
                <a:ext cx="549275" cy="1009015"/>
              </a:xfrm>
              <a:custGeom>
                <a:avLst/>
                <a:gdLst/>
                <a:ahLst/>
                <a:cxnLst/>
                <a:rect l="l" t="t" r="r" b="b"/>
                <a:pathLst>
                  <a:path w="549275" h="1009015">
                    <a:moveTo>
                      <a:pt x="548716" y="1008584"/>
                    </a:moveTo>
                    <a:lnTo>
                      <a:pt x="0" y="0"/>
                    </a:lnTo>
                  </a:path>
                </a:pathLst>
              </a:custGeom>
              <a:ln w="9626">
                <a:solidFill>
                  <a:srgbClr val="FFFFFF"/>
                </a:solidFill>
              </a:ln>
            </p:spPr>
            <p:txBody>
              <a:bodyPr wrap="square" lIns="0" tIns="0" rIns="0" bIns="0" rtlCol="0"/>
              <a:lstStyle/>
              <a:p>
                <a:endParaRPr/>
              </a:p>
            </p:txBody>
          </p:sp>
          <p:sp>
            <p:nvSpPr>
              <p:cNvPr id="74" name="bk object 82"/>
              <p:cNvSpPr/>
              <p:nvPr/>
            </p:nvSpPr>
            <p:spPr>
              <a:xfrm>
                <a:off x="1466432" y="0"/>
                <a:ext cx="549275" cy="1009015"/>
              </a:xfrm>
              <a:custGeom>
                <a:avLst/>
                <a:gdLst/>
                <a:ahLst/>
                <a:cxnLst/>
                <a:rect l="l" t="t" r="r" b="b"/>
                <a:pathLst>
                  <a:path w="549275" h="1009015">
                    <a:moveTo>
                      <a:pt x="548719" y="1008584"/>
                    </a:moveTo>
                    <a:lnTo>
                      <a:pt x="0" y="0"/>
                    </a:lnTo>
                  </a:path>
                </a:pathLst>
              </a:custGeom>
              <a:ln w="9626">
                <a:solidFill>
                  <a:srgbClr val="FFFFFF"/>
                </a:solidFill>
              </a:ln>
            </p:spPr>
            <p:txBody>
              <a:bodyPr wrap="square" lIns="0" tIns="0" rIns="0" bIns="0" rtlCol="0"/>
              <a:lstStyle/>
              <a:p>
                <a:endParaRPr/>
              </a:p>
            </p:txBody>
          </p:sp>
          <p:sp>
            <p:nvSpPr>
              <p:cNvPr id="75" name="bk object 83"/>
              <p:cNvSpPr/>
              <p:nvPr/>
            </p:nvSpPr>
            <p:spPr>
              <a:xfrm>
                <a:off x="1389158" y="0"/>
                <a:ext cx="549275" cy="1009015"/>
              </a:xfrm>
              <a:custGeom>
                <a:avLst/>
                <a:gdLst/>
                <a:ahLst/>
                <a:cxnLst/>
                <a:rect l="l" t="t" r="r" b="b"/>
                <a:pathLst>
                  <a:path w="549275" h="1009015">
                    <a:moveTo>
                      <a:pt x="548715" y="1008585"/>
                    </a:moveTo>
                    <a:lnTo>
                      <a:pt x="0" y="0"/>
                    </a:lnTo>
                  </a:path>
                </a:pathLst>
              </a:custGeom>
              <a:ln w="9626">
                <a:solidFill>
                  <a:srgbClr val="FFFFFF"/>
                </a:solidFill>
              </a:ln>
            </p:spPr>
            <p:txBody>
              <a:bodyPr wrap="square" lIns="0" tIns="0" rIns="0" bIns="0" rtlCol="0"/>
              <a:lstStyle/>
              <a:p>
                <a:endParaRPr/>
              </a:p>
            </p:txBody>
          </p:sp>
          <p:sp>
            <p:nvSpPr>
              <p:cNvPr id="76" name="bk object 84"/>
              <p:cNvSpPr/>
              <p:nvPr/>
            </p:nvSpPr>
            <p:spPr>
              <a:xfrm>
                <a:off x="1311842" y="0"/>
                <a:ext cx="549275" cy="1009015"/>
              </a:xfrm>
              <a:custGeom>
                <a:avLst/>
                <a:gdLst/>
                <a:ahLst/>
                <a:cxnLst/>
                <a:rect l="l" t="t" r="r" b="b"/>
                <a:pathLst>
                  <a:path w="549275" h="1009015">
                    <a:moveTo>
                      <a:pt x="548716" y="1008585"/>
                    </a:moveTo>
                    <a:lnTo>
                      <a:pt x="0" y="0"/>
                    </a:lnTo>
                  </a:path>
                </a:pathLst>
              </a:custGeom>
              <a:ln w="9626">
                <a:solidFill>
                  <a:srgbClr val="FFFFFF"/>
                </a:solidFill>
              </a:ln>
            </p:spPr>
            <p:txBody>
              <a:bodyPr wrap="square" lIns="0" tIns="0" rIns="0" bIns="0" rtlCol="0"/>
              <a:lstStyle/>
              <a:p>
                <a:endParaRPr/>
              </a:p>
            </p:txBody>
          </p:sp>
          <p:sp>
            <p:nvSpPr>
              <p:cNvPr id="77" name="bk object 85"/>
              <p:cNvSpPr/>
              <p:nvPr/>
            </p:nvSpPr>
            <p:spPr>
              <a:xfrm>
                <a:off x="1234526"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78" name="bk object 86"/>
              <p:cNvSpPr/>
              <p:nvPr/>
            </p:nvSpPr>
            <p:spPr>
              <a:xfrm>
                <a:off x="1157271" y="0"/>
                <a:ext cx="549275" cy="1009015"/>
              </a:xfrm>
              <a:custGeom>
                <a:avLst/>
                <a:gdLst/>
                <a:ahLst/>
                <a:cxnLst/>
                <a:rect l="l" t="t" r="r" b="b"/>
                <a:pathLst>
                  <a:path w="549275" h="1009015">
                    <a:moveTo>
                      <a:pt x="548717" y="1008586"/>
                    </a:moveTo>
                    <a:lnTo>
                      <a:pt x="0" y="0"/>
                    </a:lnTo>
                  </a:path>
                </a:pathLst>
              </a:custGeom>
              <a:ln w="9626">
                <a:solidFill>
                  <a:srgbClr val="FFFFFF"/>
                </a:solidFill>
              </a:ln>
            </p:spPr>
            <p:txBody>
              <a:bodyPr wrap="square" lIns="0" tIns="0" rIns="0" bIns="0" rtlCol="0"/>
              <a:lstStyle/>
              <a:p>
                <a:endParaRPr/>
              </a:p>
            </p:txBody>
          </p:sp>
          <p:sp>
            <p:nvSpPr>
              <p:cNvPr id="79" name="bk object 87"/>
              <p:cNvSpPr/>
              <p:nvPr/>
            </p:nvSpPr>
            <p:spPr>
              <a:xfrm>
                <a:off x="1079942"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80" name="bk object 88"/>
              <p:cNvSpPr/>
              <p:nvPr/>
            </p:nvSpPr>
            <p:spPr>
              <a:xfrm>
                <a:off x="1002650"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1" name="bk object 89"/>
              <p:cNvSpPr/>
              <p:nvPr/>
            </p:nvSpPr>
            <p:spPr>
              <a:xfrm>
                <a:off x="925369"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2" name="bk object 90"/>
              <p:cNvSpPr/>
              <p:nvPr/>
            </p:nvSpPr>
            <p:spPr>
              <a:xfrm>
                <a:off x="848062" y="0"/>
                <a:ext cx="549275" cy="1009015"/>
              </a:xfrm>
              <a:custGeom>
                <a:avLst/>
                <a:gdLst/>
                <a:ahLst/>
                <a:cxnLst/>
                <a:rect l="l" t="t" r="r" b="b"/>
                <a:pathLst>
                  <a:path w="549275" h="1009015">
                    <a:moveTo>
                      <a:pt x="548717" y="1008588"/>
                    </a:moveTo>
                    <a:lnTo>
                      <a:pt x="0" y="0"/>
                    </a:lnTo>
                  </a:path>
                </a:pathLst>
              </a:custGeom>
              <a:ln w="9626">
                <a:solidFill>
                  <a:srgbClr val="FFFFFF"/>
                </a:solidFill>
              </a:ln>
            </p:spPr>
            <p:txBody>
              <a:bodyPr wrap="square" lIns="0" tIns="0" rIns="0" bIns="0" rtlCol="0"/>
              <a:lstStyle/>
              <a:p>
                <a:endParaRPr/>
              </a:p>
            </p:txBody>
          </p:sp>
          <p:sp>
            <p:nvSpPr>
              <p:cNvPr id="83" name="bk object 91"/>
              <p:cNvSpPr/>
              <p:nvPr/>
            </p:nvSpPr>
            <p:spPr>
              <a:xfrm>
                <a:off x="770792" y="0"/>
                <a:ext cx="549275" cy="1009015"/>
              </a:xfrm>
              <a:custGeom>
                <a:avLst/>
                <a:gdLst/>
                <a:ahLst/>
                <a:cxnLst/>
                <a:rect l="l" t="t" r="r" b="b"/>
                <a:pathLst>
                  <a:path w="549275" h="1009015">
                    <a:moveTo>
                      <a:pt x="548715" y="1008588"/>
                    </a:moveTo>
                    <a:lnTo>
                      <a:pt x="0" y="0"/>
                    </a:lnTo>
                  </a:path>
                </a:pathLst>
              </a:custGeom>
              <a:ln w="9626">
                <a:solidFill>
                  <a:srgbClr val="FFFFFF"/>
                </a:solidFill>
              </a:ln>
            </p:spPr>
            <p:txBody>
              <a:bodyPr wrap="square" lIns="0" tIns="0" rIns="0" bIns="0" rtlCol="0"/>
              <a:lstStyle/>
              <a:p>
                <a:endParaRPr/>
              </a:p>
            </p:txBody>
          </p:sp>
          <p:sp>
            <p:nvSpPr>
              <p:cNvPr id="84" name="bk object 92"/>
              <p:cNvSpPr/>
              <p:nvPr/>
            </p:nvSpPr>
            <p:spPr>
              <a:xfrm>
                <a:off x="693468" y="0"/>
                <a:ext cx="549275" cy="1009015"/>
              </a:xfrm>
              <a:custGeom>
                <a:avLst/>
                <a:gdLst/>
                <a:ahLst/>
                <a:cxnLst/>
                <a:rect l="l" t="t" r="r" b="b"/>
                <a:pathLst>
                  <a:path w="549275" h="1009015">
                    <a:moveTo>
                      <a:pt x="548719" y="1008589"/>
                    </a:moveTo>
                    <a:lnTo>
                      <a:pt x="0" y="0"/>
                    </a:lnTo>
                  </a:path>
                </a:pathLst>
              </a:custGeom>
              <a:ln w="9626">
                <a:solidFill>
                  <a:srgbClr val="FFFFFF"/>
                </a:solidFill>
              </a:ln>
            </p:spPr>
            <p:txBody>
              <a:bodyPr wrap="square" lIns="0" tIns="0" rIns="0" bIns="0" rtlCol="0"/>
              <a:lstStyle/>
              <a:p>
                <a:endParaRPr/>
              </a:p>
            </p:txBody>
          </p:sp>
          <p:sp>
            <p:nvSpPr>
              <p:cNvPr id="85" name="bk object 93"/>
              <p:cNvSpPr/>
              <p:nvPr/>
            </p:nvSpPr>
            <p:spPr>
              <a:xfrm>
                <a:off x="616154" y="0"/>
                <a:ext cx="549275" cy="1009015"/>
              </a:xfrm>
              <a:custGeom>
                <a:avLst/>
                <a:gdLst/>
                <a:ahLst/>
                <a:cxnLst/>
                <a:rect l="l" t="t" r="r" b="b"/>
                <a:pathLst>
                  <a:path w="549275" h="1009015">
                    <a:moveTo>
                      <a:pt x="548722" y="1008589"/>
                    </a:moveTo>
                    <a:lnTo>
                      <a:pt x="0" y="0"/>
                    </a:lnTo>
                  </a:path>
                </a:pathLst>
              </a:custGeom>
              <a:ln w="9626">
                <a:solidFill>
                  <a:srgbClr val="FFFFFF"/>
                </a:solidFill>
              </a:ln>
            </p:spPr>
            <p:txBody>
              <a:bodyPr wrap="square" lIns="0" tIns="0" rIns="0" bIns="0" rtlCol="0"/>
              <a:lstStyle/>
              <a:p>
                <a:endParaRPr/>
              </a:p>
            </p:txBody>
          </p:sp>
          <p:sp>
            <p:nvSpPr>
              <p:cNvPr id="86" name="bk object 94"/>
              <p:cNvSpPr/>
              <p:nvPr/>
            </p:nvSpPr>
            <p:spPr>
              <a:xfrm>
                <a:off x="532618" y="0"/>
                <a:ext cx="549275" cy="1009015"/>
              </a:xfrm>
              <a:custGeom>
                <a:avLst/>
                <a:gdLst/>
                <a:ahLst/>
                <a:cxnLst/>
                <a:rect l="l" t="t" r="r" b="b"/>
                <a:pathLst>
                  <a:path w="549275" h="1009015">
                    <a:moveTo>
                      <a:pt x="548717" y="1008589"/>
                    </a:moveTo>
                    <a:lnTo>
                      <a:pt x="0" y="0"/>
                    </a:lnTo>
                  </a:path>
                </a:pathLst>
              </a:custGeom>
              <a:ln w="9626">
                <a:solidFill>
                  <a:srgbClr val="FFFFFF"/>
                </a:solidFill>
              </a:ln>
            </p:spPr>
            <p:txBody>
              <a:bodyPr wrap="square" lIns="0" tIns="0" rIns="0" bIns="0" rtlCol="0"/>
              <a:lstStyle/>
              <a:p>
                <a:endParaRPr/>
              </a:p>
            </p:txBody>
          </p:sp>
          <p:sp>
            <p:nvSpPr>
              <p:cNvPr id="87" name="bk object 95"/>
              <p:cNvSpPr/>
              <p:nvPr/>
            </p:nvSpPr>
            <p:spPr>
              <a:xfrm>
                <a:off x="455327" y="0"/>
                <a:ext cx="549275" cy="1009015"/>
              </a:xfrm>
              <a:custGeom>
                <a:avLst/>
                <a:gdLst/>
                <a:ahLst/>
                <a:cxnLst/>
                <a:rect l="l" t="t" r="r" b="b"/>
                <a:pathLst>
                  <a:path w="549275" h="1009015">
                    <a:moveTo>
                      <a:pt x="548718" y="1008590"/>
                    </a:moveTo>
                    <a:lnTo>
                      <a:pt x="0" y="0"/>
                    </a:lnTo>
                  </a:path>
                </a:pathLst>
              </a:custGeom>
              <a:ln w="9626">
                <a:solidFill>
                  <a:srgbClr val="FFFFFF"/>
                </a:solidFill>
              </a:ln>
            </p:spPr>
            <p:txBody>
              <a:bodyPr wrap="square" lIns="0" tIns="0" rIns="0" bIns="0" rtlCol="0"/>
              <a:lstStyle/>
              <a:p>
                <a:endParaRPr/>
              </a:p>
            </p:txBody>
          </p:sp>
          <p:sp>
            <p:nvSpPr>
              <p:cNvPr id="88" name="bk object 96"/>
              <p:cNvSpPr/>
              <p:nvPr/>
            </p:nvSpPr>
            <p:spPr>
              <a:xfrm>
                <a:off x="378013" y="0"/>
                <a:ext cx="549275" cy="1009015"/>
              </a:xfrm>
              <a:custGeom>
                <a:avLst/>
                <a:gdLst/>
                <a:ahLst/>
                <a:cxnLst/>
                <a:rect l="l" t="t" r="r" b="b"/>
                <a:pathLst>
                  <a:path w="549275" h="1009015">
                    <a:moveTo>
                      <a:pt x="548720" y="1008590"/>
                    </a:moveTo>
                    <a:lnTo>
                      <a:pt x="0" y="0"/>
                    </a:lnTo>
                  </a:path>
                </a:pathLst>
              </a:custGeom>
              <a:ln w="9626">
                <a:solidFill>
                  <a:srgbClr val="FFFFFF"/>
                </a:solidFill>
              </a:ln>
            </p:spPr>
            <p:txBody>
              <a:bodyPr wrap="square" lIns="0" tIns="0" rIns="0" bIns="0" rtlCol="0"/>
              <a:lstStyle/>
              <a:p>
                <a:endParaRPr/>
              </a:p>
            </p:txBody>
          </p:sp>
          <p:sp>
            <p:nvSpPr>
              <p:cNvPr id="89" name="bk object 97"/>
              <p:cNvSpPr/>
              <p:nvPr/>
            </p:nvSpPr>
            <p:spPr>
              <a:xfrm>
                <a:off x="300732"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0" name="bk object 98"/>
              <p:cNvSpPr/>
              <p:nvPr/>
            </p:nvSpPr>
            <p:spPr>
              <a:xfrm>
                <a:off x="223425"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1" name="bk object 99"/>
              <p:cNvSpPr/>
              <p:nvPr/>
            </p:nvSpPr>
            <p:spPr>
              <a:xfrm>
                <a:off x="146122" y="0"/>
                <a:ext cx="549275" cy="1009015"/>
              </a:xfrm>
              <a:custGeom>
                <a:avLst/>
                <a:gdLst/>
                <a:ahLst/>
                <a:cxnLst/>
                <a:rect l="l" t="t" r="r" b="b"/>
                <a:pathLst>
                  <a:path w="549275" h="1009015">
                    <a:moveTo>
                      <a:pt x="548720" y="1008592"/>
                    </a:moveTo>
                    <a:lnTo>
                      <a:pt x="0" y="0"/>
                    </a:lnTo>
                  </a:path>
                </a:pathLst>
              </a:custGeom>
              <a:ln w="9626">
                <a:solidFill>
                  <a:srgbClr val="FFFFFF"/>
                </a:solidFill>
              </a:ln>
            </p:spPr>
            <p:txBody>
              <a:bodyPr wrap="square" lIns="0" tIns="0" rIns="0" bIns="0" rtlCol="0"/>
              <a:lstStyle/>
              <a:p>
                <a:endParaRPr/>
              </a:p>
            </p:txBody>
          </p:sp>
          <p:sp>
            <p:nvSpPr>
              <p:cNvPr id="92" name="bk object 100"/>
              <p:cNvSpPr/>
              <p:nvPr/>
            </p:nvSpPr>
            <p:spPr>
              <a:xfrm>
                <a:off x="68832" y="0"/>
                <a:ext cx="549275" cy="1009015"/>
              </a:xfrm>
              <a:custGeom>
                <a:avLst/>
                <a:gdLst/>
                <a:ahLst/>
                <a:cxnLst/>
                <a:rect l="l" t="t" r="r" b="b"/>
                <a:pathLst>
                  <a:path w="549275" h="1009015">
                    <a:moveTo>
                      <a:pt x="548721" y="1008592"/>
                    </a:moveTo>
                    <a:lnTo>
                      <a:pt x="0" y="0"/>
                    </a:lnTo>
                  </a:path>
                </a:pathLst>
              </a:custGeom>
              <a:ln w="9626">
                <a:solidFill>
                  <a:srgbClr val="FFFFFF"/>
                </a:solidFill>
              </a:ln>
            </p:spPr>
            <p:txBody>
              <a:bodyPr wrap="square" lIns="0" tIns="0" rIns="0" bIns="0" rtlCol="0"/>
              <a:lstStyle/>
              <a:p>
                <a:endParaRPr/>
              </a:p>
            </p:txBody>
          </p:sp>
          <p:sp>
            <p:nvSpPr>
              <p:cNvPr id="93" name="bk object 101"/>
              <p:cNvSpPr/>
              <p:nvPr/>
            </p:nvSpPr>
            <p:spPr>
              <a:xfrm>
                <a:off x="0" y="15571"/>
                <a:ext cx="540385" cy="993140"/>
              </a:xfrm>
              <a:custGeom>
                <a:avLst/>
                <a:gdLst/>
                <a:ahLst/>
                <a:cxnLst/>
                <a:rect l="l" t="t" r="r" b="b"/>
                <a:pathLst>
                  <a:path w="540385" h="993140">
                    <a:moveTo>
                      <a:pt x="540251" y="993022"/>
                    </a:moveTo>
                    <a:lnTo>
                      <a:pt x="0" y="0"/>
                    </a:lnTo>
                  </a:path>
                </a:pathLst>
              </a:custGeom>
              <a:ln w="9626">
                <a:solidFill>
                  <a:srgbClr val="FFFFFF"/>
                </a:solidFill>
              </a:ln>
            </p:spPr>
            <p:txBody>
              <a:bodyPr wrap="square" lIns="0" tIns="0" rIns="0" bIns="0" rtlCol="0"/>
              <a:lstStyle/>
              <a:p>
                <a:endParaRPr/>
              </a:p>
            </p:txBody>
          </p:sp>
          <p:sp>
            <p:nvSpPr>
              <p:cNvPr id="94" name="bk object 102"/>
              <p:cNvSpPr/>
              <p:nvPr/>
            </p:nvSpPr>
            <p:spPr>
              <a:xfrm>
                <a:off x="0" y="157583"/>
                <a:ext cx="463550" cy="851535"/>
              </a:xfrm>
              <a:custGeom>
                <a:avLst/>
                <a:gdLst/>
                <a:ahLst/>
                <a:cxnLst/>
                <a:rect l="l" t="t" r="r" b="b"/>
                <a:pathLst>
                  <a:path w="463550" h="851535">
                    <a:moveTo>
                      <a:pt x="462986" y="851010"/>
                    </a:moveTo>
                    <a:lnTo>
                      <a:pt x="0" y="0"/>
                    </a:lnTo>
                  </a:path>
                </a:pathLst>
              </a:custGeom>
              <a:ln w="9626">
                <a:solidFill>
                  <a:srgbClr val="FFFFFF"/>
                </a:solidFill>
              </a:ln>
            </p:spPr>
            <p:txBody>
              <a:bodyPr wrap="square" lIns="0" tIns="0" rIns="0" bIns="0" rtlCol="0"/>
              <a:lstStyle/>
              <a:p>
                <a:endParaRPr/>
              </a:p>
            </p:txBody>
          </p:sp>
          <p:sp>
            <p:nvSpPr>
              <p:cNvPr id="95" name="bk object 103"/>
              <p:cNvSpPr/>
              <p:nvPr/>
            </p:nvSpPr>
            <p:spPr>
              <a:xfrm>
                <a:off x="0" y="299699"/>
                <a:ext cx="386080" cy="709295"/>
              </a:xfrm>
              <a:custGeom>
                <a:avLst/>
                <a:gdLst/>
                <a:ahLst/>
                <a:cxnLst/>
                <a:rect l="l" t="t" r="r" b="b"/>
                <a:pathLst>
                  <a:path w="386080" h="709294">
                    <a:moveTo>
                      <a:pt x="385669" y="708894"/>
                    </a:moveTo>
                    <a:lnTo>
                      <a:pt x="0" y="0"/>
                    </a:lnTo>
                  </a:path>
                </a:pathLst>
              </a:custGeom>
              <a:ln w="9626">
                <a:solidFill>
                  <a:srgbClr val="FFFFFF"/>
                </a:solidFill>
              </a:ln>
            </p:spPr>
            <p:txBody>
              <a:bodyPr wrap="square" lIns="0" tIns="0" rIns="0" bIns="0" rtlCol="0"/>
              <a:lstStyle/>
              <a:p>
                <a:endParaRPr/>
              </a:p>
            </p:txBody>
          </p:sp>
          <p:sp>
            <p:nvSpPr>
              <p:cNvPr id="96" name="bk object 104"/>
              <p:cNvSpPr/>
              <p:nvPr/>
            </p:nvSpPr>
            <p:spPr>
              <a:xfrm>
                <a:off x="0" y="441769"/>
                <a:ext cx="308610" cy="567055"/>
              </a:xfrm>
              <a:custGeom>
                <a:avLst/>
                <a:gdLst/>
                <a:ahLst/>
                <a:cxnLst/>
                <a:rect l="l" t="t" r="r" b="b"/>
                <a:pathLst>
                  <a:path w="308610" h="567055">
                    <a:moveTo>
                      <a:pt x="308377" y="566824"/>
                    </a:moveTo>
                    <a:lnTo>
                      <a:pt x="0" y="0"/>
                    </a:lnTo>
                  </a:path>
                </a:pathLst>
              </a:custGeom>
              <a:ln w="9626">
                <a:solidFill>
                  <a:srgbClr val="FFFFFF"/>
                </a:solidFill>
              </a:ln>
            </p:spPr>
            <p:txBody>
              <a:bodyPr wrap="square" lIns="0" tIns="0" rIns="0" bIns="0" rtlCol="0"/>
              <a:lstStyle/>
              <a:p>
                <a:endParaRPr/>
              </a:p>
            </p:txBody>
          </p:sp>
          <p:sp>
            <p:nvSpPr>
              <p:cNvPr id="97" name="bk object 105"/>
              <p:cNvSpPr/>
              <p:nvPr/>
            </p:nvSpPr>
            <p:spPr>
              <a:xfrm>
                <a:off x="0" y="583835"/>
                <a:ext cx="231140" cy="424815"/>
              </a:xfrm>
              <a:custGeom>
                <a:avLst/>
                <a:gdLst/>
                <a:ahLst/>
                <a:cxnLst/>
                <a:rect l="l" t="t" r="r" b="b"/>
                <a:pathLst>
                  <a:path w="231140" h="424815">
                    <a:moveTo>
                      <a:pt x="231088" y="424759"/>
                    </a:moveTo>
                    <a:lnTo>
                      <a:pt x="0" y="0"/>
                    </a:lnTo>
                  </a:path>
                </a:pathLst>
              </a:custGeom>
              <a:ln w="9626">
                <a:solidFill>
                  <a:srgbClr val="FFFFFF"/>
                </a:solidFill>
              </a:ln>
            </p:spPr>
            <p:txBody>
              <a:bodyPr wrap="square" lIns="0" tIns="0" rIns="0" bIns="0" rtlCol="0"/>
              <a:lstStyle/>
              <a:p>
                <a:endParaRPr/>
              </a:p>
            </p:txBody>
          </p:sp>
          <p:sp>
            <p:nvSpPr>
              <p:cNvPr id="98" name="bk object 106"/>
              <p:cNvSpPr/>
              <p:nvPr/>
            </p:nvSpPr>
            <p:spPr>
              <a:xfrm>
                <a:off x="0" y="725951"/>
                <a:ext cx="154305" cy="283210"/>
              </a:xfrm>
              <a:custGeom>
                <a:avLst/>
                <a:gdLst/>
                <a:ahLst/>
                <a:cxnLst/>
                <a:rect l="l" t="t" r="r" b="b"/>
                <a:pathLst>
                  <a:path w="154305" h="283209">
                    <a:moveTo>
                      <a:pt x="153770" y="282643"/>
                    </a:moveTo>
                    <a:lnTo>
                      <a:pt x="0" y="0"/>
                    </a:lnTo>
                  </a:path>
                </a:pathLst>
              </a:custGeom>
              <a:ln w="9626">
                <a:solidFill>
                  <a:srgbClr val="FFFFFF"/>
                </a:solidFill>
              </a:ln>
            </p:spPr>
            <p:txBody>
              <a:bodyPr wrap="square" lIns="0" tIns="0" rIns="0" bIns="0" rtlCol="0"/>
              <a:lstStyle/>
              <a:p>
                <a:endParaRPr/>
              </a:p>
            </p:txBody>
          </p:sp>
          <p:sp>
            <p:nvSpPr>
              <p:cNvPr id="99" name="bk object 107"/>
              <p:cNvSpPr/>
              <p:nvPr/>
            </p:nvSpPr>
            <p:spPr>
              <a:xfrm>
                <a:off x="0" y="867955"/>
                <a:ext cx="76835" cy="140970"/>
              </a:xfrm>
              <a:custGeom>
                <a:avLst/>
                <a:gdLst/>
                <a:ahLst/>
                <a:cxnLst/>
                <a:rect l="l" t="t" r="r" b="b"/>
                <a:pathLst>
                  <a:path w="76835" h="140969">
                    <a:moveTo>
                      <a:pt x="76514" y="140639"/>
                    </a:moveTo>
                    <a:lnTo>
                      <a:pt x="0" y="0"/>
                    </a:lnTo>
                  </a:path>
                </a:pathLst>
              </a:custGeom>
              <a:ln w="9626">
                <a:solidFill>
                  <a:srgbClr val="FFFFFF"/>
                </a:solidFill>
              </a:ln>
            </p:spPr>
            <p:txBody>
              <a:bodyPr wrap="square" lIns="0" tIns="0" rIns="0" bIns="0" rtlCol="0"/>
              <a:lstStyle/>
              <a:p>
                <a:endParaRPr/>
              </a:p>
            </p:txBody>
          </p:sp>
        </p:grpSp>
        <p:sp>
          <p:nvSpPr>
            <p:cNvPr id="100" name="bk object 108"/>
            <p:cNvSpPr/>
            <p:nvPr userDrawn="1"/>
          </p:nvSpPr>
          <p:spPr>
            <a:xfrm>
              <a:off x="0" y="10345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000000"/>
            </a:solidFill>
          </p:spPr>
          <p:txBody>
            <a:bodyPr wrap="square" lIns="0" tIns="0" rIns="0" bIns="0" rtlCol="0"/>
            <a:lstStyle/>
            <a:p>
              <a:endParaRPr/>
            </a:p>
          </p:txBody>
        </p:sp>
        <p:sp>
          <p:nvSpPr>
            <p:cNvPr id="101" name="bk object 17"/>
            <p:cNvSpPr/>
            <p:nvPr userDrawn="1"/>
          </p:nvSpPr>
          <p:spPr>
            <a:xfrm>
              <a:off x="7045041" y="263636"/>
              <a:ext cx="1859619" cy="555406"/>
            </a:xfrm>
            <a:prstGeom prst="rect">
              <a:avLst/>
            </a:prstGeom>
            <a:blipFill>
              <a:blip r:embed="rId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02552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628650" y="1601094"/>
            <a:ext cx="7886700" cy="502836"/>
          </a:xfrm>
        </p:spPr>
        <p:txBody>
          <a:bodyPr lIns="0" tIns="0" rIns="0" bIns="0" anchor="t" anchorCtr="0">
            <a:normAutofit/>
          </a:bodyPr>
          <a:lstStyle>
            <a:lvl1pPr>
              <a:defRPr sz="3600" baseline="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1CAC4-DB34-4AB6-8530-F2493DB262AB}" type="datetime1">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
        <p:nvSpPr>
          <p:cNvPr id="7" name="Text Placeholder 6"/>
          <p:cNvSpPr>
            <a:spLocks noGrp="1"/>
          </p:cNvSpPr>
          <p:nvPr>
            <p:ph type="body" sz="quarter" idx="13"/>
          </p:nvPr>
        </p:nvSpPr>
        <p:spPr>
          <a:xfrm>
            <a:off x="628650" y="2506677"/>
            <a:ext cx="7886700" cy="2962275"/>
          </a:xfrm>
        </p:spPr>
        <p:txBody>
          <a:bodyPr lIns="0" tIns="0" rIns="0" bIns="0">
            <a:noAutofit/>
          </a:bodyPr>
          <a:lstStyle>
            <a:lvl1pPr marL="0" indent="0">
              <a:buFontTx/>
              <a:buNone/>
              <a:defRPr sz="1800" baseline="0">
                <a:latin typeface="Arial" charset="0"/>
              </a:defRPr>
            </a:lvl1pPr>
            <a:lvl2pPr marL="457200" indent="0">
              <a:buFontTx/>
              <a:buNone/>
              <a:defRPr sz="1800" baseline="0">
                <a:latin typeface="Arial" charset="0"/>
              </a:defRPr>
            </a:lvl2pPr>
            <a:lvl3pPr marL="914400" indent="0">
              <a:buFontTx/>
              <a:buNone/>
              <a:defRPr sz="1800" baseline="0">
                <a:latin typeface="Arial" charset="0"/>
              </a:defRPr>
            </a:lvl3pPr>
            <a:lvl4pPr marL="1371600" indent="0">
              <a:buFontTx/>
              <a:buNone/>
              <a:defRPr sz="1800" baseline="0">
                <a:latin typeface="Arial" charset="0"/>
              </a:defRPr>
            </a:lvl4pPr>
            <a:lvl5pPr marL="1828800" indent="0">
              <a:buFontTx/>
              <a:buNone/>
              <a:defRPr sz="1800" baseline="0">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0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object 95"/>
          <p:cNvSpPr/>
          <p:nvPr userDrawn="1"/>
        </p:nvSpPr>
        <p:spPr>
          <a:xfrm>
            <a:off x="0" y="65542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a:p>
        </p:txBody>
      </p:sp>
      <p:sp>
        <p:nvSpPr>
          <p:cNvPr id="102" name="object 96"/>
          <p:cNvSpPr/>
          <p:nvPr userDrawn="1"/>
        </p:nvSpPr>
        <p:spPr>
          <a:xfrm>
            <a:off x="0" y="6656501"/>
            <a:ext cx="9144000" cy="201930"/>
          </a:xfrm>
          <a:custGeom>
            <a:avLst/>
            <a:gdLst/>
            <a:ahLst/>
            <a:cxnLst/>
            <a:rect l="l" t="t" r="r" b="b"/>
            <a:pathLst>
              <a:path w="9144000" h="201929">
                <a:moveTo>
                  <a:pt x="0" y="201498"/>
                </a:moveTo>
                <a:lnTo>
                  <a:pt x="9144000" y="201498"/>
                </a:lnTo>
                <a:lnTo>
                  <a:pt x="9144000" y="0"/>
                </a:lnTo>
                <a:lnTo>
                  <a:pt x="0" y="0"/>
                </a:lnTo>
                <a:lnTo>
                  <a:pt x="0" y="201498"/>
                </a:lnTo>
                <a:close/>
              </a:path>
            </a:pathLst>
          </a:custGeom>
          <a:solidFill>
            <a:srgbClr val="B0810A"/>
          </a:solidFill>
        </p:spPr>
        <p:txBody>
          <a:bodyPr wrap="square" lIns="0" tIns="0" rIns="0" bIns="0" rtlCol="0"/>
          <a:lstStyle/>
          <a:p>
            <a:endParaRPr/>
          </a:p>
        </p:txBody>
      </p:sp>
      <p:sp>
        <p:nvSpPr>
          <p:cNvPr id="2" name="Title Placeholder 1"/>
          <p:cNvSpPr>
            <a:spLocks noGrp="1"/>
          </p:cNvSpPr>
          <p:nvPr>
            <p:ph type="title"/>
          </p:nvPr>
        </p:nvSpPr>
        <p:spPr>
          <a:xfrm>
            <a:off x="628650" y="1585594"/>
            <a:ext cx="6332855" cy="518335"/>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42551" y="2514406"/>
            <a:ext cx="6332855" cy="2944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1924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057E4-6941-41AA-AC6D-7B1D0C2B95C2}" type="datetime1">
              <a:rPr lang="en-US" smtClean="0"/>
              <a:t>5/8/2020</a:t>
            </a:fld>
            <a:endParaRPr lang="en-US"/>
          </a:p>
        </p:txBody>
      </p:sp>
      <p:sp>
        <p:nvSpPr>
          <p:cNvPr id="5" name="Footer Placeholder 4"/>
          <p:cNvSpPr>
            <a:spLocks noGrp="1"/>
          </p:cNvSpPr>
          <p:nvPr>
            <p:ph type="ftr" sz="quarter" idx="3"/>
          </p:nvPr>
        </p:nvSpPr>
        <p:spPr>
          <a:xfrm>
            <a:off x="3028950" y="61924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1924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EB2EB-69F8-D948-986A-A0FFB8F3ADC8}" type="slidenum">
              <a:rPr lang="en-US" smtClean="0"/>
              <a:t>‹#›</a:t>
            </a:fld>
            <a:endParaRPr lang="en-US"/>
          </a:p>
        </p:txBody>
      </p:sp>
      <p:grpSp>
        <p:nvGrpSpPr>
          <p:cNvPr id="108" name="Group 107"/>
          <p:cNvGrpSpPr/>
          <p:nvPr userDrawn="1"/>
        </p:nvGrpSpPr>
        <p:grpSpPr>
          <a:xfrm>
            <a:off x="0" y="0"/>
            <a:ext cx="9144573" cy="5001861"/>
            <a:chOff x="0" y="0"/>
            <a:chExt cx="9144573" cy="5001861"/>
          </a:xfrm>
        </p:grpSpPr>
        <p:sp>
          <p:nvSpPr>
            <p:cNvPr id="7" name="bk object 16"/>
            <p:cNvSpPr/>
            <p:nvPr userDrawn="1"/>
          </p:nvSpPr>
          <p:spPr>
            <a:xfrm>
              <a:off x="7044628" y="1141696"/>
              <a:ext cx="2099945" cy="3860165"/>
            </a:xfrm>
            <a:custGeom>
              <a:avLst/>
              <a:gdLst/>
              <a:ahLst/>
              <a:cxnLst/>
              <a:rect l="l" t="t" r="r" b="b"/>
              <a:pathLst>
                <a:path w="2099945" h="3860165">
                  <a:moveTo>
                    <a:pt x="2099373" y="0"/>
                  </a:moveTo>
                  <a:lnTo>
                    <a:pt x="0" y="0"/>
                  </a:lnTo>
                  <a:lnTo>
                    <a:pt x="2099373" y="3860139"/>
                  </a:lnTo>
                  <a:lnTo>
                    <a:pt x="2099373" y="0"/>
                  </a:lnTo>
                  <a:close/>
                </a:path>
              </a:pathLst>
            </a:custGeom>
            <a:solidFill>
              <a:srgbClr val="C5C5C5"/>
            </a:solidFill>
          </p:spPr>
          <p:txBody>
            <a:bodyPr wrap="square" lIns="0" tIns="0" rIns="0" bIns="0" rtlCol="0"/>
            <a:lstStyle/>
            <a:p>
              <a:endParaRPr/>
            </a:p>
          </p:txBody>
        </p:sp>
        <p:grpSp>
          <p:nvGrpSpPr>
            <p:cNvPr id="9" name="Group 8"/>
            <p:cNvGrpSpPr/>
            <p:nvPr userDrawn="1"/>
          </p:nvGrpSpPr>
          <p:grpSpPr>
            <a:xfrm>
              <a:off x="0" y="0"/>
              <a:ext cx="6961505" cy="1009161"/>
              <a:chOff x="0" y="0"/>
              <a:chExt cx="6961505" cy="1009161"/>
            </a:xfrm>
          </p:grpSpPr>
          <p:sp>
            <p:nvSpPr>
              <p:cNvPr id="10" name="bk object 18"/>
              <p:cNvSpPr/>
              <p:nvPr/>
            </p:nvSpPr>
            <p:spPr>
              <a:xfrm>
                <a:off x="0" y="0"/>
                <a:ext cx="6961505" cy="1009015"/>
              </a:xfrm>
              <a:custGeom>
                <a:avLst/>
                <a:gdLst/>
                <a:ahLst/>
                <a:cxnLst/>
                <a:rect l="l" t="t" r="r" b="b"/>
                <a:pathLst>
                  <a:path w="6961505" h="1009015">
                    <a:moveTo>
                      <a:pt x="6414998" y="0"/>
                    </a:moveTo>
                    <a:lnTo>
                      <a:pt x="0" y="0"/>
                    </a:lnTo>
                    <a:lnTo>
                      <a:pt x="0" y="1008595"/>
                    </a:lnTo>
                    <a:lnTo>
                      <a:pt x="6961492" y="1008557"/>
                    </a:lnTo>
                    <a:lnTo>
                      <a:pt x="6414998" y="0"/>
                    </a:lnTo>
                    <a:close/>
                  </a:path>
                </a:pathLst>
              </a:custGeom>
              <a:solidFill>
                <a:srgbClr val="B0810A"/>
              </a:solidFill>
            </p:spPr>
            <p:txBody>
              <a:bodyPr wrap="square" lIns="0" tIns="0" rIns="0" bIns="0" rtlCol="0"/>
              <a:lstStyle/>
              <a:p>
                <a:endParaRPr/>
              </a:p>
            </p:txBody>
          </p:sp>
          <p:sp>
            <p:nvSpPr>
              <p:cNvPr id="11" name="bk object 19"/>
              <p:cNvSpPr/>
              <p:nvPr/>
            </p:nvSpPr>
            <p:spPr>
              <a:xfrm>
                <a:off x="6338668"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2" name="bk object 20"/>
              <p:cNvSpPr/>
              <p:nvPr/>
            </p:nvSpPr>
            <p:spPr>
              <a:xfrm>
                <a:off x="6261374"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3" name="bk object 21"/>
              <p:cNvSpPr/>
              <p:nvPr/>
            </p:nvSpPr>
            <p:spPr>
              <a:xfrm>
                <a:off x="6184081" y="0"/>
                <a:ext cx="549275" cy="1009015"/>
              </a:xfrm>
              <a:custGeom>
                <a:avLst/>
                <a:gdLst/>
                <a:ahLst/>
                <a:cxnLst/>
                <a:rect l="l" t="t" r="r" b="b"/>
                <a:pathLst>
                  <a:path w="549275" h="1009015">
                    <a:moveTo>
                      <a:pt x="548701" y="1008559"/>
                    </a:moveTo>
                    <a:lnTo>
                      <a:pt x="0" y="0"/>
                    </a:lnTo>
                  </a:path>
                </a:pathLst>
              </a:custGeom>
              <a:ln w="9626">
                <a:solidFill>
                  <a:srgbClr val="FFFFFF"/>
                </a:solidFill>
              </a:ln>
            </p:spPr>
            <p:txBody>
              <a:bodyPr wrap="square" lIns="0" tIns="0" rIns="0" bIns="0" rtlCol="0"/>
              <a:lstStyle/>
              <a:p>
                <a:endParaRPr/>
              </a:p>
            </p:txBody>
          </p:sp>
          <p:sp>
            <p:nvSpPr>
              <p:cNvPr id="14" name="bk object 22"/>
              <p:cNvSpPr/>
              <p:nvPr/>
            </p:nvSpPr>
            <p:spPr>
              <a:xfrm>
                <a:off x="6106766" y="0"/>
                <a:ext cx="549275" cy="1009015"/>
              </a:xfrm>
              <a:custGeom>
                <a:avLst/>
                <a:gdLst/>
                <a:ahLst/>
                <a:cxnLst/>
                <a:rect l="l" t="t" r="r" b="b"/>
                <a:pathLst>
                  <a:path w="549275" h="1009015">
                    <a:moveTo>
                      <a:pt x="548702" y="1008559"/>
                    </a:moveTo>
                    <a:lnTo>
                      <a:pt x="0" y="0"/>
                    </a:lnTo>
                  </a:path>
                </a:pathLst>
              </a:custGeom>
              <a:ln w="9626">
                <a:solidFill>
                  <a:srgbClr val="FFFFFF"/>
                </a:solidFill>
              </a:ln>
            </p:spPr>
            <p:txBody>
              <a:bodyPr wrap="square" lIns="0" tIns="0" rIns="0" bIns="0" rtlCol="0"/>
              <a:lstStyle/>
              <a:p>
                <a:endParaRPr/>
              </a:p>
            </p:txBody>
          </p:sp>
          <p:sp>
            <p:nvSpPr>
              <p:cNvPr id="15" name="bk object 23"/>
              <p:cNvSpPr/>
              <p:nvPr/>
            </p:nvSpPr>
            <p:spPr>
              <a:xfrm>
                <a:off x="6029483" y="0"/>
                <a:ext cx="549275" cy="1009015"/>
              </a:xfrm>
              <a:custGeom>
                <a:avLst/>
                <a:gdLst/>
                <a:ahLst/>
                <a:cxnLst/>
                <a:rect l="l" t="t" r="r" b="b"/>
                <a:pathLst>
                  <a:path w="549275" h="1009015">
                    <a:moveTo>
                      <a:pt x="548700" y="1008559"/>
                    </a:moveTo>
                    <a:lnTo>
                      <a:pt x="0" y="0"/>
                    </a:lnTo>
                  </a:path>
                </a:pathLst>
              </a:custGeom>
              <a:ln w="9626">
                <a:solidFill>
                  <a:srgbClr val="FFFFFF"/>
                </a:solidFill>
              </a:ln>
            </p:spPr>
            <p:txBody>
              <a:bodyPr wrap="square" lIns="0" tIns="0" rIns="0" bIns="0" rtlCol="0"/>
              <a:lstStyle/>
              <a:p>
                <a:endParaRPr/>
              </a:p>
            </p:txBody>
          </p:sp>
          <p:sp>
            <p:nvSpPr>
              <p:cNvPr id="16" name="bk object 24"/>
              <p:cNvSpPr/>
              <p:nvPr/>
            </p:nvSpPr>
            <p:spPr>
              <a:xfrm>
                <a:off x="5952190" y="0"/>
                <a:ext cx="549275" cy="1009015"/>
              </a:xfrm>
              <a:custGeom>
                <a:avLst/>
                <a:gdLst/>
                <a:ahLst/>
                <a:cxnLst/>
                <a:rect l="l" t="t" r="r" b="b"/>
                <a:pathLst>
                  <a:path w="549275" h="1009015">
                    <a:moveTo>
                      <a:pt x="548701" y="1008560"/>
                    </a:moveTo>
                    <a:lnTo>
                      <a:pt x="0" y="0"/>
                    </a:lnTo>
                  </a:path>
                </a:pathLst>
              </a:custGeom>
              <a:ln w="9626">
                <a:solidFill>
                  <a:srgbClr val="FFFFFF"/>
                </a:solidFill>
              </a:ln>
            </p:spPr>
            <p:txBody>
              <a:bodyPr wrap="square" lIns="0" tIns="0" rIns="0" bIns="0" rtlCol="0"/>
              <a:lstStyle/>
              <a:p>
                <a:endParaRPr/>
              </a:p>
            </p:txBody>
          </p:sp>
          <p:sp>
            <p:nvSpPr>
              <p:cNvPr id="17" name="bk object 25"/>
              <p:cNvSpPr/>
              <p:nvPr/>
            </p:nvSpPr>
            <p:spPr>
              <a:xfrm>
                <a:off x="5874902" y="0"/>
                <a:ext cx="549275" cy="1009015"/>
              </a:xfrm>
              <a:custGeom>
                <a:avLst/>
                <a:gdLst/>
                <a:ahLst/>
                <a:cxnLst/>
                <a:rect l="l" t="t" r="r" b="b"/>
                <a:pathLst>
                  <a:path w="549275" h="1009015">
                    <a:moveTo>
                      <a:pt x="548703" y="1008560"/>
                    </a:moveTo>
                    <a:lnTo>
                      <a:pt x="0" y="0"/>
                    </a:lnTo>
                  </a:path>
                </a:pathLst>
              </a:custGeom>
              <a:ln w="9626">
                <a:solidFill>
                  <a:srgbClr val="FFFFFF"/>
                </a:solidFill>
              </a:ln>
            </p:spPr>
            <p:txBody>
              <a:bodyPr wrap="square" lIns="0" tIns="0" rIns="0" bIns="0" rtlCol="0"/>
              <a:lstStyle/>
              <a:p>
                <a:endParaRPr/>
              </a:p>
            </p:txBody>
          </p:sp>
          <p:sp>
            <p:nvSpPr>
              <p:cNvPr id="18" name="bk object 26"/>
              <p:cNvSpPr/>
              <p:nvPr/>
            </p:nvSpPr>
            <p:spPr>
              <a:xfrm>
                <a:off x="5797586" y="0"/>
                <a:ext cx="549275" cy="1009015"/>
              </a:xfrm>
              <a:custGeom>
                <a:avLst/>
                <a:gdLst/>
                <a:ahLst/>
                <a:cxnLst/>
                <a:rect l="l" t="t" r="r" b="b"/>
                <a:pathLst>
                  <a:path w="549275" h="1009015">
                    <a:moveTo>
                      <a:pt x="548704" y="1008561"/>
                    </a:moveTo>
                    <a:lnTo>
                      <a:pt x="0" y="0"/>
                    </a:lnTo>
                  </a:path>
                </a:pathLst>
              </a:custGeom>
              <a:ln w="9626">
                <a:solidFill>
                  <a:srgbClr val="FFFFFF"/>
                </a:solidFill>
              </a:ln>
            </p:spPr>
            <p:txBody>
              <a:bodyPr wrap="square" lIns="0" tIns="0" rIns="0" bIns="0" rtlCol="0"/>
              <a:lstStyle/>
              <a:p>
                <a:endParaRPr/>
              </a:p>
            </p:txBody>
          </p:sp>
          <p:sp>
            <p:nvSpPr>
              <p:cNvPr id="19" name="bk object 27"/>
              <p:cNvSpPr/>
              <p:nvPr/>
            </p:nvSpPr>
            <p:spPr>
              <a:xfrm>
                <a:off x="5720292" y="0"/>
                <a:ext cx="549275" cy="1009015"/>
              </a:xfrm>
              <a:custGeom>
                <a:avLst/>
                <a:gdLst/>
                <a:ahLst/>
                <a:cxnLst/>
                <a:rect l="l" t="t" r="r" b="b"/>
                <a:pathLst>
                  <a:path w="549275" h="1009015">
                    <a:moveTo>
                      <a:pt x="548703" y="1008561"/>
                    </a:moveTo>
                    <a:lnTo>
                      <a:pt x="0" y="0"/>
                    </a:lnTo>
                  </a:path>
                </a:pathLst>
              </a:custGeom>
              <a:ln w="9626">
                <a:solidFill>
                  <a:srgbClr val="FFFFFF"/>
                </a:solidFill>
              </a:ln>
            </p:spPr>
            <p:txBody>
              <a:bodyPr wrap="square" lIns="0" tIns="0" rIns="0" bIns="0" rtlCol="0"/>
              <a:lstStyle/>
              <a:p>
                <a:endParaRPr/>
              </a:p>
            </p:txBody>
          </p:sp>
          <p:sp>
            <p:nvSpPr>
              <p:cNvPr id="20" name="bk object 28"/>
              <p:cNvSpPr/>
              <p:nvPr/>
            </p:nvSpPr>
            <p:spPr>
              <a:xfrm>
                <a:off x="5642996" y="0"/>
                <a:ext cx="549275" cy="1009015"/>
              </a:xfrm>
              <a:custGeom>
                <a:avLst/>
                <a:gdLst/>
                <a:ahLst/>
                <a:cxnLst/>
                <a:rect l="l" t="t" r="r" b="b"/>
                <a:pathLst>
                  <a:path w="549275" h="1009015">
                    <a:moveTo>
                      <a:pt x="548701" y="1008562"/>
                    </a:moveTo>
                    <a:lnTo>
                      <a:pt x="0" y="0"/>
                    </a:lnTo>
                  </a:path>
                </a:pathLst>
              </a:custGeom>
              <a:ln w="9626">
                <a:solidFill>
                  <a:srgbClr val="FFFFFF"/>
                </a:solidFill>
              </a:ln>
            </p:spPr>
            <p:txBody>
              <a:bodyPr wrap="square" lIns="0" tIns="0" rIns="0" bIns="0" rtlCol="0"/>
              <a:lstStyle/>
              <a:p>
                <a:endParaRPr/>
              </a:p>
            </p:txBody>
          </p:sp>
          <p:sp>
            <p:nvSpPr>
              <p:cNvPr id="21" name="bk object 29"/>
              <p:cNvSpPr/>
              <p:nvPr/>
            </p:nvSpPr>
            <p:spPr>
              <a:xfrm>
                <a:off x="5565704" y="0"/>
                <a:ext cx="549275" cy="1009015"/>
              </a:xfrm>
              <a:custGeom>
                <a:avLst/>
                <a:gdLst/>
                <a:ahLst/>
                <a:cxnLst/>
                <a:rect l="l" t="t" r="r" b="b"/>
                <a:pathLst>
                  <a:path w="549275" h="1009015">
                    <a:moveTo>
                      <a:pt x="548702" y="1008562"/>
                    </a:moveTo>
                    <a:lnTo>
                      <a:pt x="0" y="0"/>
                    </a:lnTo>
                  </a:path>
                </a:pathLst>
              </a:custGeom>
              <a:ln w="9626">
                <a:solidFill>
                  <a:srgbClr val="FFFFFF"/>
                </a:solidFill>
              </a:ln>
            </p:spPr>
            <p:txBody>
              <a:bodyPr wrap="square" lIns="0" tIns="0" rIns="0" bIns="0" rtlCol="0"/>
              <a:lstStyle/>
              <a:p>
                <a:endParaRPr/>
              </a:p>
            </p:txBody>
          </p:sp>
          <p:sp>
            <p:nvSpPr>
              <p:cNvPr id="22" name="bk object 30"/>
              <p:cNvSpPr/>
              <p:nvPr/>
            </p:nvSpPr>
            <p:spPr>
              <a:xfrm>
                <a:off x="5488413" y="0"/>
                <a:ext cx="549275" cy="1009015"/>
              </a:xfrm>
              <a:custGeom>
                <a:avLst/>
                <a:gdLst/>
                <a:ahLst/>
                <a:cxnLst/>
                <a:rect l="l" t="t" r="r" b="b"/>
                <a:pathLst>
                  <a:path w="549275" h="1009015">
                    <a:moveTo>
                      <a:pt x="548703" y="1008562"/>
                    </a:moveTo>
                    <a:lnTo>
                      <a:pt x="0" y="0"/>
                    </a:lnTo>
                  </a:path>
                </a:pathLst>
              </a:custGeom>
              <a:ln w="9626">
                <a:solidFill>
                  <a:srgbClr val="FFFFFF"/>
                </a:solidFill>
              </a:ln>
            </p:spPr>
            <p:txBody>
              <a:bodyPr wrap="square" lIns="0" tIns="0" rIns="0" bIns="0" rtlCol="0"/>
              <a:lstStyle/>
              <a:p>
                <a:endParaRPr/>
              </a:p>
            </p:txBody>
          </p:sp>
          <p:sp>
            <p:nvSpPr>
              <p:cNvPr id="23" name="bk object 31"/>
              <p:cNvSpPr/>
              <p:nvPr/>
            </p:nvSpPr>
            <p:spPr>
              <a:xfrm>
                <a:off x="5411120" y="0"/>
                <a:ext cx="549275" cy="1009015"/>
              </a:xfrm>
              <a:custGeom>
                <a:avLst/>
                <a:gdLst/>
                <a:ahLst/>
                <a:cxnLst/>
                <a:rect l="l" t="t" r="r" b="b"/>
                <a:pathLst>
                  <a:path w="549275" h="1009015">
                    <a:moveTo>
                      <a:pt x="548702" y="1008563"/>
                    </a:moveTo>
                    <a:lnTo>
                      <a:pt x="0" y="0"/>
                    </a:lnTo>
                  </a:path>
                </a:pathLst>
              </a:custGeom>
              <a:ln w="9626">
                <a:solidFill>
                  <a:srgbClr val="FFFFFF"/>
                </a:solidFill>
              </a:ln>
            </p:spPr>
            <p:txBody>
              <a:bodyPr wrap="square" lIns="0" tIns="0" rIns="0" bIns="0" rtlCol="0"/>
              <a:lstStyle/>
              <a:p>
                <a:endParaRPr/>
              </a:p>
            </p:txBody>
          </p:sp>
          <p:sp>
            <p:nvSpPr>
              <p:cNvPr id="24" name="bk object 32"/>
              <p:cNvSpPr/>
              <p:nvPr/>
            </p:nvSpPr>
            <p:spPr>
              <a:xfrm>
                <a:off x="5333807" y="0"/>
                <a:ext cx="549275" cy="1009015"/>
              </a:xfrm>
              <a:custGeom>
                <a:avLst/>
                <a:gdLst/>
                <a:ahLst/>
                <a:cxnLst/>
                <a:rect l="l" t="t" r="r" b="b"/>
                <a:pathLst>
                  <a:path w="549275" h="1009015">
                    <a:moveTo>
                      <a:pt x="548706" y="1008563"/>
                    </a:moveTo>
                    <a:lnTo>
                      <a:pt x="0" y="0"/>
                    </a:lnTo>
                  </a:path>
                </a:pathLst>
              </a:custGeom>
              <a:ln w="9626">
                <a:solidFill>
                  <a:srgbClr val="FFFFFF"/>
                </a:solidFill>
              </a:ln>
            </p:spPr>
            <p:txBody>
              <a:bodyPr wrap="square" lIns="0" tIns="0" rIns="0" bIns="0" rtlCol="0"/>
              <a:lstStyle/>
              <a:p>
                <a:endParaRPr/>
              </a:p>
            </p:txBody>
          </p:sp>
          <p:sp>
            <p:nvSpPr>
              <p:cNvPr id="25" name="bk object 33"/>
              <p:cNvSpPr/>
              <p:nvPr/>
            </p:nvSpPr>
            <p:spPr>
              <a:xfrm>
                <a:off x="5256522"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6" name="bk object 34"/>
              <p:cNvSpPr/>
              <p:nvPr/>
            </p:nvSpPr>
            <p:spPr>
              <a:xfrm>
                <a:off x="5179219" y="0"/>
                <a:ext cx="549275" cy="1009015"/>
              </a:xfrm>
              <a:custGeom>
                <a:avLst/>
                <a:gdLst/>
                <a:ahLst/>
                <a:cxnLst/>
                <a:rect l="l" t="t" r="r" b="b"/>
                <a:pathLst>
                  <a:path w="549275" h="1009015">
                    <a:moveTo>
                      <a:pt x="548704" y="1008564"/>
                    </a:moveTo>
                    <a:lnTo>
                      <a:pt x="0" y="0"/>
                    </a:lnTo>
                  </a:path>
                </a:pathLst>
              </a:custGeom>
              <a:ln w="9626">
                <a:solidFill>
                  <a:srgbClr val="FFFFFF"/>
                </a:solidFill>
              </a:ln>
            </p:spPr>
            <p:txBody>
              <a:bodyPr wrap="square" lIns="0" tIns="0" rIns="0" bIns="0" rtlCol="0"/>
              <a:lstStyle/>
              <a:p>
                <a:endParaRPr/>
              </a:p>
            </p:txBody>
          </p:sp>
          <p:sp>
            <p:nvSpPr>
              <p:cNvPr id="27" name="bk object 35"/>
              <p:cNvSpPr/>
              <p:nvPr/>
            </p:nvSpPr>
            <p:spPr>
              <a:xfrm>
                <a:off x="5099398"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8" name="bk object 36"/>
              <p:cNvSpPr/>
              <p:nvPr/>
            </p:nvSpPr>
            <p:spPr>
              <a:xfrm>
                <a:off x="5022086" y="0"/>
                <a:ext cx="549275" cy="1009015"/>
              </a:xfrm>
              <a:custGeom>
                <a:avLst/>
                <a:gdLst/>
                <a:ahLst/>
                <a:cxnLst/>
                <a:rect l="l" t="t" r="r" b="b"/>
                <a:pathLst>
                  <a:path w="549275" h="1009015">
                    <a:moveTo>
                      <a:pt x="548706" y="1008565"/>
                    </a:moveTo>
                    <a:lnTo>
                      <a:pt x="0" y="0"/>
                    </a:lnTo>
                  </a:path>
                </a:pathLst>
              </a:custGeom>
              <a:ln w="9626">
                <a:solidFill>
                  <a:srgbClr val="FFFFFF"/>
                </a:solidFill>
              </a:ln>
            </p:spPr>
            <p:txBody>
              <a:bodyPr wrap="square" lIns="0" tIns="0" rIns="0" bIns="0" rtlCol="0"/>
              <a:lstStyle/>
              <a:p>
                <a:endParaRPr/>
              </a:p>
            </p:txBody>
          </p:sp>
          <p:sp>
            <p:nvSpPr>
              <p:cNvPr id="29" name="bk object 37"/>
              <p:cNvSpPr/>
              <p:nvPr/>
            </p:nvSpPr>
            <p:spPr>
              <a:xfrm>
                <a:off x="4944793" y="0"/>
                <a:ext cx="549275" cy="1009015"/>
              </a:xfrm>
              <a:custGeom>
                <a:avLst/>
                <a:gdLst/>
                <a:ahLst/>
                <a:cxnLst/>
                <a:rect l="l" t="t" r="r" b="b"/>
                <a:pathLst>
                  <a:path w="549275" h="1009015">
                    <a:moveTo>
                      <a:pt x="548707" y="1008565"/>
                    </a:moveTo>
                    <a:lnTo>
                      <a:pt x="0" y="0"/>
                    </a:lnTo>
                  </a:path>
                </a:pathLst>
              </a:custGeom>
              <a:ln w="9626">
                <a:solidFill>
                  <a:srgbClr val="FFFFFF"/>
                </a:solidFill>
              </a:ln>
            </p:spPr>
            <p:txBody>
              <a:bodyPr wrap="square" lIns="0" tIns="0" rIns="0" bIns="0" rtlCol="0"/>
              <a:lstStyle/>
              <a:p>
                <a:endParaRPr/>
              </a:p>
            </p:txBody>
          </p:sp>
          <p:sp>
            <p:nvSpPr>
              <p:cNvPr id="30" name="bk object 38"/>
              <p:cNvSpPr/>
              <p:nvPr/>
            </p:nvSpPr>
            <p:spPr>
              <a:xfrm>
                <a:off x="4867476" y="0"/>
                <a:ext cx="549275" cy="1009015"/>
              </a:xfrm>
              <a:custGeom>
                <a:avLst/>
                <a:gdLst/>
                <a:ahLst/>
                <a:cxnLst/>
                <a:rect l="l" t="t" r="r" b="b"/>
                <a:pathLst>
                  <a:path w="549275" h="1009015">
                    <a:moveTo>
                      <a:pt x="548707" y="1008566"/>
                    </a:moveTo>
                    <a:lnTo>
                      <a:pt x="0" y="0"/>
                    </a:lnTo>
                  </a:path>
                </a:pathLst>
              </a:custGeom>
              <a:ln w="9626">
                <a:solidFill>
                  <a:srgbClr val="FFFFFF"/>
                </a:solidFill>
              </a:ln>
            </p:spPr>
            <p:txBody>
              <a:bodyPr wrap="square" lIns="0" tIns="0" rIns="0" bIns="0" rtlCol="0"/>
              <a:lstStyle/>
              <a:p>
                <a:endParaRPr/>
              </a:p>
            </p:txBody>
          </p:sp>
          <p:sp>
            <p:nvSpPr>
              <p:cNvPr id="31" name="bk object 39"/>
              <p:cNvSpPr/>
              <p:nvPr/>
            </p:nvSpPr>
            <p:spPr>
              <a:xfrm>
                <a:off x="4790193" y="0"/>
                <a:ext cx="549275" cy="1009015"/>
              </a:xfrm>
              <a:custGeom>
                <a:avLst/>
                <a:gdLst/>
                <a:ahLst/>
                <a:cxnLst/>
                <a:rect l="l" t="t" r="r" b="b"/>
                <a:pathLst>
                  <a:path w="549275" h="1009015">
                    <a:moveTo>
                      <a:pt x="548705" y="1008566"/>
                    </a:moveTo>
                    <a:lnTo>
                      <a:pt x="0" y="0"/>
                    </a:lnTo>
                  </a:path>
                </a:pathLst>
              </a:custGeom>
              <a:ln w="9626">
                <a:solidFill>
                  <a:srgbClr val="FFFFFF"/>
                </a:solidFill>
              </a:ln>
            </p:spPr>
            <p:txBody>
              <a:bodyPr wrap="square" lIns="0" tIns="0" rIns="0" bIns="0" rtlCol="0"/>
              <a:lstStyle/>
              <a:p>
                <a:endParaRPr/>
              </a:p>
            </p:txBody>
          </p:sp>
          <p:sp>
            <p:nvSpPr>
              <p:cNvPr id="32" name="bk object 40"/>
              <p:cNvSpPr/>
              <p:nvPr/>
            </p:nvSpPr>
            <p:spPr>
              <a:xfrm>
                <a:off x="4712903"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3" name="bk object 41"/>
              <p:cNvSpPr/>
              <p:nvPr/>
            </p:nvSpPr>
            <p:spPr>
              <a:xfrm>
                <a:off x="4635610" y="0"/>
                <a:ext cx="549275" cy="1009015"/>
              </a:xfrm>
              <a:custGeom>
                <a:avLst/>
                <a:gdLst/>
                <a:ahLst/>
                <a:cxnLst/>
                <a:rect l="l" t="t" r="r" b="b"/>
                <a:pathLst>
                  <a:path w="549275" h="1009015">
                    <a:moveTo>
                      <a:pt x="548707" y="1008567"/>
                    </a:moveTo>
                    <a:lnTo>
                      <a:pt x="0" y="0"/>
                    </a:lnTo>
                  </a:path>
                </a:pathLst>
              </a:custGeom>
              <a:ln w="9626">
                <a:solidFill>
                  <a:srgbClr val="FFFFFF"/>
                </a:solidFill>
              </a:ln>
            </p:spPr>
            <p:txBody>
              <a:bodyPr wrap="square" lIns="0" tIns="0" rIns="0" bIns="0" rtlCol="0"/>
              <a:lstStyle/>
              <a:p>
                <a:endParaRPr/>
              </a:p>
            </p:txBody>
          </p:sp>
          <p:sp>
            <p:nvSpPr>
              <p:cNvPr id="34" name="bk object 42"/>
              <p:cNvSpPr/>
              <p:nvPr/>
            </p:nvSpPr>
            <p:spPr>
              <a:xfrm>
                <a:off x="4558316"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5" name="bk object 43"/>
              <p:cNvSpPr/>
              <p:nvPr/>
            </p:nvSpPr>
            <p:spPr>
              <a:xfrm>
                <a:off x="4481002" y="0"/>
                <a:ext cx="549275" cy="1009015"/>
              </a:xfrm>
              <a:custGeom>
                <a:avLst/>
                <a:gdLst/>
                <a:ahLst/>
                <a:cxnLst/>
                <a:rect l="l" t="t" r="r" b="b"/>
                <a:pathLst>
                  <a:path w="549275" h="1009015">
                    <a:moveTo>
                      <a:pt x="548708" y="1008568"/>
                    </a:moveTo>
                    <a:lnTo>
                      <a:pt x="0" y="0"/>
                    </a:lnTo>
                  </a:path>
                </a:pathLst>
              </a:custGeom>
              <a:ln w="9626">
                <a:solidFill>
                  <a:srgbClr val="FFFFFF"/>
                </a:solidFill>
              </a:ln>
            </p:spPr>
            <p:txBody>
              <a:bodyPr wrap="square" lIns="0" tIns="0" rIns="0" bIns="0" rtlCol="0"/>
              <a:lstStyle/>
              <a:p>
                <a:endParaRPr/>
              </a:p>
            </p:txBody>
          </p:sp>
          <p:sp>
            <p:nvSpPr>
              <p:cNvPr id="36" name="bk object 44"/>
              <p:cNvSpPr/>
              <p:nvPr/>
            </p:nvSpPr>
            <p:spPr>
              <a:xfrm>
                <a:off x="4403708" y="0"/>
                <a:ext cx="549275" cy="1009015"/>
              </a:xfrm>
              <a:custGeom>
                <a:avLst/>
                <a:gdLst/>
                <a:ahLst/>
                <a:cxnLst/>
                <a:rect l="l" t="t" r="r" b="b"/>
                <a:pathLst>
                  <a:path w="549275" h="1009015">
                    <a:moveTo>
                      <a:pt x="548707" y="1008568"/>
                    </a:moveTo>
                    <a:lnTo>
                      <a:pt x="0" y="0"/>
                    </a:lnTo>
                  </a:path>
                </a:pathLst>
              </a:custGeom>
              <a:ln w="9626">
                <a:solidFill>
                  <a:srgbClr val="FFFFFF"/>
                </a:solidFill>
              </a:ln>
            </p:spPr>
            <p:txBody>
              <a:bodyPr wrap="square" lIns="0" tIns="0" rIns="0" bIns="0" rtlCol="0"/>
              <a:lstStyle/>
              <a:p>
                <a:endParaRPr/>
              </a:p>
            </p:txBody>
          </p:sp>
          <p:sp>
            <p:nvSpPr>
              <p:cNvPr id="37" name="bk object 45"/>
              <p:cNvSpPr/>
              <p:nvPr/>
            </p:nvSpPr>
            <p:spPr>
              <a:xfrm>
                <a:off x="4326418" y="0"/>
                <a:ext cx="549275" cy="1009015"/>
              </a:xfrm>
              <a:custGeom>
                <a:avLst/>
                <a:gdLst/>
                <a:ahLst/>
                <a:cxnLst/>
                <a:rect l="l" t="t" r="r" b="b"/>
                <a:pathLst>
                  <a:path w="549275" h="1009015">
                    <a:moveTo>
                      <a:pt x="548709" y="1008569"/>
                    </a:moveTo>
                    <a:lnTo>
                      <a:pt x="0" y="0"/>
                    </a:lnTo>
                  </a:path>
                </a:pathLst>
              </a:custGeom>
              <a:ln w="9626">
                <a:solidFill>
                  <a:srgbClr val="FFFFFF"/>
                </a:solidFill>
              </a:ln>
            </p:spPr>
            <p:txBody>
              <a:bodyPr wrap="square" lIns="0" tIns="0" rIns="0" bIns="0" rtlCol="0"/>
              <a:lstStyle/>
              <a:p>
                <a:endParaRPr/>
              </a:p>
            </p:txBody>
          </p:sp>
          <p:sp>
            <p:nvSpPr>
              <p:cNvPr id="38" name="bk object 46"/>
              <p:cNvSpPr/>
              <p:nvPr/>
            </p:nvSpPr>
            <p:spPr>
              <a:xfrm>
                <a:off x="4249122" y="0"/>
                <a:ext cx="549275" cy="1009015"/>
              </a:xfrm>
              <a:custGeom>
                <a:avLst/>
                <a:gdLst/>
                <a:ahLst/>
                <a:cxnLst/>
                <a:rect l="l" t="t" r="r" b="b"/>
                <a:pathLst>
                  <a:path w="549275" h="1009015">
                    <a:moveTo>
                      <a:pt x="548707" y="1008569"/>
                    </a:moveTo>
                    <a:lnTo>
                      <a:pt x="0" y="0"/>
                    </a:lnTo>
                  </a:path>
                </a:pathLst>
              </a:custGeom>
              <a:ln w="9626">
                <a:solidFill>
                  <a:srgbClr val="FFFFFF"/>
                </a:solidFill>
              </a:ln>
            </p:spPr>
            <p:txBody>
              <a:bodyPr wrap="square" lIns="0" tIns="0" rIns="0" bIns="0" rtlCol="0"/>
              <a:lstStyle/>
              <a:p>
                <a:endParaRPr/>
              </a:p>
            </p:txBody>
          </p:sp>
          <p:sp>
            <p:nvSpPr>
              <p:cNvPr id="39" name="bk object 47"/>
              <p:cNvSpPr/>
              <p:nvPr/>
            </p:nvSpPr>
            <p:spPr>
              <a:xfrm>
                <a:off x="4171830"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0" name="bk object 48"/>
              <p:cNvSpPr/>
              <p:nvPr/>
            </p:nvSpPr>
            <p:spPr>
              <a:xfrm>
                <a:off x="4094512"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1" name="bk object 49"/>
              <p:cNvSpPr/>
              <p:nvPr/>
            </p:nvSpPr>
            <p:spPr>
              <a:xfrm>
                <a:off x="4017231" y="0"/>
                <a:ext cx="549275" cy="1009015"/>
              </a:xfrm>
              <a:custGeom>
                <a:avLst/>
                <a:gdLst/>
                <a:ahLst/>
                <a:cxnLst/>
                <a:rect l="l" t="t" r="r" b="b"/>
                <a:pathLst>
                  <a:path w="549275" h="1009015">
                    <a:moveTo>
                      <a:pt x="548706" y="1008570"/>
                    </a:moveTo>
                    <a:lnTo>
                      <a:pt x="0" y="0"/>
                    </a:lnTo>
                  </a:path>
                </a:pathLst>
              </a:custGeom>
              <a:ln w="9626">
                <a:solidFill>
                  <a:srgbClr val="FFFFFF"/>
                </a:solidFill>
              </a:ln>
            </p:spPr>
            <p:txBody>
              <a:bodyPr wrap="square" lIns="0" tIns="0" rIns="0" bIns="0" rtlCol="0"/>
              <a:lstStyle/>
              <a:p>
                <a:endParaRPr/>
              </a:p>
            </p:txBody>
          </p:sp>
          <p:sp>
            <p:nvSpPr>
              <p:cNvPr id="42" name="bk object 50"/>
              <p:cNvSpPr/>
              <p:nvPr/>
            </p:nvSpPr>
            <p:spPr>
              <a:xfrm>
                <a:off x="3939939" y="0"/>
                <a:ext cx="549275" cy="1009015"/>
              </a:xfrm>
              <a:custGeom>
                <a:avLst/>
                <a:gdLst/>
                <a:ahLst/>
                <a:cxnLst/>
                <a:rect l="l" t="t" r="r" b="b"/>
                <a:pathLst>
                  <a:path w="549275" h="1009015">
                    <a:moveTo>
                      <a:pt x="548707" y="1008571"/>
                    </a:moveTo>
                    <a:lnTo>
                      <a:pt x="0" y="0"/>
                    </a:lnTo>
                  </a:path>
                </a:pathLst>
              </a:custGeom>
              <a:ln w="9626">
                <a:solidFill>
                  <a:srgbClr val="FFFFFF"/>
                </a:solidFill>
              </a:ln>
            </p:spPr>
            <p:txBody>
              <a:bodyPr wrap="square" lIns="0" tIns="0" rIns="0" bIns="0" rtlCol="0"/>
              <a:lstStyle/>
              <a:p>
                <a:endParaRPr/>
              </a:p>
            </p:txBody>
          </p:sp>
          <p:sp>
            <p:nvSpPr>
              <p:cNvPr id="43" name="bk object 51"/>
              <p:cNvSpPr/>
              <p:nvPr/>
            </p:nvSpPr>
            <p:spPr>
              <a:xfrm>
                <a:off x="3862650" y="0"/>
                <a:ext cx="549275" cy="1009015"/>
              </a:xfrm>
              <a:custGeom>
                <a:avLst/>
                <a:gdLst/>
                <a:ahLst/>
                <a:cxnLst/>
                <a:rect l="l" t="t" r="r" b="b"/>
                <a:pathLst>
                  <a:path w="549275" h="1009015">
                    <a:moveTo>
                      <a:pt x="548709" y="1008571"/>
                    </a:moveTo>
                    <a:lnTo>
                      <a:pt x="0" y="0"/>
                    </a:lnTo>
                  </a:path>
                </a:pathLst>
              </a:custGeom>
              <a:ln w="9626">
                <a:solidFill>
                  <a:srgbClr val="FFFFFF"/>
                </a:solidFill>
              </a:ln>
            </p:spPr>
            <p:txBody>
              <a:bodyPr wrap="square" lIns="0" tIns="0" rIns="0" bIns="0" rtlCol="0"/>
              <a:lstStyle/>
              <a:p>
                <a:endParaRPr/>
              </a:p>
            </p:txBody>
          </p:sp>
          <p:sp>
            <p:nvSpPr>
              <p:cNvPr id="44" name="bk object 52"/>
              <p:cNvSpPr/>
              <p:nvPr/>
            </p:nvSpPr>
            <p:spPr>
              <a:xfrm>
                <a:off x="3785356" y="0"/>
                <a:ext cx="549275" cy="1009015"/>
              </a:xfrm>
              <a:custGeom>
                <a:avLst/>
                <a:gdLst/>
                <a:ahLst/>
                <a:cxnLst/>
                <a:rect l="l" t="t" r="r" b="b"/>
                <a:pathLst>
                  <a:path w="549275" h="1009015">
                    <a:moveTo>
                      <a:pt x="548708" y="1008572"/>
                    </a:moveTo>
                    <a:lnTo>
                      <a:pt x="0" y="0"/>
                    </a:lnTo>
                  </a:path>
                </a:pathLst>
              </a:custGeom>
              <a:ln w="9626">
                <a:solidFill>
                  <a:srgbClr val="FFFFFF"/>
                </a:solidFill>
              </a:ln>
            </p:spPr>
            <p:txBody>
              <a:bodyPr wrap="square" lIns="0" tIns="0" rIns="0" bIns="0" rtlCol="0"/>
              <a:lstStyle/>
              <a:p>
                <a:endParaRPr/>
              </a:p>
            </p:txBody>
          </p:sp>
          <p:sp>
            <p:nvSpPr>
              <p:cNvPr id="45" name="bk object 53"/>
              <p:cNvSpPr/>
              <p:nvPr/>
            </p:nvSpPr>
            <p:spPr>
              <a:xfrm>
                <a:off x="3708040" y="0"/>
                <a:ext cx="549275" cy="1009015"/>
              </a:xfrm>
              <a:custGeom>
                <a:avLst/>
                <a:gdLst/>
                <a:ahLst/>
                <a:cxnLst/>
                <a:rect l="l" t="t" r="r" b="b"/>
                <a:pathLst>
                  <a:path w="549275" h="1009015">
                    <a:moveTo>
                      <a:pt x="548709" y="1008572"/>
                    </a:moveTo>
                    <a:lnTo>
                      <a:pt x="0" y="0"/>
                    </a:lnTo>
                  </a:path>
                </a:pathLst>
              </a:custGeom>
              <a:ln w="9626">
                <a:solidFill>
                  <a:srgbClr val="FFFFFF"/>
                </a:solidFill>
              </a:ln>
            </p:spPr>
            <p:txBody>
              <a:bodyPr wrap="square" lIns="0" tIns="0" rIns="0" bIns="0" rtlCol="0"/>
              <a:lstStyle/>
              <a:p>
                <a:endParaRPr/>
              </a:p>
            </p:txBody>
          </p:sp>
          <p:sp>
            <p:nvSpPr>
              <p:cNvPr id="46" name="bk object 54"/>
              <p:cNvSpPr/>
              <p:nvPr/>
            </p:nvSpPr>
            <p:spPr>
              <a:xfrm>
                <a:off x="3630745" y="0"/>
                <a:ext cx="549275" cy="1009015"/>
              </a:xfrm>
              <a:custGeom>
                <a:avLst/>
                <a:gdLst/>
                <a:ahLst/>
                <a:cxnLst/>
                <a:rect l="l" t="t" r="r" b="b"/>
                <a:pathLst>
                  <a:path w="549275" h="1009015">
                    <a:moveTo>
                      <a:pt x="548707" y="1008573"/>
                    </a:moveTo>
                    <a:lnTo>
                      <a:pt x="0" y="0"/>
                    </a:lnTo>
                  </a:path>
                </a:pathLst>
              </a:custGeom>
              <a:ln w="9626">
                <a:solidFill>
                  <a:srgbClr val="FFFFFF"/>
                </a:solidFill>
              </a:ln>
            </p:spPr>
            <p:txBody>
              <a:bodyPr wrap="square" lIns="0" tIns="0" rIns="0" bIns="0" rtlCol="0"/>
              <a:lstStyle/>
              <a:p>
                <a:endParaRPr/>
              </a:p>
            </p:txBody>
          </p:sp>
          <p:sp>
            <p:nvSpPr>
              <p:cNvPr id="47" name="bk object 55"/>
              <p:cNvSpPr/>
              <p:nvPr/>
            </p:nvSpPr>
            <p:spPr>
              <a:xfrm>
                <a:off x="3553454"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8" name="bk object 56"/>
              <p:cNvSpPr/>
              <p:nvPr/>
            </p:nvSpPr>
            <p:spPr>
              <a:xfrm>
                <a:off x="3476162"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9" name="bk object 57"/>
              <p:cNvSpPr/>
              <p:nvPr/>
            </p:nvSpPr>
            <p:spPr>
              <a:xfrm>
                <a:off x="3398870" y="0"/>
                <a:ext cx="549275" cy="1009015"/>
              </a:xfrm>
              <a:custGeom>
                <a:avLst/>
                <a:gdLst/>
                <a:ahLst/>
                <a:cxnLst/>
                <a:rect l="l" t="t" r="r" b="b"/>
                <a:pathLst>
                  <a:path w="549275" h="1009015">
                    <a:moveTo>
                      <a:pt x="548709" y="1008574"/>
                    </a:moveTo>
                    <a:lnTo>
                      <a:pt x="0" y="0"/>
                    </a:lnTo>
                  </a:path>
                </a:pathLst>
              </a:custGeom>
              <a:ln w="9626">
                <a:solidFill>
                  <a:srgbClr val="FFFFFF"/>
                </a:solidFill>
              </a:ln>
            </p:spPr>
            <p:txBody>
              <a:bodyPr wrap="square" lIns="0" tIns="0" rIns="0" bIns="0" rtlCol="0"/>
              <a:lstStyle/>
              <a:p>
                <a:endParaRPr/>
              </a:p>
            </p:txBody>
          </p:sp>
          <p:sp>
            <p:nvSpPr>
              <p:cNvPr id="50" name="bk object 58"/>
              <p:cNvSpPr/>
              <p:nvPr/>
            </p:nvSpPr>
            <p:spPr>
              <a:xfrm>
                <a:off x="3321567" y="0"/>
                <a:ext cx="549275" cy="1009015"/>
              </a:xfrm>
              <a:custGeom>
                <a:avLst/>
                <a:gdLst/>
                <a:ahLst/>
                <a:cxnLst/>
                <a:rect l="l" t="t" r="r" b="b"/>
                <a:pathLst>
                  <a:path w="549275" h="1009015">
                    <a:moveTo>
                      <a:pt x="548710" y="1008574"/>
                    </a:moveTo>
                    <a:lnTo>
                      <a:pt x="0" y="0"/>
                    </a:lnTo>
                  </a:path>
                </a:pathLst>
              </a:custGeom>
              <a:ln w="9626">
                <a:solidFill>
                  <a:srgbClr val="FFFFFF"/>
                </a:solidFill>
              </a:ln>
            </p:spPr>
            <p:txBody>
              <a:bodyPr wrap="square" lIns="0" tIns="0" rIns="0" bIns="0" rtlCol="0"/>
              <a:lstStyle/>
              <a:p>
                <a:endParaRPr/>
              </a:p>
            </p:txBody>
          </p:sp>
          <p:sp>
            <p:nvSpPr>
              <p:cNvPr id="51" name="bk object 59"/>
              <p:cNvSpPr/>
              <p:nvPr/>
            </p:nvSpPr>
            <p:spPr>
              <a:xfrm>
                <a:off x="3244271" y="0"/>
                <a:ext cx="549275" cy="1009015"/>
              </a:xfrm>
              <a:custGeom>
                <a:avLst/>
                <a:gdLst/>
                <a:ahLst/>
                <a:cxnLst/>
                <a:rect l="l" t="t" r="r" b="b"/>
                <a:pathLst>
                  <a:path w="549275" h="1009015">
                    <a:moveTo>
                      <a:pt x="548709" y="1008575"/>
                    </a:moveTo>
                    <a:lnTo>
                      <a:pt x="0" y="0"/>
                    </a:lnTo>
                  </a:path>
                </a:pathLst>
              </a:custGeom>
              <a:ln w="9626">
                <a:solidFill>
                  <a:srgbClr val="FFFFFF"/>
                </a:solidFill>
              </a:ln>
            </p:spPr>
            <p:txBody>
              <a:bodyPr wrap="square" lIns="0" tIns="0" rIns="0" bIns="0" rtlCol="0"/>
              <a:lstStyle/>
              <a:p>
                <a:endParaRPr/>
              </a:p>
            </p:txBody>
          </p:sp>
          <p:sp>
            <p:nvSpPr>
              <p:cNvPr id="52" name="bk object 60"/>
              <p:cNvSpPr/>
              <p:nvPr/>
            </p:nvSpPr>
            <p:spPr>
              <a:xfrm>
                <a:off x="3166960" y="0"/>
                <a:ext cx="549275" cy="1009015"/>
              </a:xfrm>
              <a:custGeom>
                <a:avLst/>
                <a:gdLst/>
                <a:ahLst/>
                <a:cxnLst/>
                <a:rect l="l" t="t" r="r" b="b"/>
                <a:pathLst>
                  <a:path w="549275" h="1009015">
                    <a:moveTo>
                      <a:pt x="548713" y="1008575"/>
                    </a:moveTo>
                    <a:lnTo>
                      <a:pt x="0" y="0"/>
                    </a:lnTo>
                  </a:path>
                </a:pathLst>
              </a:custGeom>
              <a:ln w="9626">
                <a:solidFill>
                  <a:srgbClr val="FFFFFF"/>
                </a:solidFill>
              </a:ln>
            </p:spPr>
            <p:txBody>
              <a:bodyPr wrap="square" lIns="0" tIns="0" rIns="0" bIns="0" rtlCol="0"/>
              <a:lstStyle/>
              <a:p>
                <a:endParaRPr/>
              </a:p>
            </p:txBody>
          </p:sp>
          <p:sp>
            <p:nvSpPr>
              <p:cNvPr id="53" name="bk object 61"/>
              <p:cNvSpPr/>
              <p:nvPr/>
            </p:nvSpPr>
            <p:spPr>
              <a:xfrm>
                <a:off x="3089666" y="0"/>
                <a:ext cx="549275" cy="1009015"/>
              </a:xfrm>
              <a:custGeom>
                <a:avLst/>
                <a:gdLst/>
                <a:ahLst/>
                <a:cxnLst/>
                <a:rect l="l" t="t" r="r" b="b"/>
                <a:pathLst>
                  <a:path w="549275" h="1009015">
                    <a:moveTo>
                      <a:pt x="548712" y="1008575"/>
                    </a:moveTo>
                    <a:lnTo>
                      <a:pt x="0" y="0"/>
                    </a:lnTo>
                  </a:path>
                </a:pathLst>
              </a:custGeom>
              <a:ln w="9626">
                <a:solidFill>
                  <a:srgbClr val="FFFFFF"/>
                </a:solidFill>
              </a:ln>
            </p:spPr>
            <p:txBody>
              <a:bodyPr wrap="square" lIns="0" tIns="0" rIns="0" bIns="0" rtlCol="0"/>
              <a:lstStyle/>
              <a:p>
                <a:endParaRPr/>
              </a:p>
            </p:txBody>
          </p:sp>
          <p:sp>
            <p:nvSpPr>
              <p:cNvPr id="54" name="bk object 62"/>
              <p:cNvSpPr/>
              <p:nvPr/>
            </p:nvSpPr>
            <p:spPr>
              <a:xfrm>
                <a:off x="3012358" y="0"/>
                <a:ext cx="549275" cy="1009015"/>
              </a:xfrm>
              <a:custGeom>
                <a:avLst/>
                <a:gdLst/>
                <a:ahLst/>
                <a:cxnLst/>
                <a:rect l="l" t="t" r="r" b="b"/>
                <a:pathLst>
                  <a:path w="549275" h="1009015">
                    <a:moveTo>
                      <a:pt x="548710" y="1008576"/>
                    </a:moveTo>
                    <a:lnTo>
                      <a:pt x="0" y="0"/>
                    </a:lnTo>
                  </a:path>
                </a:pathLst>
              </a:custGeom>
              <a:ln w="9626">
                <a:solidFill>
                  <a:srgbClr val="FFFFFF"/>
                </a:solidFill>
              </a:ln>
            </p:spPr>
            <p:txBody>
              <a:bodyPr wrap="square" lIns="0" tIns="0" rIns="0" bIns="0" rtlCol="0"/>
              <a:lstStyle/>
              <a:p>
                <a:endParaRPr/>
              </a:p>
            </p:txBody>
          </p:sp>
          <p:sp>
            <p:nvSpPr>
              <p:cNvPr id="55" name="bk object 63"/>
              <p:cNvSpPr/>
              <p:nvPr/>
            </p:nvSpPr>
            <p:spPr>
              <a:xfrm>
                <a:off x="2935058" y="0"/>
                <a:ext cx="549275" cy="1009015"/>
              </a:xfrm>
              <a:custGeom>
                <a:avLst/>
                <a:gdLst/>
                <a:ahLst/>
                <a:cxnLst/>
                <a:rect l="l" t="t" r="r" b="b"/>
                <a:pathLst>
                  <a:path w="549275" h="1009015">
                    <a:moveTo>
                      <a:pt x="548714" y="1008576"/>
                    </a:moveTo>
                    <a:lnTo>
                      <a:pt x="0" y="0"/>
                    </a:lnTo>
                  </a:path>
                </a:pathLst>
              </a:custGeom>
              <a:ln w="9626">
                <a:solidFill>
                  <a:srgbClr val="FFFFFF"/>
                </a:solidFill>
              </a:ln>
            </p:spPr>
            <p:txBody>
              <a:bodyPr wrap="square" lIns="0" tIns="0" rIns="0" bIns="0" rtlCol="0"/>
              <a:lstStyle/>
              <a:p>
                <a:endParaRPr/>
              </a:p>
            </p:txBody>
          </p:sp>
          <p:sp>
            <p:nvSpPr>
              <p:cNvPr id="56" name="bk object 64"/>
              <p:cNvSpPr/>
              <p:nvPr/>
            </p:nvSpPr>
            <p:spPr>
              <a:xfrm>
                <a:off x="2857785"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7" name="bk object 65"/>
              <p:cNvSpPr/>
              <p:nvPr/>
            </p:nvSpPr>
            <p:spPr>
              <a:xfrm>
                <a:off x="2780492"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8" name="bk object 66"/>
              <p:cNvSpPr/>
              <p:nvPr/>
            </p:nvSpPr>
            <p:spPr>
              <a:xfrm>
                <a:off x="2703202"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59" name="bk object 67"/>
              <p:cNvSpPr/>
              <p:nvPr/>
            </p:nvSpPr>
            <p:spPr>
              <a:xfrm>
                <a:off x="2625884"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60" name="bk object 68"/>
              <p:cNvSpPr/>
              <p:nvPr/>
            </p:nvSpPr>
            <p:spPr>
              <a:xfrm>
                <a:off x="2548574" y="0"/>
                <a:ext cx="549275" cy="1009015"/>
              </a:xfrm>
              <a:custGeom>
                <a:avLst/>
                <a:gdLst/>
                <a:ahLst/>
                <a:cxnLst/>
                <a:rect l="l" t="t" r="r" b="b"/>
                <a:pathLst>
                  <a:path w="549275" h="1009015">
                    <a:moveTo>
                      <a:pt x="548716" y="1008578"/>
                    </a:moveTo>
                    <a:lnTo>
                      <a:pt x="0" y="0"/>
                    </a:lnTo>
                  </a:path>
                </a:pathLst>
              </a:custGeom>
              <a:ln w="9626">
                <a:solidFill>
                  <a:srgbClr val="FFFFFF"/>
                </a:solidFill>
              </a:ln>
            </p:spPr>
            <p:txBody>
              <a:bodyPr wrap="square" lIns="0" tIns="0" rIns="0" bIns="0" rtlCol="0"/>
              <a:lstStyle/>
              <a:p>
                <a:endParaRPr/>
              </a:p>
            </p:txBody>
          </p:sp>
          <p:sp>
            <p:nvSpPr>
              <p:cNvPr id="61" name="bk object 69"/>
              <p:cNvSpPr/>
              <p:nvPr/>
            </p:nvSpPr>
            <p:spPr>
              <a:xfrm>
                <a:off x="2471278" y="0"/>
                <a:ext cx="549275" cy="1009015"/>
              </a:xfrm>
              <a:custGeom>
                <a:avLst/>
                <a:gdLst/>
                <a:ahLst/>
                <a:cxnLst/>
                <a:rect l="l" t="t" r="r" b="b"/>
                <a:pathLst>
                  <a:path w="549275" h="1009015">
                    <a:moveTo>
                      <a:pt x="548714" y="1008579"/>
                    </a:moveTo>
                    <a:lnTo>
                      <a:pt x="0" y="0"/>
                    </a:lnTo>
                  </a:path>
                </a:pathLst>
              </a:custGeom>
              <a:ln w="9626">
                <a:solidFill>
                  <a:srgbClr val="FFFFFF"/>
                </a:solidFill>
              </a:ln>
            </p:spPr>
            <p:txBody>
              <a:bodyPr wrap="square" lIns="0" tIns="0" rIns="0" bIns="0" rtlCol="0"/>
              <a:lstStyle/>
              <a:p>
                <a:endParaRPr/>
              </a:p>
            </p:txBody>
          </p:sp>
          <p:sp>
            <p:nvSpPr>
              <p:cNvPr id="62" name="bk object 70"/>
              <p:cNvSpPr/>
              <p:nvPr/>
            </p:nvSpPr>
            <p:spPr>
              <a:xfrm>
                <a:off x="2393993" y="0"/>
                <a:ext cx="549275" cy="1009015"/>
              </a:xfrm>
              <a:custGeom>
                <a:avLst/>
                <a:gdLst/>
                <a:ahLst/>
                <a:cxnLst/>
                <a:rect l="l" t="t" r="r" b="b"/>
                <a:pathLst>
                  <a:path w="549275" h="1009015">
                    <a:moveTo>
                      <a:pt x="548711" y="1008579"/>
                    </a:moveTo>
                    <a:lnTo>
                      <a:pt x="0" y="0"/>
                    </a:lnTo>
                  </a:path>
                </a:pathLst>
              </a:custGeom>
              <a:ln w="9626">
                <a:solidFill>
                  <a:srgbClr val="FFFFFF"/>
                </a:solidFill>
              </a:ln>
            </p:spPr>
            <p:txBody>
              <a:bodyPr wrap="square" lIns="0" tIns="0" rIns="0" bIns="0" rtlCol="0"/>
              <a:lstStyle/>
              <a:p>
                <a:endParaRPr/>
              </a:p>
            </p:txBody>
          </p:sp>
          <p:sp>
            <p:nvSpPr>
              <p:cNvPr id="63" name="bk object 71"/>
              <p:cNvSpPr/>
              <p:nvPr/>
            </p:nvSpPr>
            <p:spPr>
              <a:xfrm>
                <a:off x="2316705" y="0"/>
                <a:ext cx="549275" cy="1009015"/>
              </a:xfrm>
              <a:custGeom>
                <a:avLst/>
                <a:gdLst/>
                <a:ahLst/>
                <a:cxnLst/>
                <a:rect l="l" t="t" r="r" b="b"/>
                <a:pathLst>
                  <a:path w="549275" h="1009015">
                    <a:moveTo>
                      <a:pt x="548713" y="1008580"/>
                    </a:moveTo>
                    <a:lnTo>
                      <a:pt x="0" y="0"/>
                    </a:lnTo>
                  </a:path>
                </a:pathLst>
              </a:custGeom>
              <a:ln w="9626">
                <a:solidFill>
                  <a:srgbClr val="FFFFFF"/>
                </a:solidFill>
              </a:ln>
            </p:spPr>
            <p:txBody>
              <a:bodyPr wrap="square" lIns="0" tIns="0" rIns="0" bIns="0" rtlCol="0"/>
              <a:lstStyle/>
              <a:p>
                <a:endParaRPr/>
              </a:p>
            </p:txBody>
          </p:sp>
          <p:sp>
            <p:nvSpPr>
              <p:cNvPr id="64" name="bk object 72"/>
              <p:cNvSpPr/>
              <p:nvPr/>
            </p:nvSpPr>
            <p:spPr>
              <a:xfrm>
                <a:off x="2239390" y="0"/>
                <a:ext cx="549275" cy="1009015"/>
              </a:xfrm>
              <a:custGeom>
                <a:avLst/>
                <a:gdLst/>
                <a:ahLst/>
                <a:cxnLst/>
                <a:rect l="l" t="t" r="r" b="b"/>
                <a:pathLst>
                  <a:path w="549275" h="1009015">
                    <a:moveTo>
                      <a:pt x="548716" y="1008580"/>
                    </a:moveTo>
                    <a:lnTo>
                      <a:pt x="0" y="0"/>
                    </a:lnTo>
                  </a:path>
                </a:pathLst>
              </a:custGeom>
              <a:ln w="9626">
                <a:solidFill>
                  <a:srgbClr val="FFFFFF"/>
                </a:solidFill>
              </a:ln>
            </p:spPr>
            <p:txBody>
              <a:bodyPr wrap="square" lIns="0" tIns="0" rIns="0" bIns="0" rtlCol="0"/>
              <a:lstStyle/>
              <a:p>
                <a:endParaRPr/>
              </a:p>
            </p:txBody>
          </p:sp>
          <p:sp>
            <p:nvSpPr>
              <p:cNvPr id="65" name="bk object 73"/>
              <p:cNvSpPr/>
              <p:nvPr/>
            </p:nvSpPr>
            <p:spPr>
              <a:xfrm>
                <a:off x="2162120"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6" name="bk object 74"/>
              <p:cNvSpPr/>
              <p:nvPr/>
            </p:nvSpPr>
            <p:spPr>
              <a:xfrm>
                <a:off x="2084802"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7" name="bk object 75"/>
              <p:cNvSpPr/>
              <p:nvPr/>
            </p:nvSpPr>
            <p:spPr>
              <a:xfrm>
                <a:off x="2007521" y="0"/>
                <a:ext cx="549275" cy="1009015"/>
              </a:xfrm>
              <a:custGeom>
                <a:avLst/>
                <a:gdLst/>
                <a:ahLst/>
                <a:cxnLst/>
                <a:rect l="l" t="t" r="r" b="b"/>
                <a:pathLst>
                  <a:path w="549275" h="1009015">
                    <a:moveTo>
                      <a:pt x="548713" y="1008581"/>
                    </a:moveTo>
                    <a:lnTo>
                      <a:pt x="0" y="0"/>
                    </a:lnTo>
                  </a:path>
                </a:pathLst>
              </a:custGeom>
              <a:ln w="9626">
                <a:solidFill>
                  <a:srgbClr val="FFFFFF"/>
                </a:solidFill>
              </a:ln>
            </p:spPr>
            <p:txBody>
              <a:bodyPr wrap="square" lIns="0" tIns="0" rIns="0" bIns="0" rtlCol="0"/>
              <a:lstStyle/>
              <a:p>
                <a:endParaRPr/>
              </a:p>
            </p:txBody>
          </p:sp>
          <p:sp>
            <p:nvSpPr>
              <p:cNvPr id="68" name="bk object 76"/>
              <p:cNvSpPr/>
              <p:nvPr/>
            </p:nvSpPr>
            <p:spPr>
              <a:xfrm>
                <a:off x="1930220" y="0"/>
                <a:ext cx="549275" cy="1009015"/>
              </a:xfrm>
              <a:custGeom>
                <a:avLst/>
                <a:gdLst/>
                <a:ahLst/>
                <a:cxnLst/>
                <a:rect l="l" t="t" r="r" b="b"/>
                <a:pathLst>
                  <a:path w="549275" h="1009015">
                    <a:moveTo>
                      <a:pt x="548716" y="1008582"/>
                    </a:moveTo>
                    <a:lnTo>
                      <a:pt x="0" y="0"/>
                    </a:lnTo>
                  </a:path>
                </a:pathLst>
              </a:custGeom>
              <a:ln w="9626">
                <a:solidFill>
                  <a:srgbClr val="FFFFFF"/>
                </a:solidFill>
              </a:ln>
            </p:spPr>
            <p:txBody>
              <a:bodyPr wrap="square" lIns="0" tIns="0" rIns="0" bIns="0" rtlCol="0"/>
              <a:lstStyle/>
              <a:p>
                <a:endParaRPr/>
              </a:p>
            </p:txBody>
          </p:sp>
          <p:sp>
            <p:nvSpPr>
              <p:cNvPr id="69" name="bk object 77"/>
              <p:cNvSpPr/>
              <p:nvPr/>
            </p:nvSpPr>
            <p:spPr>
              <a:xfrm>
                <a:off x="1852906" y="0"/>
                <a:ext cx="549275" cy="1009015"/>
              </a:xfrm>
              <a:custGeom>
                <a:avLst/>
                <a:gdLst/>
                <a:ahLst/>
                <a:cxnLst/>
                <a:rect l="l" t="t" r="r" b="b"/>
                <a:pathLst>
                  <a:path w="549275" h="1009015">
                    <a:moveTo>
                      <a:pt x="548718" y="1008582"/>
                    </a:moveTo>
                    <a:lnTo>
                      <a:pt x="0" y="0"/>
                    </a:lnTo>
                  </a:path>
                </a:pathLst>
              </a:custGeom>
              <a:ln w="9626">
                <a:solidFill>
                  <a:srgbClr val="FFFFFF"/>
                </a:solidFill>
              </a:ln>
            </p:spPr>
            <p:txBody>
              <a:bodyPr wrap="square" lIns="0" tIns="0" rIns="0" bIns="0" rtlCol="0"/>
              <a:lstStyle/>
              <a:p>
                <a:endParaRPr/>
              </a:p>
            </p:txBody>
          </p:sp>
          <p:sp>
            <p:nvSpPr>
              <p:cNvPr id="70" name="bk object 78"/>
              <p:cNvSpPr/>
              <p:nvPr/>
            </p:nvSpPr>
            <p:spPr>
              <a:xfrm>
                <a:off x="1775621" y="0"/>
                <a:ext cx="549275" cy="1009015"/>
              </a:xfrm>
              <a:custGeom>
                <a:avLst/>
                <a:gdLst/>
                <a:ahLst/>
                <a:cxnLst/>
                <a:rect l="l" t="t" r="r" b="b"/>
                <a:pathLst>
                  <a:path w="549275" h="1009015">
                    <a:moveTo>
                      <a:pt x="548715" y="1008583"/>
                    </a:moveTo>
                    <a:lnTo>
                      <a:pt x="0" y="0"/>
                    </a:lnTo>
                  </a:path>
                </a:pathLst>
              </a:custGeom>
              <a:ln w="9626">
                <a:solidFill>
                  <a:srgbClr val="FFFFFF"/>
                </a:solidFill>
              </a:ln>
            </p:spPr>
            <p:txBody>
              <a:bodyPr wrap="square" lIns="0" tIns="0" rIns="0" bIns="0" rtlCol="0"/>
              <a:lstStyle/>
              <a:p>
                <a:endParaRPr/>
              </a:p>
            </p:txBody>
          </p:sp>
          <p:sp>
            <p:nvSpPr>
              <p:cNvPr id="71" name="bk object 79"/>
              <p:cNvSpPr/>
              <p:nvPr/>
            </p:nvSpPr>
            <p:spPr>
              <a:xfrm>
                <a:off x="1698325" y="0"/>
                <a:ext cx="549275" cy="1009015"/>
              </a:xfrm>
              <a:custGeom>
                <a:avLst/>
                <a:gdLst/>
                <a:ahLst/>
                <a:cxnLst/>
                <a:rect l="l" t="t" r="r" b="b"/>
                <a:pathLst>
                  <a:path w="549275" h="1009015">
                    <a:moveTo>
                      <a:pt x="548713" y="1008583"/>
                    </a:moveTo>
                    <a:lnTo>
                      <a:pt x="0" y="0"/>
                    </a:lnTo>
                  </a:path>
                </a:pathLst>
              </a:custGeom>
              <a:ln w="9626">
                <a:solidFill>
                  <a:srgbClr val="FFFFFF"/>
                </a:solidFill>
              </a:ln>
            </p:spPr>
            <p:txBody>
              <a:bodyPr wrap="square" lIns="0" tIns="0" rIns="0" bIns="0" rtlCol="0"/>
              <a:lstStyle/>
              <a:p>
                <a:endParaRPr/>
              </a:p>
            </p:txBody>
          </p:sp>
          <p:sp>
            <p:nvSpPr>
              <p:cNvPr id="72" name="bk object 80"/>
              <p:cNvSpPr/>
              <p:nvPr/>
            </p:nvSpPr>
            <p:spPr>
              <a:xfrm>
                <a:off x="1621022" y="0"/>
                <a:ext cx="549275" cy="1009015"/>
              </a:xfrm>
              <a:custGeom>
                <a:avLst/>
                <a:gdLst/>
                <a:ahLst/>
                <a:cxnLst/>
                <a:rect l="l" t="t" r="r" b="b"/>
                <a:pathLst>
                  <a:path w="549275" h="1009015">
                    <a:moveTo>
                      <a:pt x="548714" y="1008584"/>
                    </a:moveTo>
                    <a:lnTo>
                      <a:pt x="0" y="0"/>
                    </a:lnTo>
                  </a:path>
                </a:pathLst>
              </a:custGeom>
              <a:ln w="9626">
                <a:solidFill>
                  <a:srgbClr val="FFFFFF"/>
                </a:solidFill>
              </a:ln>
            </p:spPr>
            <p:txBody>
              <a:bodyPr wrap="square" lIns="0" tIns="0" rIns="0" bIns="0" rtlCol="0"/>
              <a:lstStyle/>
              <a:p>
                <a:endParaRPr/>
              </a:p>
            </p:txBody>
          </p:sp>
          <p:sp>
            <p:nvSpPr>
              <p:cNvPr id="73" name="bk object 81"/>
              <p:cNvSpPr/>
              <p:nvPr/>
            </p:nvSpPr>
            <p:spPr>
              <a:xfrm>
                <a:off x="1543744" y="0"/>
                <a:ext cx="549275" cy="1009015"/>
              </a:xfrm>
              <a:custGeom>
                <a:avLst/>
                <a:gdLst/>
                <a:ahLst/>
                <a:cxnLst/>
                <a:rect l="l" t="t" r="r" b="b"/>
                <a:pathLst>
                  <a:path w="549275" h="1009015">
                    <a:moveTo>
                      <a:pt x="548716" y="1008584"/>
                    </a:moveTo>
                    <a:lnTo>
                      <a:pt x="0" y="0"/>
                    </a:lnTo>
                  </a:path>
                </a:pathLst>
              </a:custGeom>
              <a:ln w="9626">
                <a:solidFill>
                  <a:srgbClr val="FFFFFF"/>
                </a:solidFill>
              </a:ln>
            </p:spPr>
            <p:txBody>
              <a:bodyPr wrap="square" lIns="0" tIns="0" rIns="0" bIns="0" rtlCol="0"/>
              <a:lstStyle/>
              <a:p>
                <a:endParaRPr/>
              </a:p>
            </p:txBody>
          </p:sp>
          <p:sp>
            <p:nvSpPr>
              <p:cNvPr id="74" name="bk object 82"/>
              <p:cNvSpPr/>
              <p:nvPr/>
            </p:nvSpPr>
            <p:spPr>
              <a:xfrm>
                <a:off x="1466432" y="0"/>
                <a:ext cx="549275" cy="1009015"/>
              </a:xfrm>
              <a:custGeom>
                <a:avLst/>
                <a:gdLst/>
                <a:ahLst/>
                <a:cxnLst/>
                <a:rect l="l" t="t" r="r" b="b"/>
                <a:pathLst>
                  <a:path w="549275" h="1009015">
                    <a:moveTo>
                      <a:pt x="548719" y="1008584"/>
                    </a:moveTo>
                    <a:lnTo>
                      <a:pt x="0" y="0"/>
                    </a:lnTo>
                  </a:path>
                </a:pathLst>
              </a:custGeom>
              <a:ln w="9626">
                <a:solidFill>
                  <a:srgbClr val="FFFFFF"/>
                </a:solidFill>
              </a:ln>
            </p:spPr>
            <p:txBody>
              <a:bodyPr wrap="square" lIns="0" tIns="0" rIns="0" bIns="0" rtlCol="0"/>
              <a:lstStyle/>
              <a:p>
                <a:endParaRPr/>
              </a:p>
            </p:txBody>
          </p:sp>
          <p:sp>
            <p:nvSpPr>
              <p:cNvPr id="75" name="bk object 83"/>
              <p:cNvSpPr/>
              <p:nvPr/>
            </p:nvSpPr>
            <p:spPr>
              <a:xfrm>
                <a:off x="1389158" y="0"/>
                <a:ext cx="549275" cy="1009015"/>
              </a:xfrm>
              <a:custGeom>
                <a:avLst/>
                <a:gdLst/>
                <a:ahLst/>
                <a:cxnLst/>
                <a:rect l="l" t="t" r="r" b="b"/>
                <a:pathLst>
                  <a:path w="549275" h="1009015">
                    <a:moveTo>
                      <a:pt x="548715" y="1008585"/>
                    </a:moveTo>
                    <a:lnTo>
                      <a:pt x="0" y="0"/>
                    </a:lnTo>
                  </a:path>
                </a:pathLst>
              </a:custGeom>
              <a:ln w="9626">
                <a:solidFill>
                  <a:srgbClr val="FFFFFF"/>
                </a:solidFill>
              </a:ln>
            </p:spPr>
            <p:txBody>
              <a:bodyPr wrap="square" lIns="0" tIns="0" rIns="0" bIns="0" rtlCol="0"/>
              <a:lstStyle/>
              <a:p>
                <a:endParaRPr/>
              </a:p>
            </p:txBody>
          </p:sp>
          <p:sp>
            <p:nvSpPr>
              <p:cNvPr id="76" name="bk object 84"/>
              <p:cNvSpPr/>
              <p:nvPr/>
            </p:nvSpPr>
            <p:spPr>
              <a:xfrm>
                <a:off x="1311842" y="0"/>
                <a:ext cx="549275" cy="1009015"/>
              </a:xfrm>
              <a:custGeom>
                <a:avLst/>
                <a:gdLst/>
                <a:ahLst/>
                <a:cxnLst/>
                <a:rect l="l" t="t" r="r" b="b"/>
                <a:pathLst>
                  <a:path w="549275" h="1009015">
                    <a:moveTo>
                      <a:pt x="548716" y="1008585"/>
                    </a:moveTo>
                    <a:lnTo>
                      <a:pt x="0" y="0"/>
                    </a:lnTo>
                  </a:path>
                </a:pathLst>
              </a:custGeom>
              <a:ln w="9626">
                <a:solidFill>
                  <a:srgbClr val="FFFFFF"/>
                </a:solidFill>
              </a:ln>
            </p:spPr>
            <p:txBody>
              <a:bodyPr wrap="square" lIns="0" tIns="0" rIns="0" bIns="0" rtlCol="0"/>
              <a:lstStyle/>
              <a:p>
                <a:endParaRPr/>
              </a:p>
            </p:txBody>
          </p:sp>
          <p:sp>
            <p:nvSpPr>
              <p:cNvPr id="77" name="bk object 85"/>
              <p:cNvSpPr/>
              <p:nvPr/>
            </p:nvSpPr>
            <p:spPr>
              <a:xfrm>
                <a:off x="1234526"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78" name="bk object 86"/>
              <p:cNvSpPr/>
              <p:nvPr/>
            </p:nvSpPr>
            <p:spPr>
              <a:xfrm>
                <a:off x="1157271" y="0"/>
                <a:ext cx="549275" cy="1009015"/>
              </a:xfrm>
              <a:custGeom>
                <a:avLst/>
                <a:gdLst/>
                <a:ahLst/>
                <a:cxnLst/>
                <a:rect l="l" t="t" r="r" b="b"/>
                <a:pathLst>
                  <a:path w="549275" h="1009015">
                    <a:moveTo>
                      <a:pt x="548717" y="1008586"/>
                    </a:moveTo>
                    <a:lnTo>
                      <a:pt x="0" y="0"/>
                    </a:lnTo>
                  </a:path>
                </a:pathLst>
              </a:custGeom>
              <a:ln w="9626">
                <a:solidFill>
                  <a:srgbClr val="FFFFFF"/>
                </a:solidFill>
              </a:ln>
            </p:spPr>
            <p:txBody>
              <a:bodyPr wrap="square" lIns="0" tIns="0" rIns="0" bIns="0" rtlCol="0"/>
              <a:lstStyle/>
              <a:p>
                <a:endParaRPr/>
              </a:p>
            </p:txBody>
          </p:sp>
          <p:sp>
            <p:nvSpPr>
              <p:cNvPr id="79" name="bk object 87"/>
              <p:cNvSpPr/>
              <p:nvPr/>
            </p:nvSpPr>
            <p:spPr>
              <a:xfrm>
                <a:off x="1079942"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80" name="bk object 88"/>
              <p:cNvSpPr/>
              <p:nvPr/>
            </p:nvSpPr>
            <p:spPr>
              <a:xfrm>
                <a:off x="1002650"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1" name="bk object 89"/>
              <p:cNvSpPr/>
              <p:nvPr/>
            </p:nvSpPr>
            <p:spPr>
              <a:xfrm>
                <a:off x="925369"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2" name="bk object 90"/>
              <p:cNvSpPr/>
              <p:nvPr/>
            </p:nvSpPr>
            <p:spPr>
              <a:xfrm>
                <a:off x="848062" y="0"/>
                <a:ext cx="549275" cy="1009015"/>
              </a:xfrm>
              <a:custGeom>
                <a:avLst/>
                <a:gdLst/>
                <a:ahLst/>
                <a:cxnLst/>
                <a:rect l="l" t="t" r="r" b="b"/>
                <a:pathLst>
                  <a:path w="549275" h="1009015">
                    <a:moveTo>
                      <a:pt x="548717" y="1008588"/>
                    </a:moveTo>
                    <a:lnTo>
                      <a:pt x="0" y="0"/>
                    </a:lnTo>
                  </a:path>
                </a:pathLst>
              </a:custGeom>
              <a:ln w="9626">
                <a:solidFill>
                  <a:srgbClr val="FFFFFF"/>
                </a:solidFill>
              </a:ln>
            </p:spPr>
            <p:txBody>
              <a:bodyPr wrap="square" lIns="0" tIns="0" rIns="0" bIns="0" rtlCol="0"/>
              <a:lstStyle/>
              <a:p>
                <a:endParaRPr/>
              </a:p>
            </p:txBody>
          </p:sp>
          <p:sp>
            <p:nvSpPr>
              <p:cNvPr id="83" name="bk object 91"/>
              <p:cNvSpPr/>
              <p:nvPr/>
            </p:nvSpPr>
            <p:spPr>
              <a:xfrm>
                <a:off x="770792" y="0"/>
                <a:ext cx="549275" cy="1009015"/>
              </a:xfrm>
              <a:custGeom>
                <a:avLst/>
                <a:gdLst/>
                <a:ahLst/>
                <a:cxnLst/>
                <a:rect l="l" t="t" r="r" b="b"/>
                <a:pathLst>
                  <a:path w="549275" h="1009015">
                    <a:moveTo>
                      <a:pt x="548715" y="1008588"/>
                    </a:moveTo>
                    <a:lnTo>
                      <a:pt x="0" y="0"/>
                    </a:lnTo>
                  </a:path>
                </a:pathLst>
              </a:custGeom>
              <a:ln w="9626">
                <a:solidFill>
                  <a:srgbClr val="FFFFFF"/>
                </a:solidFill>
              </a:ln>
            </p:spPr>
            <p:txBody>
              <a:bodyPr wrap="square" lIns="0" tIns="0" rIns="0" bIns="0" rtlCol="0"/>
              <a:lstStyle/>
              <a:p>
                <a:endParaRPr/>
              </a:p>
            </p:txBody>
          </p:sp>
          <p:sp>
            <p:nvSpPr>
              <p:cNvPr id="84" name="bk object 92"/>
              <p:cNvSpPr/>
              <p:nvPr/>
            </p:nvSpPr>
            <p:spPr>
              <a:xfrm>
                <a:off x="693468" y="0"/>
                <a:ext cx="549275" cy="1009015"/>
              </a:xfrm>
              <a:custGeom>
                <a:avLst/>
                <a:gdLst/>
                <a:ahLst/>
                <a:cxnLst/>
                <a:rect l="l" t="t" r="r" b="b"/>
                <a:pathLst>
                  <a:path w="549275" h="1009015">
                    <a:moveTo>
                      <a:pt x="548719" y="1008589"/>
                    </a:moveTo>
                    <a:lnTo>
                      <a:pt x="0" y="0"/>
                    </a:lnTo>
                  </a:path>
                </a:pathLst>
              </a:custGeom>
              <a:ln w="9626">
                <a:solidFill>
                  <a:srgbClr val="FFFFFF"/>
                </a:solidFill>
              </a:ln>
            </p:spPr>
            <p:txBody>
              <a:bodyPr wrap="square" lIns="0" tIns="0" rIns="0" bIns="0" rtlCol="0"/>
              <a:lstStyle/>
              <a:p>
                <a:endParaRPr/>
              </a:p>
            </p:txBody>
          </p:sp>
          <p:sp>
            <p:nvSpPr>
              <p:cNvPr id="85" name="bk object 93"/>
              <p:cNvSpPr/>
              <p:nvPr/>
            </p:nvSpPr>
            <p:spPr>
              <a:xfrm>
                <a:off x="616154" y="0"/>
                <a:ext cx="549275" cy="1009015"/>
              </a:xfrm>
              <a:custGeom>
                <a:avLst/>
                <a:gdLst/>
                <a:ahLst/>
                <a:cxnLst/>
                <a:rect l="l" t="t" r="r" b="b"/>
                <a:pathLst>
                  <a:path w="549275" h="1009015">
                    <a:moveTo>
                      <a:pt x="548722" y="1008589"/>
                    </a:moveTo>
                    <a:lnTo>
                      <a:pt x="0" y="0"/>
                    </a:lnTo>
                  </a:path>
                </a:pathLst>
              </a:custGeom>
              <a:ln w="9626">
                <a:solidFill>
                  <a:srgbClr val="FFFFFF"/>
                </a:solidFill>
              </a:ln>
            </p:spPr>
            <p:txBody>
              <a:bodyPr wrap="square" lIns="0" tIns="0" rIns="0" bIns="0" rtlCol="0"/>
              <a:lstStyle/>
              <a:p>
                <a:endParaRPr/>
              </a:p>
            </p:txBody>
          </p:sp>
          <p:sp>
            <p:nvSpPr>
              <p:cNvPr id="86" name="bk object 94"/>
              <p:cNvSpPr/>
              <p:nvPr/>
            </p:nvSpPr>
            <p:spPr>
              <a:xfrm>
                <a:off x="532618" y="0"/>
                <a:ext cx="549275" cy="1009015"/>
              </a:xfrm>
              <a:custGeom>
                <a:avLst/>
                <a:gdLst/>
                <a:ahLst/>
                <a:cxnLst/>
                <a:rect l="l" t="t" r="r" b="b"/>
                <a:pathLst>
                  <a:path w="549275" h="1009015">
                    <a:moveTo>
                      <a:pt x="548717" y="1008589"/>
                    </a:moveTo>
                    <a:lnTo>
                      <a:pt x="0" y="0"/>
                    </a:lnTo>
                  </a:path>
                </a:pathLst>
              </a:custGeom>
              <a:ln w="9626">
                <a:solidFill>
                  <a:srgbClr val="FFFFFF"/>
                </a:solidFill>
              </a:ln>
            </p:spPr>
            <p:txBody>
              <a:bodyPr wrap="square" lIns="0" tIns="0" rIns="0" bIns="0" rtlCol="0"/>
              <a:lstStyle/>
              <a:p>
                <a:endParaRPr/>
              </a:p>
            </p:txBody>
          </p:sp>
          <p:sp>
            <p:nvSpPr>
              <p:cNvPr id="87" name="bk object 95"/>
              <p:cNvSpPr/>
              <p:nvPr/>
            </p:nvSpPr>
            <p:spPr>
              <a:xfrm>
                <a:off x="455327" y="0"/>
                <a:ext cx="549275" cy="1009015"/>
              </a:xfrm>
              <a:custGeom>
                <a:avLst/>
                <a:gdLst/>
                <a:ahLst/>
                <a:cxnLst/>
                <a:rect l="l" t="t" r="r" b="b"/>
                <a:pathLst>
                  <a:path w="549275" h="1009015">
                    <a:moveTo>
                      <a:pt x="548718" y="1008590"/>
                    </a:moveTo>
                    <a:lnTo>
                      <a:pt x="0" y="0"/>
                    </a:lnTo>
                  </a:path>
                </a:pathLst>
              </a:custGeom>
              <a:ln w="9626">
                <a:solidFill>
                  <a:srgbClr val="FFFFFF"/>
                </a:solidFill>
              </a:ln>
            </p:spPr>
            <p:txBody>
              <a:bodyPr wrap="square" lIns="0" tIns="0" rIns="0" bIns="0" rtlCol="0"/>
              <a:lstStyle/>
              <a:p>
                <a:endParaRPr/>
              </a:p>
            </p:txBody>
          </p:sp>
          <p:sp>
            <p:nvSpPr>
              <p:cNvPr id="88" name="bk object 96"/>
              <p:cNvSpPr/>
              <p:nvPr/>
            </p:nvSpPr>
            <p:spPr>
              <a:xfrm>
                <a:off x="378013" y="0"/>
                <a:ext cx="549275" cy="1009015"/>
              </a:xfrm>
              <a:custGeom>
                <a:avLst/>
                <a:gdLst/>
                <a:ahLst/>
                <a:cxnLst/>
                <a:rect l="l" t="t" r="r" b="b"/>
                <a:pathLst>
                  <a:path w="549275" h="1009015">
                    <a:moveTo>
                      <a:pt x="548720" y="1008590"/>
                    </a:moveTo>
                    <a:lnTo>
                      <a:pt x="0" y="0"/>
                    </a:lnTo>
                  </a:path>
                </a:pathLst>
              </a:custGeom>
              <a:ln w="9626">
                <a:solidFill>
                  <a:srgbClr val="FFFFFF"/>
                </a:solidFill>
              </a:ln>
            </p:spPr>
            <p:txBody>
              <a:bodyPr wrap="square" lIns="0" tIns="0" rIns="0" bIns="0" rtlCol="0"/>
              <a:lstStyle/>
              <a:p>
                <a:endParaRPr/>
              </a:p>
            </p:txBody>
          </p:sp>
          <p:sp>
            <p:nvSpPr>
              <p:cNvPr id="89" name="bk object 97"/>
              <p:cNvSpPr/>
              <p:nvPr/>
            </p:nvSpPr>
            <p:spPr>
              <a:xfrm>
                <a:off x="300732"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0" name="bk object 98"/>
              <p:cNvSpPr/>
              <p:nvPr/>
            </p:nvSpPr>
            <p:spPr>
              <a:xfrm>
                <a:off x="223425"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1" name="bk object 99"/>
              <p:cNvSpPr/>
              <p:nvPr/>
            </p:nvSpPr>
            <p:spPr>
              <a:xfrm>
                <a:off x="146122" y="0"/>
                <a:ext cx="549275" cy="1009015"/>
              </a:xfrm>
              <a:custGeom>
                <a:avLst/>
                <a:gdLst/>
                <a:ahLst/>
                <a:cxnLst/>
                <a:rect l="l" t="t" r="r" b="b"/>
                <a:pathLst>
                  <a:path w="549275" h="1009015">
                    <a:moveTo>
                      <a:pt x="548720" y="1008592"/>
                    </a:moveTo>
                    <a:lnTo>
                      <a:pt x="0" y="0"/>
                    </a:lnTo>
                  </a:path>
                </a:pathLst>
              </a:custGeom>
              <a:ln w="9626">
                <a:solidFill>
                  <a:srgbClr val="FFFFFF"/>
                </a:solidFill>
              </a:ln>
            </p:spPr>
            <p:txBody>
              <a:bodyPr wrap="square" lIns="0" tIns="0" rIns="0" bIns="0" rtlCol="0"/>
              <a:lstStyle/>
              <a:p>
                <a:endParaRPr/>
              </a:p>
            </p:txBody>
          </p:sp>
          <p:sp>
            <p:nvSpPr>
              <p:cNvPr id="92" name="bk object 100"/>
              <p:cNvSpPr/>
              <p:nvPr/>
            </p:nvSpPr>
            <p:spPr>
              <a:xfrm>
                <a:off x="68832" y="0"/>
                <a:ext cx="549275" cy="1009015"/>
              </a:xfrm>
              <a:custGeom>
                <a:avLst/>
                <a:gdLst/>
                <a:ahLst/>
                <a:cxnLst/>
                <a:rect l="l" t="t" r="r" b="b"/>
                <a:pathLst>
                  <a:path w="549275" h="1009015">
                    <a:moveTo>
                      <a:pt x="548721" y="1008592"/>
                    </a:moveTo>
                    <a:lnTo>
                      <a:pt x="0" y="0"/>
                    </a:lnTo>
                  </a:path>
                </a:pathLst>
              </a:custGeom>
              <a:ln w="9626">
                <a:solidFill>
                  <a:srgbClr val="FFFFFF"/>
                </a:solidFill>
              </a:ln>
            </p:spPr>
            <p:txBody>
              <a:bodyPr wrap="square" lIns="0" tIns="0" rIns="0" bIns="0" rtlCol="0"/>
              <a:lstStyle/>
              <a:p>
                <a:endParaRPr/>
              </a:p>
            </p:txBody>
          </p:sp>
          <p:sp>
            <p:nvSpPr>
              <p:cNvPr id="93" name="bk object 101"/>
              <p:cNvSpPr/>
              <p:nvPr/>
            </p:nvSpPr>
            <p:spPr>
              <a:xfrm>
                <a:off x="0" y="15571"/>
                <a:ext cx="540385" cy="993140"/>
              </a:xfrm>
              <a:custGeom>
                <a:avLst/>
                <a:gdLst/>
                <a:ahLst/>
                <a:cxnLst/>
                <a:rect l="l" t="t" r="r" b="b"/>
                <a:pathLst>
                  <a:path w="540385" h="993140">
                    <a:moveTo>
                      <a:pt x="540251" y="993022"/>
                    </a:moveTo>
                    <a:lnTo>
                      <a:pt x="0" y="0"/>
                    </a:lnTo>
                  </a:path>
                </a:pathLst>
              </a:custGeom>
              <a:ln w="9626">
                <a:solidFill>
                  <a:srgbClr val="FFFFFF"/>
                </a:solidFill>
              </a:ln>
            </p:spPr>
            <p:txBody>
              <a:bodyPr wrap="square" lIns="0" tIns="0" rIns="0" bIns="0" rtlCol="0"/>
              <a:lstStyle/>
              <a:p>
                <a:endParaRPr/>
              </a:p>
            </p:txBody>
          </p:sp>
          <p:sp>
            <p:nvSpPr>
              <p:cNvPr id="94" name="bk object 102"/>
              <p:cNvSpPr/>
              <p:nvPr/>
            </p:nvSpPr>
            <p:spPr>
              <a:xfrm>
                <a:off x="0" y="157583"/>
                <a:ext cx="463550" cy="851535"/>
              </a:xfrm>
              <a:custGeom>
                <a:avLst/>
                <a:gdLst/>
                <a:ahLst/>
                <a:cxnLst/>
                <a:rect l="l" t="t" r="r" b="b"/>
                <a:pathLst>
                  <a:path w="463550" h="851535">
                    <a:moveTo>
                      <a:pt x="462986" y="851010"/>
                    </a:moveTo>
                    <a:lnTo>
                      <a:pt x="0" y="0"/>
                    </a:lnTo>
                  </a:path>
                </a:pathLst>
              </a:custGeom>
              <a:ln w="9626">
                <a:solidFill>
                  <a:srgbClr val="FFFFFF"/>
                </a:solidFill>
              </a:ln>
            </p:spPr>
            <p:txBody>
              <a:bodyPr wrap="square" lIns="0" tIns="0" rIns="0" bIns="0" rtlCol="0"/>
              <a:lstStyle/>
              <a:p>
                <a:endParaRPr/>
              </a:p>
            </p:txBody>
          </p:sp>
          <p:sp>
            <p:nvSpPr>
              <p:cNvPr id="95" name="bk object 103"/>
              <p:cNvSpPr/>
              <p:nvPr/>
            </p:nvSpPr>
            <p:spPr>
              <a:xfrm>
                <a:off x="0" y="299699"/>
                <a:ext cx="386080" cy="709295"/>
              </a:xfrm>
              <a:custGeom>
                <a:avLst/>
                <a:gdLst/>
                <a:ahLst/>
                <a:cxnLst/>
                <a:rect l="l" t="t" r="r" b="b"/>
                <a:pathLst>
                  <a:path w="386080" h="709294">
                    <a:moveTo>
                      <a:pt x="385669" y="708894"/>
                    </a:moveTo>
                    <a:lnTo>
                      <a:pt x="0" y="0"/>
                    </a:lnTo>
                  </a:path>
                </a:pathLst>
              </a:custGeom>
              <a:ln w="9626">
                <a:solidFill>
                  <a:srgbClr val="FFFFFF"/>
                </a:solidFill>
              </a:ln>
            </p:spPr>
            <p:txBody>
              <a:bodyPr wrap="square" lIns="0" tIns="0" rIns="0" bIns="0" rtlCol="0"/>
              <a:lstStyle/>
              <a:p>
                <a:endParaRPr/>
              </a:p>
            </p:txBody>
          </p:sp>
          <p:sp>
            <p:nvSpPr>
              <p:cNvPr id="96" name="bk object 104"/>
              <p:cNvSpPr/>
              <p:nvPr/>
            </p:nvSpPr>
            <p:spPr>
              <a:xfrm>
                <a:off x="0" y="441769"/>
                <a:ext cx="308610" cy="567055"/>
              </a:xfrm>
              <a:custGeom>
                <a:avLst/>
                <a:gdLst/>
                <a:ahLst/>
                <a:cxnLst/>
                <a:rect l="l" t="t" r="r" b="b"/>
                <a:pathLst>
                  <a:path w="308610" h="567055">
                    <a:moveTo>
                      <a:pt x="308377" y="566824"/>
                    </a:moveTo>
                    <a:lnTo>
                      <a:pt x="0" y="0"/>
                    </a:lnTo>
                  </a:path>
                </a:pathLst>
              </a:custGeom>
              <a:ln w="9626">
                <a:solidFill>
                  <a:srgbClr val="FFFFFF"/>
                </a:solidFill>
              </a:ln>
            </p:spPr>
            <p:txBody>
              <a:bodyPr wrap="square" lIns="0" tIns="0" rIns="0" bIns="0" rtlCol="0"/>
              <a:lstStyle/>
              <a:p>
                <a:endParaRPr/>
              </a:p>
            </p:txBody>
          </p:sp>
          <p:sp>
            <p:nvSpPr>
              <p:cNvPr id="97" name="bk object 105"/>
              <p:cNvSpPr/>
              <p:nvPr/>
            </p:nvSpPr>
            <p:spPr>
              <a:xfrm>
                <a:off x="0" y="583835"/>
                <a:ext cx="231140" cy="424815"/>
              </a:xfrm>
              <a:custGeom>
                <a:avLst/>
                <a:gdLst/>
                <a:ahLst/>
                <a:cxnLst/>
                <a:rect l="l" t="t" r="r" b="b"/>
                <a:pathLst>
                  <a:path w="231140" h="424815">
                    <a:moveTo>
                      <a:pt x="231088" y="424759"/>
                    </a:moveTo>
                    <a:lnTo>
                      <a:pt x="0" y="0"/>
                    </a:lnTo>
                  </a:path>
                </a:pathLst>
              </a:custGeom>
              <a:ln w="9626">
                <a:solidFill>
                  <a:srgbClr val="FFFFFF"/>
                </a:solidFill>
              </a:ln>
            </p:spPr>
            <p:txBody>
              <a:bodyPr wrap="square" lIns="0" tIns="0" rIns="0" bIns="0" rtlCol="0"/>
              <a:lstStyle/>
              <a:p>
                <a:endParaRPr/>
              </a:p>
            </p:txBody>
          </p:sp>
          <p:sp>
            <p:nvSpPr>
              <p:cNvPr id="98" name="bk object 106"/>
              <p:cNvSpPr/>
              <p:nvPr/>
            </p:nvSpPr>
            <p:spPr>
              <a:xfrm>
                <a:off x="0" y="725951"/>
                <a:ext cx="154305" cy="283210"/>
              </a:xfrm>
              <a:custGeom>
                <a:avLst/>
                <a:gdLst/>
                <a:ahLst/>
                <a:cxnLst/>
                <a:rect l="l" t="t" r="r" b="b"/>
                <a:pathLst>
                  <a:path w="154305" h="283209">
                    <a:moveTo>
                      <a:pt x="153770" y="282643"/>
                    </a:moveTo>
                    <a:lnTo>
                      <a:pt x="0" y="0"/>
                    </a:lnTo>
                  </a:path>
                </a:pathLst>
              </a:custGeom>
              <a:ln w="9626">
                <a:solidFill>
                  <a:srgbClr val="FFFFFF"/>
                </a:solidFill>
              </a:ln>
            </p:spPr>
            <p:txBody>
              <a:bodyPr wrap="square" lIns="0" tIns="0" rIns="0" bIns="0" rtlCol="0"/>
              <a:lstStyle/>
              <a:p>
                <a:endParaRPr/>
              </a:p>
            </p:txBody>
          </p:sp>
          <p:sp>
            <p:nvSpPr>
              <p:cNvPr id="99" name="bk object 107"/>
              <p:cNvSpPr/>
              <p:nvPr/>
            </p:nvSpPr>
            <p:spPr>
              <a:xfrm>
                <a:off x="0" y="867955"/>
                <a:ext cx="76835" cy="140970"/>
              </a:xfrm>
              <a:custGeom>
                <a:avLst/>
                <a:gdLst/>
                <a:ahLst/>
                <a:cxnLst/>
                <a:rect l="l" t="t" r="r" b="b"/>
                <a:pathLst>
                  <a:path w="76835" h="140969">
                    <a:moveTo>
                      <a:pt x="76514" y="140639"/>
                    </a:moveTo>
                    <a:lnTo>
                      <a:pt x="0" y="0"/>
                    </a:lnTo>
                  </a:path>
                </a:pathLst>
              </a:custGeom>
              <a:ln w="9626">
                <a:solidFill>
                  <a:srgbClr val="FFFFFF"/>
                </a:solidFill>
              </a:ln>
            </p:spPr>
            <p:txBody>
              <a:bodyPr wrap="square" lIns="0" tIns="0" rIns="0" bIns="0" rtlCol="0"/>
              <a:lstStyle/>
              <a:p>
                <a:endParaRPr/>
              </a:p>
            </p:txBody>
          </p:sp>
        </p:grpSp>
        <p:sp>
          <p:nvSpPr>
            <p:cNvPr id="100" name="bk object 108"/>
            <p:cNvSpPr/>
            <p:nvPr userDrawn="1"/>
          </p:nvSpPr>
          <p:spPr>
            <a:xfrm>
              <a:off x="0" y="10345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000000"/>
            </a:solidFill>
          </p:spPr>
          <p:txBody>
            <a:bodyPr wrap="square" lIns="0" tIns="0" rIns="0" bIns="0" rtlCol="0"/>
            <a:lstStyle/>
            <a:p>
              <a:endParaRPr/>
            </a:p>
          </p:txBody>
        </p:sp>
        <p:sp>
          <p:nvSpPr>
            <p:cNvPr id="107" name="bk object 17"/>
            <p:cNvSpPr/>
            <p:nvPr userDrawn="1"/>
          </p:nvSpPr>
          <p:spPr>
            <a:xfrm>
              <a:off x="7044628" y="240836"/>
              <a:ext cx="1859619" cy="555406"/>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48426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8" r:id="rId6"/>
    <p:sldLayoutId id="2147483669" r:id="rId7"/>
    <p:sldLayoutId id="2147483667"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Impact"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eCL6Wbpo0is"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opship">
            <a:extLst>
              <a:ext uri="{FF2B5EF4-FFF2-40B4-BE49-F238E27FC236}">
                <a16:creationId xmlns:a16="http://schemas.microsoft.com/office/drawing/2014/main" id="{3BEB5D45-6FB0-470B-ABE1-0AF6C8C07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060" y="2861263"/>
            <a:ext cx="4287794" cy="4287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231F67-0AD1-4E8E-B351-B49E6BA0551A}"/>
              </a:ext>
            </a:extLst>
          </p:cNvPr>
          <p:cNvSpPr>
            <a:spLocks noGrp="1"/>
          </p:cNvSpPr>
          <p:nvPr>
            <p:ph type="ctrTitle"/>
          </p:nvPr>
        </p:nvSpPr>
        <p:spPr/>
        <p:txBody>
          <a:bodyPr>
            <a:normAutofit fontScale="90000"/>
          </a:bodyPr>
          <a:lstStyle/>
          <a:p>
            <a:r>
              <a:rPr lang="en-US" dirty="0"/>
              <a:t>Exercise in Reinforcement Learning Using StarCraft: Brood War</a:t>
            </a:r>
          </a:p>
        </p:txBody>
      </p:sp>
      <p:sp>
        <p:nvSpPr>
          <p:cNvPr id="3" name="Subtitle 2">
            <a:extLst>
              <a:ext uri="{FF2B5EF4-FFF2-40B4-BE49-F238E27FC236}">
                <a16:creationId xmlns:a16="http://schemas.microsoft.com/office/drawing/2014/main" id="{C78A0C42-6AA7-4840-AA8E-42C0E729A591}"/>
              </a:ext>
            </a:extLst>
          </p:cNvPr>
          <p:cNvSpPr>
            <a:spLocks noGrp="1"/>
          </p:cNvSpPr>
          <p:nvPr>
            <p:ph type="subTitle" idx="1"/>
          </p:nvPr>
        </p:nvSpPr>
        <p:spPr>
          <a:xfrm>
            <a:off x="295796" y="3907027"/>
            <a:ext cx="4780510" cy="2196267"/>
          </a:xfrm>
        </p:spPr>
        <p:txBody>
          <a:bodyPr>
            <a:noAutofit/>
          </a:bodyPr>
          <a:lstStyle/>
          <a:p>
            <a:pPr algn="l"/>
            <a:r>
              <a:rPr lang="en-US" dirty="0"/>
              <a:t>Ben Harruff</a:t>
            </a:r>
          </a:p>
          <a:p>
            <a:pPr algn="l"/>
            <a:endParaRPr lang="en-US" dirty="0"/>
          </a:p>
          <a:p>
            <a:pPr algn="l"/>
            <a:r>
              <a:rPr lang="en-US" dirty="0"/>
              <a:t>B.S. Computer Engineering Technology</a:t>
            </a:r>
          </a:p>
          <a:p>
            <a:pPr algn="l"/>
            <a:r>
              <a:rPr lang="en-US" dirty="0"/>
              <a:t>Purdue University – Fort Wayne</a:t>
            </a:r>
          </a:p>
          <a:p>
            <a:pPr algn="l"/>
            <a:r>
              <a:rPr lang="en-US" dirty="0"/>
              <a:t>School of Polytechnic</a:t>
            </a:r>
          </a:p>
          <a:p>
            <a:pPr algn="l"/>
            <a:r>
              <a:rPr lang="en-US" dirty="0"/>
              <a:t>May 8</a:t>
            </a:r>
            <a:r>
              <a:rPr lang="en-US" baseline="30000" dirty="0"/>
              <a:t>th</a:t>
            </a:r>
            <a:r>
              <a:rPr lang="en-US" dirty="0"/>
              <a:t>, 2020</a:t>
            </a:r>
          </a:p>
        </p:txBody>
      </p:sp>
      <p:pic>
        <p:nvPicPr>
          <p:cNvPr id="12290" name="Picture 2" descr="Image result for brood war wraith">
            <a:extLst>
              <a:ext uri="{FF2B5EF4-FFF2-40B4-BE49-F238E27FC236}">
                <a16:creationId xmlns:a16="http://schemas.microsoft.com/office/drawing/2014/main" id="{D5FD6A3C-00CA-4E38-B08D-4A417B8C96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280" t="20930" r="19535" b="21396"/>
          <a:stretch/>
        </p:blipFill>
        <p:spPr bwMode="auto">
          <a:xfrm>
            <a:off x="3517052" y="7688318"/>
            <a:ext cx="3049039" cy="273971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EC4D446-0BA5-491E-B967-DABD21A4EDAD}"/>
              </a:ext>
            </a:extLst>
          </p:cNvPr>
          <p:cNvSpPr>
            <a:spLocks noGrp="1"/>
          </p:cNvSpPr>
          <p:nvPr>
            <p:ph type="sldNum" sz="quarter" idx="12"/>
          </p:nvPr>
        </p:nvSpPr>
        <p:spPr>
          <a:xfrm>
            <a:off x="6457950" y="6208890"/>
            <a:ext cx="2057400" cy="365125"/>
          </a:xfrm>
        </p:spPr>
        <p:txBody>
          <a:bodyPr/>
          <a:lstStyle/>
          <a:p>
            <a:fld id="{E05EB2EB-69F8-D948-986A-A0FFB8F3ADC8}" type="slidenum">
              <a:rPr lang="en-US" smtClean="0"/>
              <a:pPr/>
              <a:t>1</a:t>
            </a:fld>
            <a:endParaRPr lang="en-US" dirty="0"/>
          </a:p>
        </p:txBody>
      </p:sp>
      <p:pic>
        <p:nvPicPr>
          <p:cNvPr id="1028" name="Picture 4" descr="Reaver Spinner">
            <a:extLst>
              <a:ext uri="{FF2B5EF4-FFF2-40B4-BE49-F238E27FC236}">
                <a16:creationId xmlns:a16="http://schemas.microsoft.com/office/drawing/2014/main" id="{706212C2-7FAD-4EDD-9881-717D62EEB6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48" y="7855939"/>
            <a:ext cx="4287794" cy="428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597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3ECD-4FC2-4401-ACE5-0627DF8ACF9E}"/>
              </a:ext>
            </a:extLst>
          </p:cNvPr>
          <p:cNvSpPr>
            <a:spLocks noGrp="1"/>
          </p:cNvSpPr>
          <p:nvPr>
            <p:ph type="title"/>
          </p:nvPr>
        </p:nvSpPr>
        <p:spPr/>
        <p:txBody>
          <a:bodyPr/>
          <a:lstStyle/>
          <a:p>
            <a:r>
              <a:rPr lang="en-US" dirty="0"/>
              <a:t>Technical</a:t>
            </a:r>
          </a:p>
        </p:txBody>
      </p:sp>
      <p:sp>
        <p:nvSpPr>
          <p:cNvPr id="3" name="Content Placeholder 2">
            <a:extLst>
              <a:ext uri="{FF2B5EF4-FFF2-40B4-BE49-F238E27FC236}">
                <a16:creationId xmlns:a16="http://schemas.microsoft.com/office/drawing/2014/main" id="{259E6823-9CDD-4266-A9D5-773C1A31E551}"/>
              </a:ext>
            </a:extLst>
          </p:cNvPr>
          <p:cNvSpPr>
            <a:spLocks noGrp="1"/>
          </p:cNvSpPr>
          <p:nvPr>
            <p:ph idx="1"/>
          </p:nvPr>
        </p:nvSpPr>
        <p:spPr/>
        <p:txBody>
          <a:bodyPr/>
          <a:lstStyle/>
          <a:p>
            <a:r>
              <a:rPr lang="en-US" dirty="0"/>
              <a:t>Reinforcement Learning</a:t>
            </a:r>
          </a:p>
          <a:p>
            <a:pPr lvl="1"/>
            <a:r>
              <a:rPr lang="en-US" dirty="0"/>
              <a:t>Agent		-&gt;	Script</a:t>
            </a:r>
          </a:p>
          <a:p>
            <a:pPr lvl="1"/>
            <a:r>
              <a:rPr lang="en-US" dirty="0"/>
              <a:t>Environment	-&gt;	Game</a:t>
            </a:r>
          </a:p>
          <a:p>
            <a:pPr lvl="1"/>
            <a:r>
              <a:rPr lang="en-US" dirty="0"/>
              <a:t>States, Actions, and Rewards</a:t>
            </a:r>
          </a:p>
        </p:txBody>
      </p:sp>
      <p:sp>
        <p:nvSpPr>
          <p:cNvPr id="4" name="Slide Number Placeholder 3">
            <a:extLst>
              <a:ext uri="{FF2B5EF4-FFF2-40B4-BE49-F238E27FC236}">
                <a16:creationId xmlns:a16="http://schemas.microsoft.com/office/drawing/2014/main" id="{DD163985-76BF-4687-AAFE-A99B5FEF6821}"/>
              </a:ext>
            </a:extLst>
          </p:cNvPr>
          <p:cNvSpPr>
            <a:spLocks noGrp="1"/>
          </p:cNvSpPr>
          <p:nvPr>
            <p:ph type="sldNum" sz="quarter" idx="12"/>
          </p:nvPr>
        </p:nvSpPr>
        <p:spPr/>
        <p:txBody>
          <a:bodyPr/>
          <a:lstStyle/>
          <a:p>
            <a:fld id="{E05EB2EB-69F8-D948-986A-A0FFB8F3ADC8}" type="slidenum">
              <a:rPr lang="en-US" smtClean="0"/>
              <a:t>10</a:t>
            </a:fld>
            <a:endParaRPr lang="en-US"/>
          </a:p>
        </p:txBody>
      </p:sp>
      <p:pic>
        <p:nvPicPr>
          <p:cNvPr id="4098" name="Picture 2" descr="Image result for reinforcement learning">
            <a:extLst>
              <a:ext uri="{FF2B5EF4-FFF2-40B4-BE49-F238E27FC236}">
                <a16:creationId xmlns:a16="http://schemas.microsoft.com/office/drawing/2014/main" id="{13E485BA-C332-4C55-9A0C-A4E7802B2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283478"/>
            <a:ext cx="5112375" cy="196303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2">
            <a:extLst>
              <a:ext uri="{FF2B5EF4-FFF2-40B4-BE49-F238E27FC236}">
                <a16:creationId xmlns:a16="http://schemas.microsoft.com/office/drawing/2014/main" id="{346C7B97-4DFD-451A-9A6F-03417A2C826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316909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8FC1-B063-49B4-819C-7298E2C6607E}"/>
              </a:ext>
            </a:extLst>
          </p:cNvPr>
          <p:cNvSpPr>
            <a:spLocks noGrp="1"/>
          </p:cNvSpPr>
          <p:nvPr>
            <p:ph type="title"/>
          </p:nvPr>
        </p:nvSpPr>
        <p:spPr/>
        <p:txBody>
          <a:bodyPr/>
          <a:lstStyle/>
          <a:p>
            <a:r>
              <a:rPr lang="en-US" dirty="0"/>
              <a:t>Technical</a:t>
            </a:r>
          </a:p>
        </p:txBody>
      </p:sp>
      <p:sp>
        <p:nvSpPr>
          <p:cNvPr id="3" name="Content Placeholder 2">
            <a:extLst>
              <a:ext uri="{FF2B5EF4-FFF2-40B4-BE49-F238E27FC236}">
                <a16:creationId xmlns:a16="http://schemas.microsoft.com/office/drawing/2014/main" id="{439E9384-6DCF-4F03-BEF1-D271BB58652F}"/>
              </a:ext>
            </a:extLst>
          </p:cNvPr>
          <p:cNvSpPr>
            <a:spLocks noGrp="1"/>
          </p:cNvSpPr>
          <p:nvPr>
            <p:ph idx="1"/>
          </p:nvPr>
        </p:nvSpPr>
        <p:spPr>
          <a:xfrm>
            <a:off x="628651" y="2512113"/>
            <a:ext cx="6332854" cy="2944896"/>
          </a:xfrm>
        </p:spPr>
        <p:txBody>
          <a:bodyPr/>
          <a:lstStyle/>
          <a:p>
            <a:r>
              <a:rPr lang="en-US" dirty="0"/>
              <a:t>Software Function</a:t>
            </a:r>
          </a:p>
          <a:p>
            <a:pPr lvl="1"/>
            <a:r>
              <a:rPr lang="en-US" dirty="0"/>
              <a:t>BWAPI</a:t>
            </a:r>
          </a:p>
          <a:p>
            <a:pPr lvl="2"/>
            <a:r>
              <a:rPr lang="en-US" dirty="0"/>
              <a:t>Brood War Application Programming Interface</a:t>
            </a:r>
          </a:p>
          <a:p>
            <a:pPr lvl="2"/>
            <a:r>
              <a:rPr lang="en-US" dirty="0"/>
              <a:t>Allows for I/O between agent and game</a:t>
            </a:r>
          </a:p>
          <a:p>
            <a:pPr lvl="1"/>
            <a:r>
              <a:rPr lang="en-US" dirty="0"/>
              <a:t>Team SAIDA</a:t>
            </a:r>
          </a:p>
          <a:p>
            <a:pPr lvl="2"/>
            <a:r>
              <a:rPr lang="en-US" dirty="0"/>
              <a:t>Using as a framework for agent</a:t>
            </a:r>
          </a:p>
          <a:p>
            <a:pPr lvl="2"/>
            <a:r>
              <a:rPr lang="en-US" dirty="0"/>
              <a:t>TensorFlow, </a:t>
            </a:r>
            <a:r>
              <a:rPr lang="en-US" dirty="0" err="1"/>
              <a:t>Keras</a:t>
            </a:r>
            <a:r>
              <a:rPr lang="en-US" dirty="0"/>
              <a:t>, GYM libraries</a:t>
            </a:r>
          </a:p>
        </p:txBody>
      </p:sp>
      <p:sp>
        <p:nvSpPr>
          <p:cNvPr id="4" name="Slide Number Placeholder 3">
            <a:extLst>
              <a:ext uri="{FF2B5EF4-FFF2-40B4-BE49-F238E27FC236}">
                <a16:creationId xmlns:a16="http://schemas.microsoft.com/office/drawing/2014/main" id="{05ACA024-BE08-49DB-8CAF-C42A37AB5063}"/>
              </a:ext>
            </a:extLst>
          </p:cNvPr>
          <p:cNvSpPr>
            <a:spLocks noGrp="1"/>
          </p:cNvSpPr>
          <p:nvPr>
            <p:ph type="sldNum" sz="quarter" idx="12"/>
          </p:nvPr>
        </p:nvSpPr>
        <p:spPr/>
        <p:txBody>
          <a:bodyPr/>
          <a:lstStyle/>
          <a:p>
            <a:fld id="{E05EB2EB-69F8-D948-986A-A0FFB8F3ADC8}" type="slidenum">
              <a:rPr lang="en-US" smtClean="0"/>
              <a:t>11</a:t>
            </a:fld>
            <a:endParaRPr lang="en-US"/>
          </a:p>
        </p:txBody>
      </p:sp>
      <p:sp>
        <p:nvSpPr>
          <p:cNvPr id="5" name="Date Placeholder 2">
            <a:extLst>
              <a:ext uri="{FF2B5EF4-FFF2-40B4-BE49-F238E27FC236}">
                <a16:creationId xmlns:a16="http://schemas.microsoft.com/office/drawing/2014/main" id="{34EC24EE-13C5-4349-8719-AD88E13003AD}"/>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249084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8FC1-B063-49B4-819C-7298E2C6607E}"/>
              </a:ext>
            </a:extLst>
          </p:cNvPr>
          <p:cNvSpPr>
            <a:spLocks noGrp="1"/>
          </p:cNvSpPr>
          <p:nvPr>
            <p:ph type="title"/>
          </p:nvPr>
        </p:nvSpPr>
        <p:spPr/>
        <p:txBody>
          <a:bodyPr/>
          <a:lstStyle/>
          <a:p>
            <a:r>
              <a:rPr lang="en-US" dirty="0"/>
              <a:t>Technical - Model</a:t>
            </a:r>
          </a:p>
        </p:txBody>
      </p:sp>
      <p:sp>
        <p:nvSpPr>
          <p:cNvPr id="4" name="Slide Number Placeholder 3">
            <a:extLst>
              <a:ext uri="{FF2B5EF4-FFF2-40B4-BE49-F238E27FC236}">
                <a16:creationId xmlns:a16="http://schemas.microsoft.com/office/drawing/2014/main" id="{05ACA024-BE08-49DB-8CAF-C42A37AB5063}"/>
              </a:ext>
            </a:extLst>
          </p:cNvPr>
          <p:cNvSpPr>
            <a:spLocks noGrp="1"/>
          </p:cNvSpPr>
          <p:nvPr>
            <p:ph type="sldNum" sz="quarter" idx="12"/>
          </p:nvPr>
        </p:nvSpPr>
        <p:spPr/>
        <p:txBody>
          <a:bodyPr/>
          <a:lstStyle/>
          <a:p>
            <a:fld id="{E05EB2EB-69F8-D948-986A-A0FFB8F3ADC8}" type="slidenum">
              <a:rPr lang="en-US" smtClean="0"/>
              <a:t>12</a:t>
            </a:fld>
            <a:endParaRPr lang="en-US"/>
          </a:p>
        </p:txBody>
      </p:sp>
      <p:sp>
        <p:nvSpPr>
          <p:cNvPr id="5" name="Date Placeholder 2">
            <a:extLst>
              <a:ext uri="{FF2B5EF4-FFF2-40B4-BE49-F238E27FC236}">
                <a16:creationId xmlns:a16="http://schemas.microsoft.com/office/drawing/2014/main" id="{458390FB-D0DD-4F95-B29D-D495324545A9}"/>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pic>
        <p:nvPicPr>
          <p:cNvPr id="8" name="Picture 7">
            <a:extLst>
              <a:ext uri="{FF2B5EF4-FFF2-40B4-BE49-F238E27FC236}">
                <a16:creationId xmlns:a16="http://schemas.microsoft.com/office/drawing/2014/main" id="{DD6A1823-6E8E-4995-A478-2B7FCCCB5F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103" y="2604223"/>
            <a:ext cx="8045794" cy="2341532"/>
          </a:xfrm>
          <a:prstGeom prst="rect">
            <a:avLst/>
          </a:prstGeom>
          <a:noFill/>
          <a:ln>
            <a:noFill/>
          </a:ln>
        </p:spPr>
      </p:pic>
    </p:spTree>
    <p:extLst>
      <p:ext uri="{BB962C8B-B14F-4D97-AF65-F5344CB8AC3E}">
        <p14:creationId xmlns:p14="http://schemas.microsoft.com/office/powerpoint/2010/main" val="415344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41554C-15F1-4A47-8981-1AB487BD0D62}"/>
              </a:ext>
            </a:extLst>
          </p:cNvPr>
          <p:cNvSpPr>
            <a:spLocks noGrp="1"/>
          </p:cNvSpPr>
          <p:nvPr>
            <p:ph type="sldNum" sz="quarter" idx="12"/>
          </p:nvPr>
        </p:nvSpPr>
        <p:spPr/>
        <p:txBody>
          <a:bodyPr/>
          <a:lstStyle/>
          <a:p>
            <a:fld id="{E05EB2EB-69F8-D948-986A-A0FFB8F3ADC8}" type="slidenum">
              <a:rPr lang="en-US" smtClean="0"/>
              <a:t>13</a:t>
            </a:fld>
            <a:endParaRPr lang="en-US"/>
          </a:p>
        </p:txBody>
      </p:sp>
      <p:pic>
        <p:nvPicPr>
          <p:cNvPr id="4" name="Picture 3">
            <a:extLst>
              <a:ext uri="{FF2B5EF4-FFF2-40B4-BE49-F238E27FC236}">
                <a16:creationId xmlns:a16="http://schemas.microsoft.com/office/drawing/2014/main" id="{E06BF82E-7806-4027-94FB-6BF0FB780B4E}"/>
              </a:ext>
            </a:extLst>
          </p:cNvPr>
          <p:cNvPicPr/>
          <p:nvPr/>
        </p:nvPicPr>
        <p:blipFill rotWithShape="1">
          <a:blip r:embed="rId3">
            <a:extLst>
              <a:ext uri="{28A0092B-C50C-407E-A947-70E740481C1C}">
                <a14:useLocalDpi xmlns:a14="http://schemas.microsoft.com/office/drawing/2010/main" val="0"/>
              </a:ext>
            </a:extLst>
          </a:blip>
          <a:srcRect t="5376" b="4301"/>
          <a:stretch/>
        </p:blipFill>
        <p:spPr bwMode="auto">
          <a:xfrm>
            <a:off x="1847335" y="1419308"/>
            <a:ext cx="5449330" cy="4511935"/>
          </a:xfrm>
          <a:prstGeom prst="rect">
            <a:avLst/>
          </a:prstGeom>
          <a:noFill/>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6D43E769-AB73-4630-AAFF-8B5EDF2B85B7}"/>
              </a:ext>
            </a:extLst>
          </p:cNvPr>
          <p:cNvSpPr>
            <a:spLocks noGrp="1"/>
          </p:cNvSpPr>
          <p:nvPr>
            <p:ph type="title"/>
          </p:nvPr>
        </p:nvSpPr>
        <p:spPr>
          <a:xfrm>
            <a:off x="628650" y="530321"/>
            <a:ext cx="6332855" cy="462376"/>
          </a:xfrm>
        </p:spPr>
        <p:txBody>
          <a:bodyPr>
            <a:normAutofit fontScale="90000"/>
          </a:bodyPr>
          <a:lstStyle/>
          <a:p>
            <a:r>
              <a:rPr lang="en-US" dirty="0"/>
              <a:t>Technical – Neural Networks</a:t>
            </a:r>
          </a:p>
        </p:txBody>
      </p:sp>
    </p:spTree>
    <p:extLst>
      <p:ext uri="{BB962C8B-B14F-4D97-AF65-F5344CB8AC3E}">
        <p14:creationId xmlns:p14="http://schemas.microsoft.com/office/powerpoint/2010/main" val="18195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BC4A-966B-41FB-B8FF-996A1B5BB29E}"/>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86D5EBFD-B7B6-4CFF-AFCF-C7065A3E11B7}"/>
              </a:ext>
            </a:extLst>
          </p:cNvPr>
          <p:cNvSpPr>
            <a:spLocks noGrp="1"/>
          </p:cNvSpPr>
          <p:nvPr>
            <p:ph idx="1"/>
          </p:nvPr>
        </p:nvSpPr>
        <p:spPr/>
        <p:txBody>
          <a:bodyPr/>
          <a:lstStyle/>
          <a:p>
            <a:r>
              <a:rPr lang="en-US" dirty="0"/>
              <a:t>Agent met requirements.</a:t>
            </a:r>
          </a:p>
          <a:p>
            <a:r>
              <a:rPr lang="en-US" dirty="0"/>
              <a:t>Achieved success rate of 99.636%</a:t>
            </a:r>
          </a:p>
          <a:p>
            <a:pPr lvl="1"/>
            <a:r>
              <a:rPr lang="en-US" dirty="0"/>
              <a:t>Deviated by about 0.364%</a:t>
            </a:r>
          </a:p>
        </p:txBody>
      </p:sp>
      <p:sp>
        <p:nvSpPr>
          <p:cNvPr id="4" name="Slide Number Placeholder 3">
            <a:extLst>
              <a:ext uri="{FF2B5EF4-FFF2-40B4-BE49-F238E27FC236}">
                <a16:creationId xmlns:a16="http://schemas.microsoft.com/office/drawing/2014/main" id="{C2DF9DFC-40A6-47E5-9DD5-1A7E22E26E04}"/>
              </a:ext>
            </a:extLst>
          </p:cNvPr>
          <p:cNvSpPr>
            <a:spLocks noGrp="1"/>
          </p:cNvSpPr>
          <p:nvPr>
            <p:ph type="sldNum" sz="quarter" idx="12"/>
          </p:nvPr>
        </p:nvSpPr>
        <p:spPr/>
        <p:txBody>
          <a:bodyPr/>
          <a:lstStyle/>
          <a:p>
            <a:fld id="{E05EB2EB-69F8-D948-986A-A0FFB8F3ADC8}" type="slidenum">
              <a:rPr lang="en-US" smtClean="0"/>
              <a:t>14</a:t>
            </a:fld>
            <a:endParaRPr lang="en-US"/>
          </a:p>
        </p:txBody>
      </p:sp>
      <p:sp>
        <p:nvSpPr>
          <p:cNvPr id="5" name="Date Placeholder 2">
            <a:extLst>
              <a:ext uri="{FF2B5EF4-FFF2-40B4-BE49-F238E27FC236}">
                <a16:creationId xmlns:a16="http://schemas.microsoft.com/office/drawing/2014/main" id="{EF325DBF-9917-481F-AC87-670EBC311D8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283586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41554C-15F1-4A47-8981-1AB487BD0D62}"/>
              </a:ext>
            </a:extLst>
          </p:cNvPr>
          <p:cNvSpPr>
            <a:spLocks noGrp="1"/>
          </p:cNvSpPr>
          <p:nvPr>
            <p:ph type="sldNum" sz="quarter" idx="12"/>
          </p:nvPr>
        </p:nvSpPr>
        <p:spPr/>
        <p:txBody>
          <a:bodyPr/>
          <a:lstStyle/>
          <a:p>
            <a:fld id="{E05EB2EB-69F8-D948-986A-A0FFB8F3ADC8}" type="slidenum">
              <a:rPr lang="en-US" smtClean="0"/>
              <a:t>15</a:t>
            </a:fld>
            <a:endParaRPr lang="en-US"/>
          </a:p>
        </p:txBody>
      </p:sp>
      <p:graphicFrame>
        <p:nvGraphicFramePr>
          <p:cNvPr id="5" name="Chart 4">
            <a:extLst>
              <a:ext uri="{FF2B5EF4-FFF2-40B4-BE49-F238E27FC236}">
                <a16:creationId xmlns:a16="http://schemas.microsoft.com/office/drawing/2014/main" id="{FD4981CC-7D42-4DC2-A8A6-C528CF00E41D}"/>
              </a:ext>
            </a:extLst>
          </p:cNvPr>
          <p:cNvGraphicFramePr/>
          <p:nvPr>
            <p:extLst>
              <p:ext uri="{D42A27DB-BD31-4B8C-83A1-F6EECF244321}">
                <p14:modId xmlns:p14="http://schemas.microsoft.com/office/powerpoint/2010/main" val="4098015432"/>
              </p:ext>
            </p:extLst>
          </p:nvPr>
        </p:nvGraphicFramePr>
        <p:xfrm>
          <a:off x="155991" y="153633"/>
          <a:ext cx="8580236" cy="395416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13ECB741-956B-4AD8-A70F-511730B9300A}"/>
              </a:ext>
            </a:extLst>
          </p:cNvPr>
          <p:cNvPicPr/>
          <p:nvPr/>
        </p:nvPicPr>
        <p:blipFill rotWithShape="1">
          <a:blip r:embed="rId4">
            <a:extLst>
              <a:ext uri="{28A0092B-C50C-407E-A947-70E740481C1C}">
                <a14:useLocalDpi xmlns:a14="http://schemas.microsoft.com/office/drawing/2010/main" val="0"/>
              </a:ext>
            </a:extLst>
          </a:blip>
          <a:srcRect t="2873"/>
          <a:stretch/>
        </p:blipFill>
        <p:spPr bwMode="auto">
          <a:xfrm>
            <a:off x="5282784" y="4582732"/>
            <a:ext cx="3705225" cy="1609725"/>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DC2F1C0-47C4-4260-9201-2DD2D2E9E3D6}"/>
                  </a:ext>
                </a:extLst>
              </p:cNvPr>
              <p:cNvSpPr/>
              <p:nvPr/>
            </p:nvSpPr>
            <p:spPr>
              <a:xfrm>
                <a:off x="-392340" y="4443691"/>
                <a:ext cx="6125875" cy="2893036"/>
              </a:xfrm>
              <a:prstGeom prst="rect">
                <a:avLst/>
              </a:prstGeom>
            </p:spPr>
            <p:txBody>
              <a:bodyPr wrap="square">
                <a:spAutoFit/>
              </a:bodyPr>
              <a:lstStyle/>
              <a:p>
                <a:pPr indent="228600" algn="ctr">
                  <a:lnSpc>
                    <a:spcPct val="115000"/>
                  </a:lnSpc>
                  <a:spcBef>
                    <a:spcPts val="1200"/>
                  </a:spcBef>
                  <a:spcAft>
                    <a:spcPts val="600"/>
                  </a:spcAft>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Times New Roman" panose="02020603050405020304" pitchFamily="18" charset="0"/>
                          <a:cs typeface="Times New Roman" panose="02020603050405020304" pitchFamily="18" charset="0"/>
                        </a:rPr>
                        <m:t>% </m:t>
                      </m:r>
                      <m:r>
                        <a:rPr lang="en-US" sz="1400" i="1" smtClean="0">
                          <a:latin typeface="Cambria Math" panose="02040503050406030204" pitchFamily="18" charset="0"/>
                          <a:ea typeface="Times New Roman" panose="02020603050405020304" pitchFamily="18" charset="0"/>
                          <a:cs typeface="Times New Roman" panose="02020603050405020304" pitchFamily="18" charset="0"/>
                        </a:rPr>
                        <m:t>𝐷𝑒𝑣𝑖𝑎𝑡𝑖𝑜𝑛</m:t>
                      </m:r>
                      <m:r>
                        <a:rPr lang="en-US" sz="1400" i="1" smtClean="0">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𝑜𝑏𝑠𝑒𝑟𝑣𝑒𝑑</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𝑎𝑣𝑔</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𝑒𝑝𝑖𝑠𝑜𝑑𝑒</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𝑟𝑒𝑤𝑎𝑟𝑑</m:t>
                              </m:r>
                            </m:num>
                            <m:den>
                              <m:r>
                                <a:rPr lang="en-US" sz="1400" i="1">
                                  <a:latin typeface="Cambria Math" panose="02040503050406030204" pitchFamily="18" charset="0"/>
                                  <a:ea typeface="Times New Roman" panose="02020603050405020304" pitchFamily="18" charset="0"/>
                                  <a:cs typeface="Times New Roman" panose="02020603050405020304" pitchFamily="18" charset="0"/>
                                </a:rPr>
                                <m:t>h𝑖𝑔h𝑒𝑠𝑡</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𝑝𝑜𝑠𝑠𝑖𝑏𝑙𝑒</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𝑎𝑣𝑔</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𝑒𝑝𝑖𝑠𝑜𝑑𝑒</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𝑟𝑒𝑤𝑎𝑟𝑑</m:t>
                              </m:r>
                            </m:den>
                          </m:f>
                          <m:r>
                            <a:rPr lang="en-US" sz="1400" i="1">
                              <a:latin typeface="Cambria Math" panose="02040503050406030204" pitchFamily="18" charset="0"/>
                              <a:ea typeface="Times New Roman" panose="02020603050405020304" pitchFamily="18" charset="0"/>
                              <a:cs typeface="Times New Roman" panose="02020603050405020304" pitchFamily="18" charset="0"/>
                            </a:rPr>
                            <m:t> </m:t>
                          </m:r>
                        </m:e>
                      </m:d>
                      <m:r>
                        <a:rPr lang="en-US" sz="1400" i="1">
                          <a:latin typeface="Cambria Math" panose="02040503050406030204" pitchFamily="18" charset="0"/>
                          <a:ea typeface="Times New Roman" panose="02020603050405020304" pitchFamily="18" charset="0"/>
                          <a:cs typeface="Times New Roman" panose="02020603050405020304" pitchFamily="18" charset="0"/>
                        </a:rPr>
                        <m:t>∗100</m:t>
                      </m:r>
                    </m:oMath>
                  </m:oMathPara>
                </a14:m>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p>
                <a:pPr indent="228600" algn="ctr">
                  <a:lnSpc>
                    <a:spcPct val="115000"/>
                  </a:lnSpc>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𝐷𝑒𝑣𝑖𝑎𝑡𝑖𝑜𝑛</m:t>
                      </m:r>
                      <m:r>
                        <a:rPr lang="en-US" sz="1400" i="1">
                          <a:latin typeface="Cambria Math" panose="02040503050406030204" pitchFamily="18" charset="0"/>
                          <a:ea typeface="Times New Roman" panose="02020603050405020304" pitchFamily="18" charset="0"/>
                          <a:cs typeface="Times New Roman" panose="02020603050405020304" pitchFamily="18" charset="0"/>
                        </a:rPr>
                        <m:t>=1 −[</m:t>
                      </m:r>
                      <m:d>
                        <m:d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latin typeface="Cambria Math" panose="02040503050406030204" pitchFamily="18" charset="0"/>
                                  <a:ea typeface="Times New Roman" panose="02020603050405020304" pitchFamily="18" charset="0"/>
                                  <a:cs typeface="Times New Roman" panose="02020603050405020304" pitchFamily="18" charset="0"/>
                                </a:rPr>
                                <m:t>6.3478</m:t>
                              </m:r>
                            </m:num>
                            <m:den>
                              <m:r>
                                <a:rPr lang="en-US" sz="1400" i="1">
                                  <a:latin typeface="Cambria Math" panose="02040503050406030204" pitchFamily="18" charset="0"/>
                                  <a:ea typeface="Times New Roman" panose="02020603050405020304" pitchFamily="18" charset="0"/>
                                  <a:cs typeface="Times New Roman" panose="02020603050405020304" pitchFamily="18" charset="0"/>
                                </a:rPr>
                                <m:t>6.3710</m:t>
                              </m:r>
                            </m:den>
                          </m:f>
                          <m:r>
                            <a:rPr lang="en-US" sz="1400" i="1">
                              <a:latin typeface="Cambria Math" panose="02040503050406030204" pitchFamily="18" charset="0"/>
                              <a:ea typeface="Times New Roman" panose="02020603050405020304" pitchFamily="18" charset="0"/>
                              <a:cs typeface="Times New Roman" panose="02020603050405020304" pitchFamily="18" charset="0"/>
                            </a:rPr>
                            <m:t> </m:t>
                          </m:r>
                        </m:e>
                      </m:d>
                      <m:r>
                        <a:rPr lang="en-US" sz="1400" i="1">
                          <a:latin typeface="Cambria Math" panose="02040503050406030204" pitchFamily="18" charset="0"/>
                          <a:ea typeface="Times New Roman" panose="02020603050405020304" pitchFamily="18" charset="0"/>
                          <a:cs typeface="Times New Roman" panose="02020603050405020304" pitchFamily="18" charset="0"/>
                        </a:rPr>
                        <m:t>∗100</m:t>
                      </m:r>
                      <m:r>
                        <a:rPr lang="en-US" sz="1400" b="0" i="1" smtClean="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p>
                <a:pPr algn="ctr">
                  <a:lnSpc>
                    <a:spcPct val="200000"/>
                  </a:lnSpc>
                  <a:spcBef>
                    <a:spcPts val="1200"/>
                  </a:spcBef>
                </a:pPr>
                <a:r>
                  <a:rPr lang="en-US" sz="1400" b="1" i="1" u="sng" dirty="0">
                    <a:latin typeface="Cambria" panose="02040503050406030204" pitchFamily="18" charset="0"/>
                    <a:ea typeface="Times New Roman" panose="02020603050405020304" pitchFamily="18" charset="0"/>
                    <a:cs typeface="Times New Roman" panose="02020603050405020304" pitchFamily="18" charset="0"/>
                  </a:rPr>
                  <a:t>Deviation = 0.364%</a:t>
                </a:r>
              </a:p>
              <a:p>
                <a:pPr algn="ctr">
                  <a:lnSpc>
                    <a:spcPct val="200000"/>
                  </a:lnSpc>
                </a:pPr>
                <a:r>
                  <a:rPr lang="en-US" sz="1400" b="1" i="1" u="sng" dirty="0">
                    <a:latin typeface="Cambria" panose="02040503050406030204" pitchFamily="18" charset="0"/>
                    <a:ea typeface="Times New Roman" panose="02020603050405020304" pitchFamily="18" charset="0"/>
                    <a:cs typeface="Times New Roman" panose="02020603050405020304" pitchFamily="18" charset="0"/>
                  </a:rPr>
                  <a:t>Likeness = 99.636%</a:t>
                </a:r>
              </a:p>
              <a:p>
                <a:pPr algn="ctr">
                  <a:lnSpc>
                    <a:spcPct val="200000"/>
                  </a:lnSpc>
                  <a:spcBef>
                    <a:spcPts val="1200"/>
                  </a:spcBef>
                  <a:spcAft>
                    <a:spcPts val="600"/>
                  </a:spcAft>
                </a:pP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mc:Choice>
        <mc:Fallback>
          <p:sp>
            <p:nvSpPr>
              <p:cNvPr id="7" name="Rectangle 6">
                <a:extLst>
                  <a:ext uri="{FF2B5EF4-FFF2-40B4-BE49-F238E27FC236}">
                    <a16:creationId xmlns:a16="http://schemas.microsoft.com/office/drawing/2014/main" id="{8DC2F1C0-47C4-4260-9201-2DD2D2E9E3D6}"/>
                  </a:ext>
                </a:extLst>
              </p:cNvPr>
              <p:cNvSpPr>
                <a:spLocks noRot="1" noChangeAspect="1" noMove="1" noResize="1" noEditPoints="1" noAdjustHandles="1" noChangeArrowheads="1" noChangeShapeType="1" noTextEdit="1"/>
              </p:cNvSpPr>
              <p:nvPr/>
            </p:nvSpPr>
            <p:spPr>
              <a:xfrm>
                <a:off x="-392340" y="4443691"/>
                <a:ext cx="6125875" cy="289303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45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DE81-1DB7-4F2C-A9F0-6156CFB988B2}"/>
              </a:ext>
            </a:extLst>
          </p:cNvPr>
          <p:cNvSpPr>
            <a:spLocks noGrp="1"/>
          </p:cNvSpPr>
          <p:nvPr>
            <p:ph type="title"/>
          </p:nvPr>
        </p:nvSpPr>
        <p:spPr>
          <a:xfrm>
            <a:off x="628650" y="1593002"/>
            <a:ext cx="6612409" cy="462376"/>
          </a:xfrm>
        </p:spPr>
        <p:txBody>
          <a:bodyPr/>
          <a:lstStyle/>
          <a:p>
            <a:r>
              <a:rPr lang="en-US" dirty="0"/>
              <a:t>Challenges &amp; Troubleshooting</a:t>
            </a:r>
          </a:p>
        </p:txBody>
      </p:sp>
      <p:sp>
        <p:nvSpPr>
          <p:cNvPr id="3" name="Content Placeholder 2">
            <a:extLst>
              <a:ext uri="{FF2B5EF4-FFF2-40B4-BE49-F238E27FC236}">
                <a16:creationId xmlns:a16="http://schemas.microsoft.com/office/drawing/2014/main" id="{1635FFC4-A03E-463A-A35F-5EFB3BE9D766}"/>
              </a:ext>
            </a:extLst>
          </p:cNvPr>
          <p:cNvSpPr>
            <a:spLocks noGrp="1"/>
          </p:cNvSpPr>
          <p:nvPr>
            <p:ph idx="1"/>
          </p:nvPr>
        </p:nvSpPr>
        <p:spPr/>
        <p:txBody>
          <a:bodyPr/>
          <a:lstStyle/>
          <a:p>
            <a:r>
              <a:rPr lang="en-US" dirty="0"/>
              <a:t>Underestimated burden of research</a:t>
            </a:r>
          </a:p>
          <a:p>
            <a:r>
              <a:rPr lang="en-US" dirty="0"/>
              <a:t>Original scope too large</a:t>
            </a:r>
          </a:p>
          <a:p>
            <a:r>
              <a:rPr lang="en-US" dirty="0"/>
              <a:t>Switched frameworks</a:t>
            </a:r>
          </a:p>
          <a:p>
            <a:r>
              <a:rPr lang="en-US" dirty="0"/>
              <a:t>Requirement changes:</a:t>
            </a:r>
          </a:p>
          <a:p>
            <a:pPr lvl="1"/>
            <a:r>
              <a:rPr lang="en-US" dirty="0"/>
              <a:t>Requirement 2 and 12</a:t>
            </a:r>
          </a:p>
          <a:p>
            <a:endParaRPr lang="en-US" dirty="0"/>
          </a:p>
          <a:p>
            <a:endParaRPr lang="en-US" dirty="0"/>
          </a:p>
        </p:txBody>
      </p:sp>
      <p:sp>
        <p:nvSpPr>
          <p:cNvPr id="4" name="Slide Number Placeholder 3">
            <a:extLst>
              <a:ext uri="{FF2B5EF4-FFF2-40B4-BE49-F238E27FC236}">
                <a16:creationId xmlns:a16="http://schemas.microsoft.com/office/drawing/2014/main" id="{C69D62CD-E0A3-44D8-9D44-3E1726923E0D}"/>
              </a:ext>
            </a:extLst>
          </p:cNvPr>
          <p:cNvSpPr>
            <a:spLocks noGrp="1"/>
          </p:cNvSpPr>
          <p:nvPr>
            <p:ph type="sldNum" sz="quarter" idx="12"/>
          </p:nvPr>
        </p:nvSpPr>
        <p:spPr/>
        <p:txBody>
          <a:bodyPr/>
          <a:lstStyle/>
          <a:p>
            <a:fld id="{E05EB2EB-69F8-D948-986A-A0FFB8F3ADC8}" type="slidenum">
              <a:rPr lang="en-US" smtClean="0"/>
              <a:t>16</a:t>
            </a:fld>
            <a:endParaRPr lang="en-US"/>
          </a:p>
        </p:txBody>
      </p:sp>
      <p:sp>
        <p:nvSpPr>
          <p:cNvPr id="5" name="Date Placeholder 2">
            <a:extLst>
              <a:ext uri="{FF2B5EF4-FFF2-40B4-BE49-F238E27FC236}">
                <a16:creationId xmlns:a16="http://schemas.microsoft.com/office/drawing/2014/main" id="{676C0297-9096-4E7F-B259-82FD0915AE9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312719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DE81-1DB7-4F2C-A9F0-6156CFB988B2}"/>
              </a:ext>
            </a:extLst>
          </p:cNvPr>
          <p:cNvSpPr>
            <a:spLocks noGrp="1"/>
          </p:cNvSpPr>
          <p:nvPr>
            <p:ph type="title"/>
          </p:nvPr>
        </p:nvSpPr>
        <p:spPr>
          <a:xfrm>
            <a:off x="628650" y="1593002"/>
            <a:ext cx="6624766" cy="462376"/>
          </a:xfrm>
        </p:spPr>
        <p:txBody>
          <a:bodyPr/>
          <a:lstStyle/>
          <a:p>
            <a:r>
              <a:rPr lang="en-US" dirty="0"/>
              <a:t>Conclusion and Lessons Learned</a:t>
            </a:r>
          </a:p>
        </p:txBody>
      </p:sp>
      <p:sp>
        <p:nvSpPr>
          <p:cNvPr id="3" name="Content Placeholder 2">
            <a:extLst>
              <a:ext uri="{FF2B5EF4-FFF2-40B4-BE49-F238E27FC236}">
                <a16:creationId xmlns:a16="http://schemas.microsoft.com/office/drawing/2014/main" id="{1635FFC4-A03E-463A-A35F-5EFB3BE9D766}"/>
              </a:ext>
            </a:extLst>
          </p:cNvPr>
          <p:cNvSpPr>
            <a:spLocks noGrp="1"/>
          </p:cNvSpPr>
          <p:nvPr>
            <p:ph idx="1"/>
          </p:nvPr>
        </p:nvSpPr>
        <p:spPr/>
        <p:txBody>
          <a:bodyPr/>
          <a:lstStyle/>
          <a:p>
            <a:r>
              <a:rPr lang="en-US" dirty="0"/>
              <a:t>Success!</a:t>
            </a:r>
          </a:p>
          <a:p>
            <a:r>
              <a:rPr lang="en-US" dirty="0"/>
              <a:t>Future Work</a:t>
            </a:r>
          </a:p>
          <a:p>
            <a:pPr lvl="1"/>
            <a:r>
              <a:rPr lang="en-US" dirty="0"/>
              <a:t>Continued training</a:t>
            </a:r>
          </a:p>
          <a:p>
            <a:pPr lvl="1"/>
            <a:r>
              <a:rPr lang="en-US" dirty="0"/>
              <a:t>Hyperparameter tweaking</a:t>
            </a:r>
          </a:p>
          <a:p>
            <a:pPr lvl="1"/>
            <a:r>
              <a:rPr lang="en-US" dirty="0"/>
              <a:t>Complete agent reconstruction</a:t>
            </a:r>
          </a:p>
          <a:p>
            <a:pPr lvl="1"/>
            <a:r>
              <a:rPr lang="en-US" dirty="0"/>
              <a:t>Change optimizers</a:t>
            </a:r>
          </a:p>
          <a:p>
            <a:endParaRPr lang="en-US" dirty="0"/>
          </a:p>
          <a:p>
            <a:endParaRPr lang="en-US" dirty="0"/>
          </a:p>
        </p:txBody>
      </p:sp>
      <p:sp>
        <p:nvSpPr>
          <p:cNvPr id="4" name="Slide Number Placeholder 3">
            <a:extLst>
              <a:ext uri="{FF2B5EF4-FFF2-40B4-BE49-F238E27FC236}">
                <a16:creationId xmlns:a16="http://schemas.microsoft.com/office/drawing/2014/main" id="{C69D62CD-E0A3-44D8-9D44-3E1726923E0D}"/>
              </a:ext>
            </a:extLst>
          </p:cNvPr>
          <p:cNvSpPr>
            <a:spLocks noGrp="1"/>
          </p:cNvSpPr>
          <p:nvPr>
            <p:ph type="sldNum" sz="quarter" idx="12"/>
          </p:nvPr>
        </p:nvSpPr>
        <p:spPr/>
        <p:txBody>
          <a:bodyPr/>
          <a:lstStyle/>
          <a:p>
            <a:fld id="{E05EB2EB-69F8-D948-986A-A0FFB8F3ADC8}" type="slidenum">
              <a:rPr lang="en-US" smtClean="0"/>
              <a:t>17</a:t>
            </a:fld>
            <a:endParaRPr lang="en-US"/>
          </a:p>
        </p:txBody>
      </p:sp>
      <p:sp>
        <p:nvSpPr>
          <p:cNvPr id="5" name="Date Placeholder 2">
            <a:extLst>
              <a:ext uri="{FF2B5EF4-FFF2-40B4-BE49-F238E27FC236}">
                <a16:creationId xmlns:a16="http://schemas.microsoft.com/office/drawing/2014/main" id="{676C0297-9096-4E7F-B259-82FD0915AE9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92809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41788F-B3F0-4C74-9F89-1121752C1A90}"/>
              </a:ext>
            </a:extLst>
          </p:cNvPr>
          <p:cNvSpPr>
            <a:spLocks noGrp="1"/>
          </p:cNvSpPr>
          <p:nvPr>
            <p:ph type="sldNum" sz="quarter" idx="12"/>
          </p:nvPr>
        </p:nvSpPr>
        <p:spPr/>
        <p:txBody>
          <a:bodyPr/>
          <a:lstStyle/>
          <a:p>
            <a:fld id="{E05EB2EB-69F8-D948-986A-A0FFB8F3ADC8}" type="slidenum">
              <a:rPr lang="en-US" smtClean="0"/>
              <a:t>18</a:t>
            </a:fld>
            <a:endParaRPr lang="en-US"/>
          </a:p>
        </p:txBody>
      </p:sp>
      <p:sp>
        <p:nvSpPr>
          <p:cNvPr id="6" name="Title 1">
            <a:extLst>
              <a:ext uri="{FF2B5EF4-FFF2-40B4-BE49-F238E27FC236}">
                <a16:creationId xmlns:a16="http://schemas.microsoft.com/office/drawing/2014/main" id="{058DE192-8699-43A7-AE45-2312AE139C93}"/>
              </a:ext>
            </a:extLst>
          </p:cNvPr>
          <p:cNvSpPr>
            <a:spLocks noGrp="1"/>
          </p:cNvSpPr>
          <p:nvPr>
            <p:ph type="title"/>
          </p:nvPr>
        </p:nvSpPr>
        <p:spPr>
          <a:xfrm>
            <a:off x="628650" y="154473"/>
            <a:ext cx="7886700" cy="1217128"/>
          </a:xfrm>
        </p:spPr>
        <p:txBody>
          <a:bodyPr>
            <a:normAutofit/>
          </a:bodyPr>
          <a:lstStyle/>
          <a:p>
            <a:pPr algn="ctr"/>
            <a:r>
              <a:rPr lang="en-US" dirty="0"/>
              <a:t>Video Example –</a:t>
            </a:r>
            <a:br>
              <a:rPr lang="en-US" dirty="0"/>
            </a:br>
            <a:r>
              <a:rPr lang="en-US" dirty="0"/>
              <a:t> different stages of training</a:t>
            </a:r>
          </a:p>
        </p:txBody>
      </p:sp>
      <p:sp>
        <p:nvSpPr>
          <p:cNvPr id="7" name="Date Placeholder 2">
            <a:extLst>
              <a:ext uri="{FF2B5EF4-FFF2-40B4-BE49-F238E27FC236}">
                <a16:creationId xmlns:a16="http://schemas.microsoft.com/office/drawing/2014/main" id="{983E28BB-A6CE-49EF-BA28-1B1907A105D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
        <p:nvSpPr>
          <p:cNvPr id="8" name="Title 1">
            <a:extLst>
              <a:ext uri="{FF2B5EF4-FFF2-40B4-BE49-F238E27FC236}">
                <a16:creationId xmlns:a16="http://schemas.microsoft.com/office/drawing/2014/main" id="{A5E273FA-E133-488A-9EF2-5793F3132F16}"/>
              </a:ext>
            </a:extLst>
          </p:cNvPr>
          <p:cNvSpPr txBox="1">
            <a:spLocks/>
          </p:cNvSpPr>
          <p:nvPr/>
        </p:nvSpPr>
        <p:spPr>
          <a:xfrm>
            <a:off x="628650" y="3124718"/>
            <a:ext cx="7886700" cy="608564"/>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Impact" charset="0"/>
                <a:ea typeface="+mj-ea"/>
                <a:cs typeface="+mj-cs"/>
              </a:defRPr>
            </a:lvl1pPr>
          </a:lstStyle>
          <a:p>
            <a:pPr algn="ctr"/>
            <a:r>
              <a:rPr lang="en-US" cap="none" dirty="0">
                <a:hlinkClick r:id="rId2"/>
              </a:rPr>
              <a:t>https://youtu.be/eCL6Wbpo0is</a:t>
            </a:r>
            <a:endParaRPr lang="en-US" cap="none" dirty="0"/>
          </a:p>
        </p:txBody>
      </p:sp>
    </p:spTree>
    <p:extLst>
      <p:ext uri="{BB962C8B-B14F-4D97-AF65-F5344CB8AC3E}">
        <p14:creationId xmlns:p14="http://schemas.microsoft.com/office/powerpoint/2010/main" val="69062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E7E4-AC9E-44D0-9162-372826DCF007}"/>
              </a:ext>
            </a:extLst>
          </p:cNvPr>
          <p:cNvSpPr>
            <a:spLocks noGrp="1"/>
          </p:cNvSpPr>
          <p:nvPr>
            <p:ph type="title"/>
          </p:nvPr>
        </p:nvSpPr>
        <p:spPr/>
        <p:txBody>
          <a:bodyPr/>
          <a:lstStyle/>
          <a:p>
            <a:r>
              <a:rPr lang="en-US" dirty="0"/>
              <a:t>Thanks!</a:t>
            </a:r>
          </a:p>
        </p:txBody>
      </p:sp>
      <p:sp>
        <p:nvSpPr>
          <p:cNvPr id="3" name="Text Placeholder 2">
            <a:extLst>
              <a:ext uri="{FF2B5EF4-FFF2-40B4-BE49-F238E27FC236}">
                <a16:creationId xmlns:a16="http://schemas.microsoft.com/office/drawing/2014/main" id="{081FCF18-95CF-41A0-8C8C-72FAFFCFA2A9}"/>
              </a:ext>
            </a:extLst>
          </p:cNvPr>
          <p:cNvSpPr>
            <a:spLocks noGrp="1"/>
          </p:cNvSpPr>
          <p:nvPr>
            <p:ph type="body" sz="quarter" idx="18"/>
          </p:nvPr>
        </p:nvSpPr>
        <p:spPr/>
        <p:txBody>
          <a:bodyPr/>
          <a:lstStyle/>
          <a:p>
            <a:r>
              <a:rPr lang="en-US" dirty="0"/>
              <a:t>Questions/comments?</a:t>
            </a:r>
          </a:p>
        </p:txBody>
      </p:sp>
      <p:sp>
        <p:nvSpPr>
          <p:cNvPr id="4" name="Text Placeholder 3">
            <a:extLst>
              <a:ext uri="{FF2B5EF4-FFF2-40B4-BE49-F238E27FC236}">
                <a16:creationId xmlns:a16="http://schemas.microsoft.com/office/drawing/2014/main" id="{FD002403-3A94-42DB-9C59-46D30054F6BA}"/>
              </a:ext>
            </a:extLst>
          </p:cNvPr>
          <p:cNvSpPr>
            <a:spLocks noGrp="1"/>
          </p:cNvSpPr>
          <p:nvPr>
            <p:ph type="body" sz="quarter" idx="19"/>
          </p:nvPr>
        </p:nvSpPr>
        <p:spPr>
          <a:xfrm>
            <a:off x="628650" y="4162425"/>
            <a:ext cx="6332538" cy="1506855"/>
          </a:xfrm>
        </p:spPr>
        <p:txBody>
          <a:bodyPr>
            <a:normAutofit/>
          </a:bodyPr>
          <a:lstStyle/>
          <a:p>
            <a:r>
              <a:rPr lang="en-US" dirty="0"/>
              <a:t>Visit </a:t>
            </a:r>
            <a:r>
              <a:rPr lang="en-US" u="sng" dirty="0">
                <a:solidFill>
                  <a:schemeClr val="tx2"/>
                </a:solidFill>
              </a:rPr>
              <a:t>sscaitournament.com</a:t>
            </a:r>
            <a:r>
              <a:rPr lang="en-US" dirty="0"/>
              <a:t>!</a:t>
            </a:r>
          </a:p>
          <a:p>
            <a:r>
              <a:rPr lang="en-US" sz="1400" dirty="0"/>
              <a:t>[SSCAIT] Student StarCraft AI Tournament</a:t>
            </a:r>
          </a:p>
          <a:p>
            <a:r>
              <a:rPr lang="en-US" sz="1400" dirty="0"/>
              <a:t>Organized by Games and Simulations Research Group</a:t>
            </a:r>
          </a:p>
          <a:p>
            <a:r>
              <a:rPr lang="en-US" sz="1400" dirty="0"/>
              <a:t>Czech Technical University in Prague</a:t>
            </a:r>
          </a:p>
          <a:p>
            <a:endParaRPr lang="en-US" sz="1400" dirty="0"/>
          </a:p>
        </p:txBody>
      </p:sp>
      <p:sp>
        <p:nvSpPr>
          <p:cNvPr id="6" name="Slide Number Placeholder 5">
            <a:extLst>
              <a:ext uri="{FF2B5EF4-FFF2-40B4-BE49-F238E27FC236}">
                <a16:creationId xmlns:a16="http://schemas.microsoft.com/office/drawing/2014/main" id="{C4BB6BD9-F0F7-496A-860C-80DADE7264FB}"/>
              </a:ext>
            </a:extLst>
          </p:cNvPr>
          <p:cNvSpPr>
            <a:spLocks noGrp="1"/>
          </p:cNvSpPr>
          <p:nvPr>
            <p:ph type="sldNum" sz="quarter" idx="17"/>
          </p:nvPr>
        </p:nvSpPr>
        <p:spPr/>
        <p:txBody>
          <a:bodyPr/>
          <a:lstStyle/>
          <a:p>
            <a:fld id="{E05EB2EB-69F8-D948-986A-A0FFB8F3ADC8}" type="slidenum">
              <a:rPr lang="en-US" smtClean="0"/>
              <a:t>19</a:t>
            </a:fld>
            <a:endParaRPr lang="en-US" dirty="0"/>
          </a:p>
        </p:txBody>
      </p:sp>
      <p:pic>
        <p:nvPicPr>
          <p:cNvPr id="8194" name="Picture 2" descr="Image result for sscait">
            <a:extLst>
              <a:ext uri="{FF2B5EF4-FFF2-40B4-BE49-F238E27FC236}">
                <a16:creationId xmlns:a16="http://schemas.microsoft.com/office/drawing/2014/main" id="{B12B2C52-BCF0-4930-9603-F6EC77CFE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91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2">
            <a:extLst>
              <a:ext uri="{FF2B5EF4-FFF2-40B4-BE49-F238E27FC236}">
                <a16:creationId xmlns:a16="http://schemas.microsoft.com/office/drawing/2014/main" id="{DEA480AE-0644-449A-9547-B2355D1CF725}"/>
              </a:ext>
            </a:extLst>
          </p:cNvPr>
          <p:cNvSpPr txBox="1">
            <a:spLocks/>
          </p:cNvSpPr>
          <p:nvPr/>
        </p:nvSpPr>
        <p:spPr>
          <a:xfrm>
            <a:off x="838200" y="619245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C0769B-A08A-F84A-853F-87C289B91E36}" type="datetimeFigureOut">
              <a:rPr lang="en-US" sz="1200" smtClean="0">
                <a:solidFill>
                  <a:schemeClr val="bg1">
                    <a:lumMod val="50000"/>
                  </a:schemeClr>
                </a:solidFill>
              </a:rPr>
              <a:pPr/>
              <a:t>5/8/2020</a:t>
            </a:fld>
            <a:endParaRPr lang="en-US" sz="1200" dirty="0">
              <a:solidFill>
                <a:schemeClr val="bg1">
                  <a:lumMod val="50000"/>
                </a:schemeClr>
              </a:solidFill>
            </a:endParaRPr>
          </a:p>
        </p:txBody>
      </p:sp>
    </p:spTree>
    <p:extLst>
      <p:ext uri="{BB962C8B-B14F-4D97-AF65-F5344CB8AC3E}">
        <p14:creationId xmlns:p14="http://schemas.microsoft.com/office/powerpoint/2010/main" val="321974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0F9-509D-4E8D-9B86-C2B109FE67B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CCC7CC1-B686-46C4-8C00-26C45ED8ED31}"/>
              </a:ext>
            </a:extLst>
          </p:cNvPr>
          <p:cNvSpPr>
            <a:spLocks noGrp="1"/>
          </p:cNvSpPr>
          <p:nvPr>
            <p:ph idx="1"/>
          </p:nvPr>
        </p:nvSpPr>
        <p:spPr>
          <a:xfrm>
            <a:off x="628650" y="2512113"/>
            <a:ext cx="6332855" cy="2944896"/>
          </a:xfrm>
        </p:spPr>
        <p:txBody>
          <a:bodyPr>
            <a:normAutofit/>
          </a:bodyPr>
          <a:lstStyle/>
          <a:p>
            <a:r>
              <a:rPr lang="en-US" dirty="0"/>
              <a:t>Produce an effective agent</a:t>
            </a:r>
          </a:p>
          <a:p>
            <a:r>
              <a:rPr lang="en-US" dirty="0"/>
              <a:t>Use Reinforcement Learning</a:t>
            </a:r>
          </a:p>
          <a:p>
            <a:r>
              <a:rPr lang="en-US" dirty="0"/>
              <a:t>Apply as case study to CPET disciplines</a:t>
            </a:r>
          </a:p>
        </p:txBody>
      </p:sp>
      <p:sp>
        <p:nvSpPr>
          <p:cNvPr id="4" name="Slide Number Placeholder 3">
            <a:extLst>
              <a:ext uri="{FF2B5EF4-FFF2-40B4-BE49-F238E27FC236}">
                <a16:creationId xmlns:a16="http://schemas.microsoft.com/office/drawing/2014/main" id="{D26AA8D7-4E2F-4083-9535-A87FE79805DF}"/>
              </a:ext>
            </a:extLst>
          </p:cNvPr>
          <p:cNvSpPr>
            <a:spLocks noGrp="1"/>
          </p:cNvSpPr>
          <p:nvPr>
            <p:ph type="sldNum" sz="quarter" idx="12"/>
          </p:nvPr>
        </p:nvSpPr>
        <p:spPr/>
        <p:txBody>
          <a:bodyPr/>
          <a:lstStyle/>
          <a:p>
            <a:fld id="{E05EB2EB-69F8-D948-986A-A0FFB8F3ADC8}" type="slidenum">
              <a:rPr lang="en-US" smtClean="0"/>
              <a:t>2</a:t>
            </a:fld>
            <a:endParaRPr lang="en-US"/>
          </a:p>
        </p:txBody>
      </p:sp>
      <p:sp>
        <p:nvSpPr>
          <p:cNvPr id="5" name="Date Placeholder 2">
            <a:extLst>
              <a:ext uri="{FF2B5EF4-FFF2-40B4-BE49-F238E27FC236}">
                <a16:creationId xmlns:a16="http://schemas.microsoft.com/office/drawing/2014/main" id="{33B43E8E-E3DC-4B57-9630-11A70EA8F3E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3852447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8000-3131-4ED7-A258-43AE7653F08C}"/>
              </a:ext>
            </a:extLst>
          </p:cNvPr>
          <p:cNvSpPr>
            <a:spLocks noGrp="1"/>
          </p:cNvSpPr>
          <p:nvPr>
            <p:ph type="title"/>
          </p:nvPr>
        </p:nvSpPr>
        <p:spPr>
          <a:xfrm>
            <a:off x="630194" y="449551"/>
            <a:ext cx="7885155" cy="502836"/>
          </a:xfrm>
        </p:spPr>
        <p:txBody>
          <a:bodyPr/>
          <a:lstStyle/>
          <a:p>
            <a:r>
              <a:rPr lang="en-US" dirty="0"/>
              <a:t>References</a:t>
            </a:r>
          </a:p>
        </p:txBody>
      </p:sp>
      <p:sp>
        <p:nvSpPr>
          <p:cNvPr id="3" name="Slide Number Placeholder 2">
            <a:extLst>
              <a:ext uri="{FF2B5EF4-FFF2-40B4-BE49-F238E27FC236}">
                <a16:creationId xmlns:a16="http://schemas.microsoft.com/office/drawing/2014/main" id="{A36DC2B2-2550-47B2-BA0F-A413FE96EACF}"/>
              </a:ext>
            </a:extLst>
          </p:cNvPr>
          <p:cNvSpPr>
            <a:spLocks noGrp="1"/>
          </p:cNvSpPr>
          <p:nvPr>
            <p:ph type="sldNum" sz="quarter" idx="12"/>
          </p:nvPr>
        </p:nvSpPr>
        <p:spPr/>
        <p:txBody>
          <a:bodyPr/>
          <a:lstStyle/>
          <a:p>
            <a:fld id="{E05EB2EB-69F8-D948-986A-A0FFB8F3ADC8}" type="slidenum">
              <a:rPr lang="en-US" smtClean="0"/>
              <a:t>20</a:t>
            </a:fld>
            <a:endParaRPr lang="en-US" dirty="0"/>
          </a:p>
        </p:txBody>
      </p:sp>
      <p:sp>
        <p:nvSpPr>
          <p:cNvPr id="5" name="Date Placeholder 2">
            <a:extLst>
              <a:ext uri="{FF2B5EF4-FFF2-40B4-BE49-F238E27FC236}">
                <a16:creationId xmlns:a16="http://schemas.microsoft.com/office/drawing/2014/main" id="{AAB72E72-F37E-44CE-BA7C-C91784432DAE}"/>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graphicFrame>
        <p:nvGraphicFramePr>
          <p:cNvPr id="7" name="Table 6">
            <a:extLst>
              <a:ext uri="{FF2B5EF4-FFF2-40B4-BE49-F238E27FC236}">
                <a16:creationId xmlns:a16="http://schemas.microsoft.com/office/drawing/2014/main" id="{117CEEDB-96B9-4B9F-84E8-F80A3E45591B}"/>
              </a:ext>
            </a:extLst>
          </p:cNvPr>
          <p:cNvGraphicFramePr>
            <a:graphicFrameLocks noGrp="1"/>
          </p:cNvGraphicFramePr>
          <p:nvPr>
            <p:extLst>
              <p:ext uri="{D42A27DB-BD31-4B8C-83A1-F6EECF244321}">
                <p14:modId xmlns:p14="http://schemas.microsoft.com/office/powerpoint/2010/main" val="2235211518"/>
              </p:ext>
            </p:extLst>
          </p:nvPr>
        </p:nvGraphicFramePr>
        <p:xfrm>
          <a:off x="438151" y="4085631"/>
          <a:ext cx="8267698" cy="2106826"/>
        </p:xfrm>
        <a:graphic>
          <a:graphicData uri="http://schemas.openxmlformats.org/drawingml/2006/table">
            <a:tbl>
              <a:tblPr firstRow="1" firstCol="1" bandRow="1">
                <a:tableStyleId>{69CF1AB2-1976-4502-BF36-3FF5EA218861}</a:tableStyleId>
              </a:tblPr>
              <a:tblGrid>
                <a:gridCol w="8267698">
                  <a:extLst>
                    <a:ext uri="{9D8B030D-6E8A-4147-A177-3AD203B41FA5}">
                      <a16:colId xmlns:a16="http://schemas.microsoft.com/office/drawing/2014/main" val="3563223418"/>
                    </a:ext>
                  </a:extLst>
                </a:gridCol>
              </a:tblGrid>
              <a:tr h="191530">
                <a:tc>
                  <a:txBody>
                    <a:bodyPr/>
                    <a:lstStyle/>
                    <a:p>
                      <a:pPr marL="0" marR="0" algn="just">
                        <a:lnSpc>
                          <a:spcPct val="100000"/>
                        </a:lnSpc>
                        <a:spcBef>
                          <a:spcPts val="0"/>
                        </a:spcBef>
                        <a:spcAft>
                          <a:spcPts val="1200"/>
                        </a:spcAft>
                      </a:pPr>
                      <a:r>
                        <a:rPr lang="en-US" sz="800" b="0" dirty="0">
                          <a:effectLst/>
                        </a:rPr>
                        <a:t>P. </a:t>
                      </a:r>
                      <a:r>
                        <a:rPr lang="en-US" sz="800" b="0" dirty="0" err="1">
                          <a:effectLst/>
                        </a:rPr>
                        <a:t>Dhariwal</a:t>
                      </a:r>
                      <a:r>
                        <a:rPr lang="en-US" sz="800" b="0" dirty="0">
                          <a:effectLst/>
                        </a:rPr>
                        <a:t>, C. Hesse, O. </a:t>
                      </a:r>
                      <a:r>
                        <a:rPr lang="en-US" sz="800" b="0" dirty="0" err="1">
                          <a:effectLst/>
                        </a:rPr>
                        <a:t>Klimov</a:t>
                      </a:r>
                      <a:r>
                        <a:rPr lang="en-US" sz="800" b="0" dirty="0">
                          <a:effectLst/>
                        </a:rPr>
                        <a:t>, A. Nichol, M. R. A. </a:t>
                      </a:r>
                      <a:r>
                        <a:rPr lang="en-US" sz="800" b="0" dirty="0" err="1">
                          <a:effectLst/>
                        </a:rPr>
                        <a:t>Plappert</a:t>
                      </a:r>
                      <a:r>
                        <a:rPr lang="en-US" sz="800" b="0" dirty="0">
                          <a:effectLst/>
                        </a:rPr>
                        <a:t>, J. Schulman, S. </a:t>
                      </a:r>
                      <a:r>
                        <a:rPr lang="en-US" sz="800" b="0" dirty="0" err="1">
                          <a:effectLst/>
                        </a:rPr>
                        <a:t>Sidor</a:t>
                      </a:r>
                      <a:r>
                        <a:rPr lang="en-US" sz="800" b="0" dirty="0">
                          <a:effectLst/>
                        </a:rPr>
                        <a:t>, Y. Wu and P. </a:t>
                      </a:r>
                      <a:r>
                        <a:rPr lang="en-US" sz="800" b="0" dirty="0" err="1">
                          <a:effectLst/>
                        </a:rPr>
                        <a:t>Zhokhov</a:t>
                      </a:r>
                      <a:r>
                        <a:rPr lang="en-US" sz="800" b="0" dirty="0">
                          <a:effectLst/>
                        </a:rPr>
                        <a:t>, "</a:t>
                      </a:r>
                      <a:r>
                        <a:rPr lang="en-US" sz="800" b="0" dirty="0" err="1">
                          <a:effectLst/>
                        </a:rPr>
                        <a:t>OpenAI</a:t>
                      </a:r>
                      <a:r>
                        <a:rPr lang="en-US" sz="800" b="0" dirty="0">
                          <a:effectLst/>
                        </a:rPr>
                        <a:t> Baselines," GitHub repository, 2017. </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3941172122"/>
                  </a:ext>
                </a:extLst>
              </a:tr>
              <a:tr h="123567">
                <a:tc>
                  <a:txBody>
                    <a:bodyPr/>
                    <a:lstStyle/>
                    <a:p>
                      <a:pPr marL="0" marR="0" algn="just">
                        <a:lnSpc>
                          <a:spcPct val="100000"/>
                        </a:lnSpc>
                        <a:spcBef>
                          <a:spcPts val="0"/>
                        </a:spcBef>
                        <a:spcAft>
                          <a:spcPts val="1200"/>
                        </a:spcAft>
                      </a:pPr>
                      <a:r>
                        <a:rPr lang="en-US" sz="800" b="0" dirty="0">
                          <a:effectLst/>
                        </a:rPr>
                        <a:t>U. Jo, Writer, SAIDA RL: An Open-source Reinforcement Learning Platform. [Performance]. Samsung Developers, 2019. </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1828425909"/>
                  </a:ext>
                </a:extLst>
              </a:tr>
              <a:tr h="287561">
                <a:tc>
                  <a:txBody>
                    <a:bodyPr/>
                    <a:lstStyle/>
                    <a:p>
                      <a:pPr marL="0" marR="0" algn="just">
                        <a:lnSpc>
                          <a:spcPct val="100000"/>
                        </a:lnSpc>
                        <a:spcBef>
                          <a:spcPts val="0"/>
                        </a:spcBef>
                        <a:spcAft>
                          <a:spcPts val="1200"/>
                        </a:spcAft>
                      </a:pPr>
                      <a:r>
                        <a:rPr lang="en-US" sz="800" b="0" dirty="0">
                          <a:effectLst/>
                        </a:rPr>
                        <a:t>A. </a:t>
                      </a:r>
                      <a:r>
                        <a:rPr lang="en-US" sz="800" b="0" dirty="0" err="1">
                          <a:effectLst/>
                        </a:rPr>
                        <a:t>Juliani</a:t>
                      </a:r>
                      <a:r>
                        <a:rPr lang="en-US" sz="800" b="0" dirty="0">
                          <a:effectLst/>
                        </a:rPr>
                        <a:t>, "Simple Reinforcement Learning with </a:t>
                      </a:r>
                      <a:r>
                        <a:rPr lang="en-US" sz="800" b="0" dirty="0" err="1">
                          <a:effectLst/>
                        </a:rPr>
                        <a:t>Tensorflow</a:t>
                      </a:r>
                      <a:r>
                        <a:rPr lang="en-US" sz="800" b="0" dirty="0">
                          <a:effectLst/>
                        </a:rPr>
                        <a:t> Part 0: Q-Learning with Tables and Neural Networks," 25 August 2016. [Online]. Available: https://medium.com/emergent-future/simple-reinforcement-learning-with-tensorflow-part-0-q-learning-with-tables-and-neural-networks-d195264329d0. [Accessed 3 April 2020].</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2070302304"/>
                  </a:ext>
                </a:extLst>
              </a:tr>
              <a:tr h="296562">
                <a:tc>
                  <a:txBody>
                    <a:bodyPr/>
                    <a:lstStyle/>
                    <a:p>
                      <a:pPr marL="0" marR="0" algn="just">
                        <a:lnSpc>
                          <a:spcPct val="100000"/>
                        </a:lnSpc>
                        <a:spcBef>
                          <a:spcPts val="0"/>
                        </a:spcBef>
                        <a:spcAft>
                          <a:spcPts val="1200"/>
                        </a:spcAft>
                      </a:pPr>
                      <a:r>
                        <a:rPr lang="en-US" sz="800" b="0" dirty="0">
                          <a:effectLst/>
                        </a:rPr>
                        <a:t>A. </a:t>
                      </a:r>
                      <a:r>
                        <a:rPr lang="en-US" sz="800" b="0" dirty="0" err="1">
                          <a:effectLst/>
                        </a:rPr>
                        <a:t>Juliani</a:t>
                      </a:r>
                      <a:r>
                        <a:rPr lang="en-US" sz="800" b="0" dirty="0">
                          <a:effectLst/>
                        </a:rPr>
                        <a:t>, "Simple Reinforcement Learning with </a:t>
                      </a:r>
                      <a:r>
                        <a:rPr lang="en-US" sz="800" b="0" dirty="0" err="1">
                          <a:effectLst/>
                        </a:rPr>
                        <a:t>Tensorflow</a:t>
                      </a:r>
                      <a:r>
                        <a:rPr lang="en-US" sz="800" b="0" dirty="0">
                          <a:effectLst/>
                        </a:rPr>
                        <a:t> Part 4: Deep Q-Networks and Beyond," 2 September 2016. [Online]. Available: https://medium.com/@awjuliani/simple-reinforcement-learning-with-tensorflow-part-4-deep-q-networks-and-beyond-8438a3e2b8df. [Accessed 6 April 2020].</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3163784851"/>
                  </a:ext>
                </a:extLst>
              </a:tr>
              <a:tr h="284205">
                <a:tc>
                  <a:txBody>
                    <a:bodyPr/>
                    <a:lstStyle/>
                    <a:p>
                      <a:pPr marL="0" marR="0" algn="just">
                        <a:lnSpc>
                          <a:spcPct val="100000"/>
                        </a:lnSpc>
                        <a:spcBef>
                          <a:spcPts val="0"/>
                        </a:spcBef>
                        <a:spcAft>
                          <a:spcPts val="1200"/>
                        </a:spcAft>
                      </a:pPr>
                      <a:r>
                        <a:rPr lang="en-US" sz="800" b="0" dirty="0">
                          <a:effectLst/>
                        </a:rPr>
                        <a:t>T. </a:t>
                      </a:r>
                      <a:r>
                        <a:rPr lang="en-US" sz="800" b="0" dirty="0" err="1">
                          <a:effectLst/>
                        </a:rPr>
                        <a:t>Matiisen</a:t>
                      </a:r>
                      <a:r>
                        <a:rPr lang="en-US" sz="800" b="0" dirty="0">
                          <a:effectLst/>
                        </a:rPr>
                        <a:t>, "Demystifying Deep Reinforcement Learning," 19 December 2015. [Online]. Available: https://neuro.cs.ut.ee/demystifying-deep-reinforcement-learning/. [Accessed 06 April 2020].</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1493448991"/>
                  </a:ext>
                </a:extLst>
              </a:tr>
              <a:tr h="284206">
                <a:tc>
                  <a:txBody>
                    <a:bodyPr/>
                    <a:lstStyle/>
                    <a:p>
                      <a:pPr marL="0" marR="0" algn="just">
                        <a:lnSpc>
                          <a:spcPct val="100000"/>
                        </a:lnSpc>
                        <a:spcBef>
                          <a:spcPts val="0"/>
                        </a:spcBef>
                        <a:spcAft>
                          <a:spcPts val="1200"/>
                        </a:spcAft>
                      </a:pPr>
                      <a:r>
                        <a:rPr lang="en-US" sz="800" b="0" dirty="0">
                          <a:effectLst/>
                        </a:rPr>
                        <a:t>V. </a:t>
                      </a:r>
                      <a:r>
                        <a:rPr lang="en-US" sz="800" b="0" dirty="0" err="1">
                          <a:effectLst/>
                        </a:rPr>
                        <a:t>Mnih</a:t>
                      </a:r>
                      <a:r>
                        <a:rPr lang="en-US" sz="800" b="0" dirty="0">
                          <a:effectLst/>
                        </a:rPr>
                        <a:t>, B. Adria </a:t>
                      </a:r>
                      <a:r>
                        <a:rPr lang="en-US" sz="800" b="0" dirty="0" err="1">
                          <a:effectLst/>
                        </a:rPr>
                        <a:t>Puigdomenech</a:t>
                      </a:r>
                      <a:r>
                        <a:rPr lang="en-US" sz="800" b="0" dirty="0">
                          <a:effectLst/>
                        </a:rPr>
                        <a:t>, M. Mirza, A. Graves, T. P. </a:t>
                      </a:r>
                      <a:r>
                        <a:rPr lang="en-US" sz="800" b="0" dirty="0" err="1">
                          <a:effectLst/>
                        </a:rPr>
                        <a:t>Lillicrap</a:t>
                      </a:r>
                      <a:r>
                        <a:rPr lang="en-US" sz="800" b="0" dirty="0">
                          <a:effectLst/>
                        </a:rPr>
                        <a:t>, T. Harley, D. Silver and K. </a:t>
                      </a:r>
                      <a:r>
                        <a:rPr lang="en-US" sz="800" b="0" dirty="0" err="1">
                          <a:effectLst/>
                        </a:rPr>
                        <a:t>Kavukcuoglu</a:t>
                      </a:r>
                      <a:r>
                        <a:rPr lang="en-US" sz="800" b="0" dirty="0">
                          <a:effectLst/>
                        </a:rPr>
                        <a:t>, "Asynchronous Methods for Deep Reinforcement Learning," </a:t>
                      </a:r>
                      <a:r>
                        <a:rPr lang="en-US" sz="800" b="0" dirty="0" err="1">
                          <a:effectLst/>
                        </a:rPr>
                        <a:t>CoRR</a:t>
                      </a:r>
                      <a:r>
                        <a:rPr lang="en-US" sz="800" b="0" dirty="0">
                          <a:effectLst/>
                        </a:rPr>
                        <a:t>, vol. abs/1602.01783, 2016. </a:t>
                      </a:r>
                      <a:endParaRPr lang="en-US" sz="800" b="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2776063242"/>
                  </a:ext>
                </a:extLst>
              </a:tr>
              <a:tr h="172994">
                <a:tc>
                  <a:txBody>
                    <a:bodyPr/>
                    <a:lstStyle/>
                    <a:p>
                      <a:pPr marL="0" marR="0" algn="just">
                        <a:lnSpc>
                          <a:spcPct val="100000"/>
                        </a:lnSpc>
                        <a:spcBef>
                          <a:spcPts val="0"/>
                        </a:spcBef>
                        <a:spcAft>
                          <a:spcPts val="1200"/>
                        </a:spcAft>
                      </a:pPr>
                      <a:r>
                        <a:rPr lang="en-US" sz="800" b="0">
                          <a:effectLst/>
                        </a:rPr>
                        <a:t>D. Seita, "Actor-Critic Methods: A3C and A2C," 28 June 2018. [Online]. Available: https://danieltakeshi.github.io/2018/06/28/a2c-a3c/. [Accessed 06 April 2020].</a:t>
                      </a:r>
                      <a:endParaRPr lang="en-US" sz="800" b="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1276220278"/>
                  </a:ext>
                </a:extLst>
              </a:tr>
              <a:tr h="160638">
                <a:tc>
                  <a:txBody>
                    <a:bodyPr/>
                    <a:lstStyle/>
                    <a:p>
                      <a:pPr marL="0" marR="0" algn="just">
                        <a:lnSpc>
                          <a:spcPct val="100000"/>
                        </a:lnSpc>
                        <a:spcBef>
                          <a:spcPts val="0"/>
                        </a:spcBef>
                        <a:spcAft>
                          <a:spcPts val="1200"/>
                        </a:spcAft>
                      </a:pPr>
                      <a:r>
                        <a:rPr lang="en-US" sz="800" b="0">
                          <a:effectLst/>
                        </a:rPr>
                        <a:t>O. Vinyals et al., "Grandmaster level in StarCraft II using multi-agent reinforcement learning," Nature, vol. 575, pp. 350-354, 2019. </a:t>
                      </a:r>
                      <a:endParaRPr lang="en-US" sz="800" b="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txBody>
                  <a:tcPr marL="5324" marR="5324" marT="5324" marB="5324"/>
                </a:tc>
                <a:extLst>
                  <a:ext uri="{0D108BD9-81ED-4DB2-BD59-A6C34878D82A}">
                    <a16:rowId xmlns:a16="http://schemas.microsoft.com/office/drawing/2014/main" val="1630805389"/>
                  </a:ext>
                </a:extLst>
              </a:tr>
              <a:tr h="296562">
                <a:tc>
                  <a:txBody>
                    <a:bodyPr/>
                    <a:lstStyle/>
                    <a:p>
                      <a:pPr marL="0" marR="0" algn="just">
                        <a:lnSpc>
                          <a:spcPct val="100000"/>
                        </a:lnSpc>
                        <a:spcBef>
                          <a:spcPts val="0"/>
                        </a:spcBef>
                        <a:spcAft>
                          <a:spcPts val="1200"/>
                        </a:spcAft>
                      </a:pPr>
                      <a:r>
                        <a:rPr lang="en-US" sz="800" b="0" kern="1200" dirty="0">
                          <a:effectLst/>
                        </a:rPr>
                        <a:t>C. Yoon, "Understanding Actor Critic Methods and A2C," 5 February 2019. [Online]. Available: https://towardsdatascience.com/understanding-actor-critic-methods-931b97b6df3f. [Accessed 6 April 2020].</a:t>
                      </a:r>
                      <a:endParaRPr lang="en-US" sz="800" b="0" kern="1200" dirty="0">
                        <a:solidFill>
                          <a:schemeClr val="tx1"/>
                        </a:solidFill>
                        <a:effectLst/>
                        <a:latin typeface="+mn-lt"/>
                        <a:ea typeface="+mn-ea"/>
                        <a:cs typeface="+mn-cs"/>
                      </a:endParaRPr>
                    </a:p>
                  </a:txBody>
                  <a:tcPr marL="5324" marR="5324" marT="5324" marB="5324"/>
                </a:tc>
                <a:extLst>
                  <a:ext uri="{0D108BD9-81ED-4DB2-BD59-A6C34878D82A}">
                    <a16:rowId xmlns:a16="http://schemas.microsoft.com/office/drawing/2014/main" val="270391292"/>
                  </a:ext>
                </a:extLst>
              </a:tr>
            </a:tbl>
          </a:graphicData>
        </a:graphic>
      </p:graphicFrame>
      <p:graphicFrame>
        <p:nvGraphicFramePr>
          <p:cNvPr id="11" name="Table 10">
            <a:extLst>
              <a:ext uri="{FF2B5EF4-FFF2-40B4-BE49-F238E27FC236}">
                <a16:creationId xmlns:a16="http://schemas.microsoft.com/office/drawing/2014/main" id="{FF52D342-DDAB-401B-83B6-8C637C925F9C}"/>
              </a:ext>
            </a:extLst>
          </p:cNvPr>
          <p:cNvGraphicFramePr>
            <a:graphicFrameLocks noGrp="1"/>
          </p:cNvGraphicFramePr>
          <p:nvPr>
            <p:extLst>
              <p:ext uri="{D42A27DB-BD31-4B8C-83A1-F6EECF244321}">
                <p14:modId xmlns:p14="http://schemas.microsoft.com/office/powerpoint/2010/main" val="2482741050"/>
              </p:ext>
            </p:extLst>
          </p:nvPr>
        </p:nvGraphicFramePr>
        <p:xfrm>
          <a:off x="438151" y="940599"/>
          <a:ext cx="8267698" cy="2259801"/>
        </p:xfrm>
        <a:graphic>
          <a:graphicData uri="http://schemas.openxmlformats.org/drawingml/2006/table">
            <a:tbl>
              <a:tblPr firstRow="1" firstCol="1" bandRow="1">
                <a:tableStyleId>{22838BEF-8BB2-4498-84A7-C5851F593DF1}</a:tableStyleId>
              </a:tblPr>
              <a:tblGrid>
                <a:gridCol w="216757">
                  <a:extLst>
                    <a:ext uri="{9D8B030D-6E8A-4147-A177-3AD203B41FA5}">
                      <a16:colId xmlns:a16="http://schemas.microsoft.com/office/drawing/2014/main" val="513864498"/>
                    </a:ext>
                  </a:extLst>
                </a:gridCol>
                <a:gridCol w="8050941">
                  <a:extLst>
                    <a:ext uri="{9D8B030D-6E8A-4147-A177-3AD203B41FA5}">
                      <a16:colId xmlns:a16="http://schemas.microsoft.com/office/drawing/2014/main" val="1818389475"/>
                    </a:ext>
                  </a:extLst>
                </a:gridCol>
              </a:tblGrid>
              <a:tr h="267710">
                <a:tc>
                  <a:txBody>
                    <a:bodyPr/>
                    <a:lstStyle/>
                    <a:p>
                      <a:pPr marL="0" marR="0" algn="just">
                        <a:lnSpc>
                          <a:spcPct val="100000"/>
                        </a:lnSpc>
                        <a:spcBef>
                          <a:spcPts val="0"/>
                        </a:spcBef>
                        <a:spcAft>
                          <a:spcPts val="0"/>
                        </a:spcAft>
                      </a:pPr>
                      <a:r>
                        <a:rPr lang="en-US" sz="800" b="0" dirty="0">
                          <a:effectLst/>
                        </a:rPr>
                        <a:t>[1]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a:effectLst/>
                        </a:rPr>
                        <a:t>M. </a:t>
                      </a:r>
                      <a:r>
                        <a:rPr lang="en-US" sz="800" b="0" dirty="0" err="1">
                          <a:effectLst/>
                        </a:rPr>
                        <a:t>Čertický</a:t>
                      </a:r>
                      <a:r>
                        <a:rPr lang="en-US" sz="800" b="0" dirty="0">
                          <a:effectLst/>
                        </a:rPr>
                        <a:t> and D. Churchill, "The Current State of StarCraft AI Competitions and Bots," In Proceedings of the AIIDE 2017 Workshop on Artificial Intelligence for Strategy Games, 2017.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2655741587"/>
                  </a:ext>
                </a:extLst>
              </a:tr>
              <a:tr h="278048">
                <a:tc>
                  <a:txBody>
                    <a:bodyPr/>
                    <a:lstStyle/>
                    <a:p>
                      <a:pPr marL="0" marR="0" algn="just">
                        <a:lnSpc>
                          <a:spcPct val="100000"/>
                        </a:lnSpc>
                        <a:spcBef>
                          <a:spcPts val="0"/>
                        </a:spcBef>
                        <a:spcAft>
                          <a:spcPts val="0"/>
                        </a:spcAft>
                      </a:pPr>
                      <a:r>
                        <a:rPr lang="en-US" sz="800" b="0">
                          <a:effectLst/>
                        </a:rPr>
                        <a:t>[2]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a:effectLst/>
                        </a:rPr>
                        <a:t>M. </a:t>
                      </a:r>
                      <a:r>
                        <a:rPr lang="en-US" sz="800" b="0" dirty="0" err="1">
                          <a:effectLst/>
                        </a:rPr>
                        <a:t>Čertický</a:t>
                      </a:r>
                      <a:r>
                        <a:rPr lang="en-US" sz="800" b="0" dirty="0">
                          <a:effectLst/>
                        </a:rPr>
                        <a:t>, D. Churchill, K.-J. Kim, M. </a:t>
                      </a:r>
                      <a:r>
                        <a:rPr lang="en-US" sz="800" b="0" dirty="0" err="1">
                          <a:effectLst/>
                        </a:rPr>
                        <a:t>Čertický</a:t>
                      </a:r>
                      <a:r>
                        <a:rPr lang="en-US" sz="800" b="0" dirty="0">
                          <a:effectLst/>
                        </a:rPr>
                        <a:t> and R. Kelly, "StarCraft AI Competitions, Bots and Tournament Manager Software," IEEE Transactions on Games (</a:t>
                      </a:r>
                      <a:r>
                        <a:rPr lang="en-US" sz="800" b="0" dirty="0" err="1">
                          <a:effectLst/>
                        </a:rPr>
                        <a:t>ToG</a:t>
                      </a:r>
                      <a:r>
                        <a:rPr lang="en-US" sz="800" b="0" dirty="0">
                          <a:effectLst/>
                        </a:rPr>
                        <a:t>), vol. 1, no. 13, p. 1, 2018.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4279573612"/>
                  </a:ext>
                </a:extLst>
              </a:tr>
              <a:tr h="301693">
                <a:tc>
                  <a:txBody>
                    <a:bodyPr/>
                    <a:lstStyle/>
                    <a:p>
                      <a:pPr marL="0" marR="0" algn="just">
                        <a:lnSpc>
                          <a:spcPct val="100000"/>
                        </a:lnSpc>
                        <a:spcBef>
                          <a:spcPts val="0"/>
                        </a:spcBef>
                        <a:spcAft>
                          <a:spcPts val="0"/>
                        </a:spcAft>
                      </a:pPr>
                      <a:r>
                        <a:rPr lang="en-US" sz="800" b="0">
                          <a:effectLst/>
                        </a:rPr>
                        <a:t>[3]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a:effectLst/>
                        </a:rPr>
                        <a:t>D. Churchill, M. Preuss, F. </a:t>
                      </a:r>
                      <a:r>
                        <a:rPr lang="en-US" sz="800" b="0" dirty="0" err="1">
                          <a:effectLst/>
                        </a:rPr>
                        <a:t>Richoux</a:t>
                      </a:r>
                      <a:r>
                        <a:rPr lang="en-US" sz="800" b="0" dirty="0">
                          <a:effectLst/>
                        </a:rPr>
                        <a:t>, G. </a:t>
                      </a:r>
                      <a:r>
                        <a:rPr lang="en-US" sz="800" b="0" dirty="0" err="1">
                          <a:effectLst/>
                        </a:rPr>
                        <a:t>Synnaeve</a:t>
                      </a:r>
                      <a:r>
                        <a:rPr lang="en-US" sz="800" b="0" dirty="0">
                          <a:effectLst/>
                        </a:rPr>
                        <a:t>, A. </a:t>
                      </a:r>
                      <a:r>
                        <a:rPr lang="en-US" sz="800" b="0" dirty="0" err="1">
                          <a:effectLst/>
                        </a:rPr>
                        <a:t>Uriarte</a:t>
                      </a:r>
                      <a:r>
                        <a:rPr lang="en-US" sz="800" b="0" dirty="0">
                          <a:effectLst/>
                        </a:rPr>
                        <a:t>, S. </a:t>
                      </a:r>
                      <a:r>
                        <a:rPr lang="en-US" sz="800" b="0" dirty="0" err="1">
                          <a:effectLst/>
                        </a:rPr>
                        <a:t>Ontanón</a:t>
                      </a:r>
                      <a:r>
                        <a:rPr lang="en-US" sz="800" b="0" dirty="0">
                          <a:effectLst/>
                        </a:rPr>
                        <a:t> and M. </a:t>
                      </a:r>
                      <a:r>
                        <a:rPr lang="en-US" sz="800" b="0" dirty="0" err="1">
                          <a:effectLst/>
                        </a:rPr>
                        <a:t>Čertický</a:t>
                      </a:r>
                      <a:r>
                        <a:rPr lang="en-US" sz="800" b="0" dirty="0">
                          <a:effectLst/>
                        </a:rPr>
                        <a:t>, "</a:t>
                      </a:r>
                      <a:r>
                        <a:rPr lang="en-US" sz="800" b="0" dirty="0" err="1">
                          <a:effectLst/>
                        </a:rPr>
                        <a:t>Starcraft</a:t>
                      </a:r>
                      <a:r>
                        <a:rPr lang="en-US" sz="800" b="0" dirty="0">
                          <a:effectLst/>
                        </a:rPr>
                        <a:t> Bots and Competitions," in Encyclopedia of Computer Graphics and Games (ECGG), Springer International Publishing, 2016.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2234888361"/>
                  </a:ext>
                </a:extLst>
              </a:tr>
              <a:tr h="126578">
                <a:tc>
                  <a:txBody>
                    <a:bodyPr/>
                    <a:lstStyle/>
                    <a:p>
                      <a:pPr marL="0" marR="0" algn="just">
                        <a:lnSpc>
                          <a:spcPct val="100000"/>
                        </a:lnSpc>
                        <a:spcBef>
                          <a:spcPts val="0"/>
                        </a:spcBef>
                        <a:spcAft>
                          <a:spcPts val="0"/>
                        </a:spcAft>
                      </a:pPr>
                      <a:r>
                        <a:rPr lang="en-US" sz="800" b="0">
                          <a:effectLst/>
                        </a:rPr>
                        <a:t>[4]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err="1">
                          <a:effectLst/>
                        </a:rPr>
                        <a:t>TeamSAIDA</a:t>
                      </a:r>
                      <a:r>
                        <a:rPr lang="en-US" sz="800" b="0" dirty="0">
                          <a:effectLst/>
                        </a:rPr>
                        <a:t>, "SAIDA_RL," GitHub repository, 2019.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4124679052"/>
                  </a:ext>
                </a:extLst>
              </a:tr>
              <a:tr h="126578">
                <a:tc>
                  <a:txBody>
                    <a:bodyPr/>
                    <a:lstStyle/>
                    <a:p>
                      <a:pPr marL="0" marR="0" algn="just">
                        <a:lnSpc>
                          <a:spcPct val="100000"/>
                        </a:lnSpc>
                        <a:spcBef>
                          <a:spcPts val="0"/>
                        </a:spcBef>
                        <a:spcAft>
                          <a:spcPts val="0"/>
                        </a:spcAft>
                      </a:pPr>
                      <a:r>
                        <a:rPr lang="en-US" sz="800" b="0">
                          <a:effectLst/>
                        </a:rPr>
                        <a:t>[5]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a:effectLst/>
                        </a:rPr>
                        <a:t>V. Mnih et al., "Playing Atari with Deep Reinforcement Learning," DeepMind Technologies.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3887258358"/>
                  </a:ext>
                </a:extLst>
              </a:tr>
              <a:tr h="153294">
                <a:tc>
                  <a:txBody>
                    <a:bodyPr/>
                    <a:lstStyle/>
                    <a:p>
                      <a:pPr marL="0" marR="0" algn="just">
                        <a:lnSpc>
                          <a:spcPct val="100000"/>
                        </a:lnSpc>
                        <a:spcBef>
                          <a:spcPts val="0"/>
                        </a:spcBef>
                        <a:spcAft>
                          <a:spcPts val="0"/>
                        </a:spcAft>
                      </a:pPr>
                      <a:r>
                        <a:rPr lang="en-US" sz="800" b="0">
                          <a:effectLst/>
                        </a:rPr>
                        <a:t>[6]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a:effectLst/>
                        </a:rPr>
                        <a:t>J. Schulman, F. Wolski, P. Dhariwal, A. Radford and O. Klimov, "Proximal Policy Optimization Algorithms," CoRR, vol. abs/1707.06347, 2017.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2326932194"/>
                  </a:ext>
                </a:extLst>
              </a:tr>
              <a:tr h="126578">
                <a:tc>
                  <a:txBody>
                    <a:bodyPr/>
                    <a:lstStyle/>
                    <a:p>
                      <a:pPr marL="0" marR="0" algn="just">
                        <a:lnSpc>
                          <a:spcPct val="100000"/>
                        </a:lnSpc>
                        <a:spcBef>
                          <a:spcPts val="0"/>
                        </a:spcBef>
                        <a:spcAft>
                          <a:spcPts val="0"/>
                        </a:spcAft>
                      </a:pPr>
                      <a:r>
                        <a:rPr lang="en-US" sz="800" b="0">
                          <a:effectLst/>
                        </a:rPr>
                        <a:t>[7]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a:effectLst/>
                        </a:rPr>
                        <a:t>L. Hardesty, "Explained: Neural Networks," MIT News Office, 2017.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3273865498"/>
                  </a:ext>
                </a:extLst>
              </a:tr>
              <a:tr h="290860">
                <a:tc>
                  <a:txBody>
                    <a:bodyPr/>
                    <a:lstStyle/>
                    <a:p>
                      <a:pPr marL="0" marR="0" algn="just">
                        <a:lnSpc>
                          <a:spcPct val="100000"/>
                        </a:lnSpc>
                        <a:spcBef>
                          <a:spcPts val="0"/>
                        </a:spcBef>
                        <a:spcAft>
                          <a:spcPts val="0"/>
                        </a:spcAft>
                      </a:pPr>
                      <a:r>
                        <a:rPr lang="en-US" sz="800" b="0">
                          <a:effectLst/>
                        </a:rPr>
                        <a:t>[8]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a:effectLst/>
                        </a:rPr>
                        <a:t>AurelianTactics, "PPO Hyperparameters and Ranges," 25 July 2018. [Online]. Available: https://medium.com/aureliantactics/ppo-hyperparameters-and-ranges-6fc2d29bccbe. [Accessed 6 April 2020].</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3509433617"/>
                  </a:ext>
                </a:extLst>
              </a:tr>
              <a:tr h="275013">
                <a:tc>
                  <a:txBody>
                    <a:bodyPr/>
                    <a:lstStyle/>
                    <a:p>
                      <a:pPr marL="0" marR="0" algn="just">
                        <a:lnSpc>
                          <a:spcPct val="100000"/>
                        </a:lnSpc>
                        <a:spcBef>
                          <a:spcPts val="0"/>
                        </a:spcBef>
                        <a:spcAft>
                          <a:spcPts val="0"/>
                        </a:spcAft>
                      </a:pPr>
                      <a:r>
                        <a:rPr lang="en-US" sz="800" b="0">
                          <a:effectLst/>
                        </a:rPr>
                        <a:t>[9]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a:effectLst/>
                        </a:rPr>
                        <a:t>S. John et al., "Trust Region Policy Optimization," University of California, Berkeley, Department of Electrical Engineering and Computer Sciences, no. https://arxiv.org/pdf/1502.05477.pdf, 2017.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1347839074"/>
                  </a:ext>
                </a:extLst>
              </a:tr>
              <a:tr h="126578">
                <a:tc>
                  <a:txBody>
                    <a:bodyPr/>
                    <a:lstStyle/>
                    <a:p>
                      <a:pPr marL="0" marR="0" algn="just">
                        <a:lnSpc>
                          <a:spcPct val="100000"/>
                        </a:lnSpc>
                        <a:spcBef>
                          <a:spcPts val="0"/>
                        </a:spcBef>
                        <a:spcAft>
                          <a:spcPts val="0"/>
                        </a:spcAft>
                      </a:pPr>
                      <a:r>
                        <a:rPr lang="en-US" sz="800" b="0">
                          <a:effectLst/>
                        </a:rPr>
                        <a:t>[10]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a:effectLst/>
                        </a:rPr>
                        <a:t>Keras Team, "Keras: The Python Deep Learning Library," GitHub repository, 2019.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2034731053"/>
                  </a:ext>
                </a:extLst>
              </a:tr>
              <a:tr h="176103">
                <a:tc>
                  <a:txBody>
                    <a:bodyPr/>
                    <a:lstStyle/>
                    <a:p>
                      <a:pPr marL="0" marR="0" algn="just">
                        <a:lnSpc>
                          <a:spcPct val="100000"/>
                        </a:lnSpc>
                        <a:spcBef>
                          <a:spcPts val="0"/>
                        </a:spcBef>
                        <a:spcAft>
                          <a:spcPts val="0"/>
                        </a:spcAft>
                      </a:pPr>
                      <a:r>
                        <a:rPr lang="en-US" sz="800" b="0">
                          <a:effectLst/>
                        </a:rPr>
                        <a:t>[11] </a:t>
                      </a:r>
                      <a:endParaRPr lang="en-US" sz="800" b="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tc>
                  <a:txBody>
                    <a:bodyPr/>
                    <a:lstStyle/>
                    <a:p>
                      <a:pPr marL="0" marR="0" algn="just">
                        <a:lnSpc>
                          <a:spcPct val="100000"/>
                        </a:lnSpc>
                        <a:spcBef>
                          <a:spcPts val="0"/>
                        </a:spcBef>
                        <a:spcAft>
                          <a:spcPts val="0"/>
                        </a:spcAft>
                      </a:pPr>
                      <a:r>
                        <a:rPr lang="en-US" sz="800" b="0" dirty="0">
                          <a:effectLst/>
                        </a:rPr>
                        <a:t>N. S. </a:t>
                      </a:r>
                      <a:r>
                        <a:rPr lang="en-US" sz="800" b="0" dirty="0" err="1">
                          <a:effectLst/>
                        </a:rPr>
                        <a:t>Keskar</a:t>
                      </a:r>
                      <a:r>
                        <a:rPr lang="en-US" sz="800" b="0" dirty="0">
                          <a:effectLst/>
                        </a:rPr>
                        <a:t> and R. </a:t>
                      </a:r>
                      <a:r>
                        <a:rPr lang="en-US" sz="800" b="0" dirty="0" err="1">
                          <a:effectLst/>
                        </a:rPr>
                        <a:t>Socher</a:t>
                      </a:r>
                      <a:r>
                        <a:rPr lang="en-US" sz="800" b="0" dirty="0">
                          <a:effectLst/>
                        </a:rPr>
                        <a:t>, "Improving Generalization Performance by Switching from Adam to SGD," Salesforce Research, no. https://arxiv.org/pdf/1712.07628.pdf, 2017. </a:t>
                      </a:r>
                      <a:endParaRPr lang="en-US" sz="800" b="0" dirty="0">
                        <a:effectLst/>
                        <a:latin typeface="Cambria" panose="02040503050406030204" pitchFamily="18" charset="0"/>
                        <a:ea typeface="Calibri" panose="020F0502020204030204" pitchFamily="34" charset="0"/>
                        <a:cs typeface="Times New Roman" panose="02020603050405020304" pitchFamily="18" charset="0"/>
                      </a:endParaRPr>
                    </a:p>
                  </a:txBody>
                  <a:tcPr marL="3675" marR="3675" marT="3675" marB="3675"/>
                </a:tc>
                <a:extLst>
                  <a:ext uri="{0D108BD9-81ED-4DB2-BD59-A6C34878D82A}">
                    <a16:rowId xmlns:a16="http://schemas.microsoft.com/office/drawing/2014/main" val="364746839"/>
                  </a:ext>
                </a:extLst>
              </a:tr>
            </a:tbl>
          </a:graphicData>
        </a:graphic>
      </p:graphicFrame>
      <p:sp>
        <p:nvSpPr>
          <p:cNvPr id="12" name="Title 1">
            <a:extLst>
              <a:ext uri="{FF2B5EF4-FFF2-40B4-BE49-F238E27FC236}">
                <a16:creationId xmlns:a16="http://schemas.microsoft.com/office/drawing/2014/main" id="{E018AB41-BA5B-4ADB-A79B-D593085109D4}"/>
              </a:ext>
            </a:extLst>
          </p:cNvPr>
          <p:cNvSpPr txBox="1">
            <a:spLocks/>
          </p:cNvSpPr>
          <p:nvPr/>
        </p:nvSpPr>
        <p:spPr>
          <a:xfrm>
            <a:off x="628649" y="3567277"/>
            <a:ext cx="7886700" cy="502836"/>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Impact" charset="0"/>
                <a:ea typeface="+mj-ea"/>
                <a:cs typeface="+mj-cs"/>
              </a:defRPr>
            </a:lvl1pPr>
          </a:lstStyle>
          <a:p>
            <a:r>
              <a:rPr lang="en-US" dirty="0"/>
              <a:t>Bibliography</a:t>
            </a:r>
          </a:p>
        </p:txBody>
      </p:sp>
    </p:spTree>
    <p:extLst>
      <p:ext uri="{BB962C8B-B14F-4D97-AF65-F5344CB8AC3E}">
        <p14:creationId xmlns:p14="http://schemas.microsoft.com/office/powerpoint/2010/main" val="404306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8000-3131-4ED7-A258-43AE7653F08C}"/>
              </a:ext>
            </a:extLst>
          </p:cNvPr>
          <p:cNvSpPr>
            <a:spLocks noGrp="1"/>
          </p:cNvSpPr>
          <p:nvPr>
            <p:ph type="title"/>
          </p:nvPr>
        </p:nvSpPr>
        <p:spPr>
          <a:xfrm>
            <a:off x="630194" y="449551"/>
            <a:ext cx="7885155" cy="502836"/>
          </a:xfrm>
        </p:spPr>
        <p:txBody>
          <a:bodyPr/>
          <a:lstStyle/>
          <a:p>
            <a:r>
              <a:rPr lang="en-US" dirty="0"/>
              <a:t>Other Information</a:t>
            </a:r>
          </a:p>
        </p:txBody>
      </p:sp>
      <p:sp>
        <p:nvSpPr>
          <p:cNvPr id="3" name="Slide Number Placeholder 2">
            <a:extLst>
              <a:ext uri="{FF2B5EF4-FFF2-40B4-BE49-F238E27FC236}">
                <a16:creationId xmlns:a16="http://schemas.microsoft.com/office/drawing/2014/main" id="{A36DC2B2-2550-47B2-BA0F-A413FE96EACF}"/>
              </a:ext>
            </a:extLst>
          </p:cNvPr>
          <p:cNvSpPr>
            <a:spLocks noGrp="1"/>
          </p:cNvSpPr>
          <p:nvPr>
            <p:ph type="sldNum" sz="quarter" idx="12"/>
          </p:nvPr>
        </p:nvSpPr>
        <p:spPr/>
        <p:txBody>
          <a:bodyPr/>
          <a:lstStyle/>
          <a:p>
            <a:fld id="{E05EB2EB-69F8-D948-986A-A0FFB8F3ADC8}" type="slidenum">
              <a:rPr lang="en-US" smtClean="0"/>
              <a:t>21</a:t>
            </a:fld>
            <a:endParaRPr lang="en-US" dirty="0"/>
          </a:p>
        </p:txBody>
      </p:sp>
      <p:sp>
        <p:nvSpPr>
          <p:cNvPr id="5" name="Date Placeholder 2">
            <a:extLst>
              <a:ext uri="{FF2B5EF4-FFF2-40B4-BE49-F238E27FC236}">
                <a16:creationId xmlns:a16="http://schemas.microsoft.com/office/drawing/2014/main" id="{AAB72E72-F37E-44CE-BA7C-C91784432DAE}"/>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pic>
        <p:nvPicPr>
          <p:cNvPr id="5122" name="Picture 2">
            <a:extLst>
              <a:ext uri="{FF2B5EF4-FFF2-40B4-BE49-F238E27FC236}">
                <a16:creationId xmlns:a16="http://schemas.microsoft.com/office/drawing/2014/main" id="{CB42B87C-ADEB-46B0-95B8-E28EAC9AE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2" y="1162050"/>
            <a:ext cx="41433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31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0F9-509D-4E8D-9B86-C2B109FE67B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CCC7CC1-B686-46C4-8C00-26C45ED8ED31}"/>
              </a:ext>
            </a:extLst>
          </p:cNvPr>
          <p:cNvSpPr>
            <a:spLocks noGrp="1"/>
          </p:cNvSpPr>
          <p:nvPr>
            <p:ph idx="1"/>
          </p:nvPr>
        </p:nvSpPr>
        <p:spPr>
          <a:xfrm>
            <a:off x="628650" y="2512113"/>
            <a:ext cx="6332855" cy="2944896"/>
          </a:xfrm>
        </p:spPr>
        <p:txBody>
          <a:bodyPr>
            <a:normAutofit/>
          </a:bodyPr>
          <a:lstStyle/>
          <a:p>
            <a:r>
              <a:rPr lang="en-US" dirty="0"/>
              <a:t>Personal hobby</a:t>
            </a:r>
          </a:p>
          <a:p>
            <a:r>
              <a:rPr lang="en-US" dirty="0"/>
              <a:t>SSCAIT</a:t>
            </a:r>
          </a:p>
          <a:p>
            <a:r>
              <a:rPr lang="en-US" dirty="0"/>
              <a:t>Potential Industry impact</a:t>
            </a:r>
          </a:p>
          <a:p>
            <a:endParaRPr lang="en-US" dirty="0"/>
          </a:p>
        </p:txBody>
      </p:sp>
      <p:sp>
        <p:nvSpPr>
          <p:cNvPr id="4" name="Slide Number Placeholder 3">
            <a:extLst>
              <a:ext uri="{FF2B5EF4-FFF2-40B4-BE49-F238E27FC236}">
                <a16:creationId xmlns:a16="http://schemas.microsoft.com/office/drawing/2014/main" id="{D26AA8D7-4E2F-4083-9535-A87FE79805DF}"/>
              </a:ext>
            </a:extLst>
          </p:cNvPr>
          <p:cNvSpPr>
            <a:spLocks noGrp="1"/>
          </p:cNvSpPr>
          <p:nvPr>
            <p:ph type="sldNum" sz="quarter" idx="12"/>
          </p:nvPr>
        </p:nvSpPr>
        <p:spPr/>
        <p:txBody>
          <a:bodyPr/>
          <a:lstStyle/>
          <a:p>
            <a:fld id="{E05EB2EB-69F8-D948-986A-A0FFB8F3ADC8}" type="slidenum">
              <a:rPr lang="en-US" smtClean="0"/>
              <a:t>3</a:t>
            </a:fld>
            <a:endParaRPr lang="en-US"/>
          </a:p>
        </p:txBody>
      </p:sp>
      <p:sp>
        <p:nvSpPr>
          <p:cNvPr id="5" name="Date Placeholder 2">
            <a:extLst>
              <a:ext uri="{FF2B5EF4-FFF2-40B4-BE49-F238E27FC236}">
                <a16:creationId xmlns:a16="http://schemas.microsoft.com/office/drawing/2014/main" id="{33B43E8E-E3DC-4B57-9630-11A70EA8F3E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386422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41788F-B3F0-4C74-9F89-1121752C1A90}"/>
              </a:ext>
            </a:extLst>
          </p:cNvPr>
          <p:cNvSpPr>
            <a:spLocks noGrp="1"/>
          </p:cNvSpPr>
          <p:nvPr>
            <p:ph type="sldNum" sz="quarter" idx="12"/>
          </p:nvPr>
        </p:nvSpPr>
        <p:spPr/>
        <p:txBody>
          <a:bodyPr/>
          <a:lstStyle/>
          <a:p>
            <a:fld id="{E05EB2EB-69F8-D948-986A-A0FFB8F3ADC8}" type="slidenum">
              <a:rPr lang="en-US" smtClean="0"/>
              <a:t>4</a:t>
            </a:fld>
            <a:endParaRPr lang="en-US"/>
          </a:p>
        </p:txBody>
      </p:sp>
      <p:sp>
        <p:nvSpPr>
          <p:cNvPr id="6" name="Title 1">
            <a:extLst>
              <a:ext uri="{FF2B5EF4-FFF2-40B4-BE49-F238E27FC236}">
                <a16:creationId xmlns:a16="http://schemas.microsoft.com/office/drawing/2014/main" id="{058DE192-8699-43A7-AE45-2312AE139C93}"/>
              </a:ext>
            </a:extLst>
          </p:cNvPr>
          <p:cNvSpPr>
            <a:spLocks noGrp="1"/>
          </p:cNvSpPr>
          <p:nvPr>
            <p:ph type="title"/>
          </p:nvPr>
        </p:nvSpPr>
        <p:spPr>
          <a:xfrm>
            <a:off x="628650" y="154473"/>
            <a:ext cx="7886700" cy="502836"/>
          </a:xfrm>
        </p:spPr>
        <p:txBody>
          <a:bodyPr/>
          <a:lstStyle/>
          <a:p>
            <a:pPr algn="ctr"/>
            <a:r>
              <a:rPr lang="en-US" dirty="0"/>
              <a:t>Project Requirements Table</a:t>
            </a:r>
          </a:p>
        </p:txBody>
      </p:sp>
      <p:sp>
        <p:nvSpPr>
          <p:cNvPr id="7" name="Date Placeholder 2">
            <a:extLst>
              <a:ext uri="{FF2B5EF4-FFF2-40B4-BE49-F238E27FC236}">
                <a16:creationId xmlns:a16="http://schemas.microsoft.com/office/drawing/2014/main" id="{983E28BB-A6CE-49EF-BA28-1B1907A105D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pic>
        <p:nvPicPr>
          <p:cNvPr id="8" name="Picture 7">
            <a:extLst>
              <a:ext uri="{FF2B5EF4-FFF2-40B4-BE49-F238E27FC236}">
                <a16:creationId xmlns:a16="http://schemas.microsoft.com/office/drawing/2014/main" id="{79DD1507-087F-4817-987D-37F0F96BF697}"/>
              </a:ext>
            </a:extLst>
          </p:cNvPr>
          <p:cNvPicPr/>
          <p:nvPr/>
        </p:nvPicPr>
        <p:blipFill rotWithShape="1">
          <a:blip r:embed="rId3">
            <a:extLst>
              <a:ext uri="{28A0092B-C50C-407E-A947-70E740481C1C}">
                <a14:useLocalDpi xmlns:a14="http://schemas.microsoft.com/office/drawing/2010/main" val="0"/>
              </a:ext>
            </a:extLst>
          </a:blip>
          <a:srcRect r="22916"/>
          <a:stretch/>
        </p:blipFill>
        <p:spPr bwMode="auto">
          <a:xfrm>
            <a:off x="274854" y="987552"/>
            <a:ext cx="8626479" cy="4901184"/>
          </a:xfrm>
          <a:prstGeom prst="rect">
            <a:avLst/>
          </a:prstGeom>
          <a:noFill/>
          <a:ln>
            <a:noFill/>
          </a:ln>
          <a:extLst>
            <a:ext uri="{53640926-AAD7-44D8-BBD7-CCE9431645EC}">
              <a14:shadowObscured xmlns:a14="http://schemas.microsoft.com/office/drawing/2010/main"/>
            </a:ext>
          </a:extLst>
        </p:spPr>
      </p:pic>
      <p:grpSp>
        <p:nvGrpSpPr>
          <p:cNvPr id="16" name="Group 15">
            <a:extLst>
              <a:ext uri="{FF2B5EF4-FFF2-40B4-BE49-F238E27FC236}">
                <a16:creationId xmlns:a16="http://schemas.microsoft.com/office/drawing/2014/main" id="{F2289826-FCC6-4EB7-A3F5-CCC72D001DB8}"/>
              </a:ext>
            </a:extLst>
          </p:cNvPr>
          <p:cNvGrpSpPr/>
          <p:nvPr/>
        </p:nvGrpSpPr>
        <p:grpSpPr>
          <a:xfrm>
            <a:off x="370702" y="2014151"/>
            <a:ext cx="8439666" cy="2726725"/>
            <a:chOff x="370702" y="2014151"/>
            <a:chExt cx="8439666" cy="2726725"/>
          </a:xfrm>
        </p:grpSpPr>
        <p:cxnSp>
          <p:nvCxnSpPr>
            <p:cNvPr id="4" name="Straight Connector 3">
              <a:extLst>
                <a:ext uri="{FF2B5EF4-FFF2-40B4-BE49-F238E27FC236}">
                  <a16:creationId xmlns:a16="http://schemas.microsoft.com/office/drawing/2014/main" id="{4BD533BE-89B0-48C2-8F7A-9141676A7DC1}"/>
                </a:ext>
              </a:extLst>
            </p:cNvPr>
            <p:cNvCxnSpPr>
              <a:cxnSpLocks/>
            </p:cNvCxnSpPr>
            <p:nvPr/>
          </p:nvCxnSpPr>
          <p:spPr>
            <a:xfrm>
              <a:off x="407773" y="2014151"/>
              <a:ext cx="840259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D0569181-9499-4B55-B2C9-3EA28DE0A834}"/>
                </a:ext>
              </a:extLst>
            </p:cNvPr>
            <p:cNvCxnSpPr>
              <a:cxnSpLocks/>
            </p:cNvCxnSpPr>
            <p:nvPr/>
          </p:nvCxnSpPr>
          <p:spPr>
            <a:xfrm>
              <a:off x="370702" y="4740876"/>
              <a:ext cx="8402595"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427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41788F-B3F0-4C74-9F89-1121752C1A90}"/>
              </a:ext>
            </a:extLst>
          </p:cNvPr>
          <p:cNvSpPr>
            <a:spLocks noGrp="1"/>
          </p:cNvSpPr>
          <p:nvPr>
            <p:ph type="sldNum" sz="quarter" idx="12"/>
          </p:nvPr>
        </p:nvSpPr>
        <p:spPr/>
        <p:txBody>
          <a:bodyPr/>
          <a:lstStyle/>
          <a:p>
            <a:fld id="{E05EB2EB-69F8-D948-986A-A0FFB8F3ADC8}" type="slidenum">
              <a:rPr lang="en-US" smtClean="0"/>
              <a:t>5</a:t>
            </a:fld>
            <a:endParaRPr lang="en-US"/>
          </a:p>
        </p:txBody>
      </p:sp>
      <p:sp>
        <p:nvSpPr>
          <p:cNvPr id="6" name="Title 1">
            <a:extLst>
              <a:ext uri="{FF2B5EF4-FFF2-40B4-BE49-F238E27FC236}">
                <a16:creationId xmlns:a16="http://schemas.microsoft.com/office/drawing/2014/main" id="{058DE192-8699-43A7-AE45-2312AE139C93}"/>
              </a:ext>
            </a:extLst>
          </p:cNvPr>
          <p:cNvSpPr>
            <a:spLocks noGrp="1"/>
          </p:cNvSpPr>
          <p:nvPr>
            <p:ph type="title"/>
          </p:nvPr>
        </p:nvSpPr>
        <p:spPr>
          <a:xfrm>
            <a:off x="628650" y="154473"/>
            <a:ext cx="7886700" cy="502836"/>
          </a:xfrm>
        </p:spPr>
        <p:txBody>
          <a:bodyPr/>
          <a:lstStyle/>
          <a:p>
            <a:pPr algn="ctr"/>
            <a:r>
              <a:rPr lang="en-US" dirty="0"/>
              <a:t>Risk Analysis</a:t>
            </a:r>
          </a:p>
        </p:txBody>
      </p:sp>
      <p:sp>
        <p:nvSpPr>
          <p:cNvPr id="7" name="Date Placeholder 2">
            <a:extLst>
              <a:ext uri="{FF2B5EF4-FFF2-40B4-BE49-F238E27FC236}">
                <a16:creationId xmlns:a16="http://schemas.microsoft.com/office/drawing/2014/main" id="{983E28BB-A6CE-49EF-BA28-1B1907A105D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pic>
        <p:nvPicPr>
          <p:cNvPr id="8" name="Picture 7">
            <a:extLst>
              <a:ext uri="{FF2B5EF4-FFF2-40B4-BE49-F238E27FC236}">
                <a16:creationId xmlns:a16="http://schemas.microsoft.com/office/drawing/2014/main" id="{5294C891-B61F-47A3-B350-9AE0E98BEB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765" y="655988"/>
            <a:ext cx="8956334" cy="5536470"/>
          </a:xfrm>
          <a:prstGeom prst="rect">
            <a:avLst/>
          </a:prstGeom>
          <a:noFill/>
          <a:ln>
            <a:noFill/>
          </a:ln>
        </p:spPr>
      </p:pic>
    </p:spTree>
    <p:extLst>
      <p:ext uri="{BB962C8B-B14F-4D97-AF65-F5344CB8AC3E}">
        <p14:creationId xmlns:p14="http://schemas.microsoft.com/office/powerpoint/2010/main" val="12634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0F9-509D-4E8D-9B86-C2B109FE67B0}"/>
              </a:ext>
            </a:extLst>
          </p:cNvPr>
          <p:cNvSpPr>
            <a:spLocks noGrp="1"/>
          </p:cNvSpPr>
          <p:nvPr>
            <p:ph type="title"/>
          </p:nvPr>
        </p:nvSpPr>
        <p:spPr/>
        <p:txBody>
          <a:bodyPr/>
          <a:lstStyle/>
          <a:p>
            <a:r>
              <a:rPr lang="en-US" dirty="0"/>
              <a:t>Related Courses</a:t>
            </a:r>
          </a:p>
        </p:txBody>
      </p:sp>
      <p:sp>
        <p:nvSpPr>
          <p:cNvPr id="3" name="Content Placeholder 2">
            <a:extLst>
              <a:ext uri="{FF2B5EF4-FFF2-40B4-BE49-F238E27FC236}">
                <a16:creationId xmlns:a16="http://schemas.microsoft.com/office/drawing/2014/main" id="{DCCC7CC1-B686-46C4-8C00-26C45ED8ED31}"/>
              </a:ext>
            </a:extLst>
          </p:cNvPr>
          <p:cNvSpPr>
            <a:spLocks noGrp="1"/>
          </p:cNvSpPr>
          <p:nvPr>
            <p:ph idx="1"/>
          </p:nvPr>
        </p:nvSpPr>
        <p:spPr>
          <a:xfrm>
            <a:off x="628650" y="2512113"/>
            <a:ext cx="6332855" cy="2944896"/>
          </a:xfrm>
        </p:spPr>
        <p:txBody>
          <a:bodyPr>
            <a:normAutofit/>
          </a:bodyPr>
          <a:lstStyle/>
          <a:p>
            <a:r>
              <a:rPr lang="en-US" dirty="0"/>
              <a:t>ECET470 – Tech. </a:t>
            </a:r>
            <a:r>
              <a:rPr lang="en-US" dirty="0" err="1"/>
              <a:t>Proj</a:t>
            </a:r>
            <a:r>
              <a:rPr lang="en-US" dirty="0"/>
              <a:t>. </a:t>
            </a:r>
            <a:r>
              <a:rPr lang="en-US" dirty="0" err="1"/>
              <a:t>Mgmt</a:t>
            </a:r>
            <a:endParaRPr lang="en-US" dirty="0"/>
          </a:p>
          <a:p>
            <a:r>
              <a:rPr lang="en-US" dirty="0"/>
              <a:t>ECET264 – C </a:t>
            </a:r>
            <a:r>
              <a:rPr lang="en-US" dirty="0" err="1"/>
              <a:t>Progrm</a:t>
            </a:r>
            <a:r>
              <a:rPr lang="en-US" dirty="0"/>
              <a:t> Language Appl</a:t>
            </a:r>
          </a:p>
          <a:p>
            <a:r>
              <a:rPr lang="en-US" dirty="0"/>
              <a:t>All CS courses</a:t>
            </a:r>
          </a:p>
        </p:txBody>
      </p:sp>
      <p:sp>
        <p:nvSpPr>
          <p:cNvPr id="4" name="Slide Number Placeholder 3">
            <a:extLst>
              <a:ext uri="{FF2B5EF4-FFF2-40B4-BE49-F238E27FC236}">
                <a16:creationId xmlns:a16="http://schemas.microsoft.com/office/drawing/2014/main" id="{D26AA8D7-4E2F-4083-9535-A87FE79805DF}"/>
              </a:ext>
            </a:extLst>
          </p:cNvPr>
          <p:cNvSpPr>
            <a:spLocks noGrp="1"/>
          </p:cNvSpPr>
          <p:nvPr>
            <p:ph type="sldNum" sz="quarter" idx="12"/>
          </p:nvPr>
        </p:nvSpPr>
        <p:spPr/>
        <p:txBody>
          <a:bodyPr/>
          <a:lstStyle/>
          <a:p>
            <a:fld id="{E05EB2EB-69F8-D948-986A-A0FFB8F3ADC8}" type="slidenum">
              <a:rPr lang="en-US" smtClean="0"/>
              <a:t>6</a:t>
            </a:fld>
            <a:endParaRPr lang="en-US"/>
          </a:p>
        </p:txBody>
      </p:sp>
      <p:sp>
        <p:nvSpPr>
          <p:cNvPr id="5" name="Date Placeholder 2">
            <a:extLst>
              <a:ext uri="{FF2B5EF4-FFF2-40B4-BE49-F238E27FC236}">
                <a16:creationId xmlns:a16="http://schemas.microsoft.com/office/drawing/2014/main" id="{33B43E8E-E3DC-4B57-9630-11A70EA8F3E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114157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0F9-509D-4E8D-9B86-C2B109FE67B0}"/>
              </a:ext>
            </a:extLst>
          </p:cNvPr>
          <p:cNvSpPr>
            <a:spLocks noGrp="1"/>
          </p:cNvSpPr>
          <p:nvPr>
            <p:ph type="title"/>
          </p:nvPr>
        </p:nvSpPr>
        <p:spPr>
          <a:xfrm>
            <a:off x="628650" y="1593002"/>
            <a:ext cx="7886700" cy="462376"/>
          </a:xfrm>
        </p:spPr>
        <p:txBody>
          <a:bodyPr/>
          <a:lstStyle/>
          <a:p>
            <a:r>
              <a:rPr lang="en-US" dirty="0"/>
              <a:t>Solution Statement &amp; Design Approach</a:t>
            </a:r>
          </a:p>
        </p:txBody>
      </p:sp>
      <p:sp>
        <p:nvSpPr>
          <p:cNvPr id="3" name="Content Placeholder 2">
            <a:extLst>
              <a:ext uri="{FF2B5EF4-FFF2-40B4-BE49-F238E27FC236}">
                <a16:creationId xmlns:a16="http://schemas.microsoft.com/office/drawing/2014/main" id="{DCCC7CC1-B686-46C4-8C00-26C45ED8ED31}"/>
              </a:ext>
            </a:extLst>
          </p:cNvPr>
          <p:cNvSpPr>
            <a:spLocks noGrp="1"/>
          </p:cNvSpPr>
          <p:nvPr>
            <p:ph idx="1"/>
          </p:nvPr>
        </p:nvSpPr>
        <p:spPr>
          <a:xfrm>
            <a:off x="628650" y="2512113"/>
            <a:ext cx="6332855" cy="2944896"/>
          </a:xfrm>
        </p:spPr>
        <p:txBody>
          <a:bodyPr>
            <a:normAutofit/>
          </a:bodyPr>
          <a:lstStyle/>
          <a:p>
            <a:r>
              <a:rPr lang="en-US" dirty="0"/>
              <a:t>PPO Actor-Critic Style Agent</a:t>
            </a:r>
          </a:p>
          <a:p>
            <a:r>
              <a:rPr lang="en-US" dirty="0"/>
              <a:t>SAIDA tools</a:t>
            </a:r>
          </a:p>
          <a:p>
            <a:r>
              <a:rPr lang="en-US" dirty="0" err="1"/>
              <a:t>Tensorflow</a:t>
            </a:r>
            <a:r>
              <a:rPr lang="en-US" dirty="0"/>
              <a:t> tools, neural networks</a:t>
            </a:r>
          </a:p>
          <a:p>
            <a:endParaRPr lang="en-US" dirty="0"/>
          </a:p>
        </p:txBody>
      </p:sp>
      <p:sp>
        <p:nvSpPr>
          <p:cNvPr id="4" name="Slide Number Placeholder 3">
            <a:extLst>
              <a:ext uri="{FF2B5EF4-FFF2-40B4-BE49-F238E27FC236}">
                <a16:creationId xmlns:a16="http://schemas.microsoft.com/office/drawing/2014/main" id="{D26AA8D7-4E2F-4083-9535-A87FE79805DF}"/>
              </a:ext>
            </a:extLst>
          </p:cNvPr>
          <p:cNvSpPr>
            <a:spLocks noGrp="1"/>
          </p:cNvSpPr>
          <p:nvPr>
            <p:ph type="sldNum" sz="quarter" idx="12"/>
          </p:nvPr>
        </p:nvSpPr>
        <p:spPr/>
        <p:txBody>
          <a:bodyPr/>
          <a:lstStyle/>
          <a:p>
            <a:fld id="{E05EB2EB-69F8-D948-986A-A0FFB8F3ADC8}" type="slidenum">
              <a:rPr lang="en-US" smtClean="0"/>
              <a:t>7</a:t>
            </a:fld>
            <a:endParaRPr lang="en-US"/>
          </a:p>
        </p:txBody>
      </p:sp>
      <p:sp>
        <p:nvSpPr>
          <p:cNvPr id="5" name="Date Placeholder 2">
            <a:extLst>
              <a:ext uri="{FF2B5EF4-FFF2-40B4-BE49-F238E27FC236}">
                <a16:creationId xmlns:a16="http://schemas.microsoft.com/office/drawing/2014/main" id="{33B43E8E-E3DC-4B57-9630-11A70EA8F3E1}"/>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spTree>
    <p:extLst>
      <p:ext uri="{BB962C8B-B14F-4D97-AF65-F5344CB8AC3E}">
        <p14:creationId xmlns:p14="http://schemas.microsoft.com/office/powerpoint/2010/main" val="18919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8DE192-8699-43A7-AE45-2312AE139C93}"/>
              </a:ext>
            </a:extLst>
          </p:cNvPr>
          <p:cNvSpPr>
            <a:spLocks noGrp="1"/>
          </p:cNvSpPr>
          <p:nvPr>
            <p:ph type="title"/>
          </p:nvPr>
        </p:nvSpPr>
        <p:spPr>
          <a:xfrm>
            <a:off x="542153" y="1530557"/>
            <a:ext cx="6350120" cy="485632"/>
          </a:xfrm>
        </p:spPr>
        <p:txBody>
          <a:bodyPr anchor="t">
            <a:noAutofit/>
          </a:bodyPr>
          <a:lstStyle/>
          <a:p>
            <a:r>
              <a:rPr lang="en-US" dirty="0"/>
              <a:t>Diagram</a:t>
            </a:r>
          </a:p>
        </p:txBody>
      </p:sp>
      <p:pic>
        <p:nvPicPr>
          <p:cNvPr id="9" name="Picture 8" descr="A screenshot of a cell phone&#10;&#10;Description automatically generated">
            <a:extLst>
              <a:ext uri="{FF2B5EF4-FFF2-40B4-BE49-F238E27FC236}">
                <a16:creationId xmlns:a16="http://schemas.microsoft.com/office/drawing/2014/main" id="{411C1481-9B2E-4972-A416-001758CDBF5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170279" y="2136968"/>
            <a:ext cx="6803441" cy="4238051"/>
          </a:xfrm>
          <a:prstGeom prst="rect">
            <a:avLst/>
          </a:prstGeom>
          <a:noFill/>
          <a:ln>
            <a:noFill/>
          </a:ln>
        </p:spPr>
      </p:pic>
      <p:sp>
        <p:nvSpPr>
          <p:cNvPr id="5" name="Slide Number Placeholder 4">
            <a:extLst>
              <a:ext uri="{FF2B5EF4-FFF2-40B4-BE49-F238E27FC236}">
                <a16:creationId xmlns:a16="http://schemas.microsoft.com/office/drawing/2014/main" id="{D241788F-B3F0-4C74-9F89-1121752C1A90}"/>
              </a:ext>
            </a:extLst>
          </p:cNvPr>
          <p:cNvSpPr>
            <a:spLocks noGrp="1"/>
          </p:cNvSpPr>
          <p:nvPr>
            <p:ph type="sldNum" sz="quarter" idx="12"/>
          </p:nvPr>
        </p:nvSpPr>
        <p:spPr>
          <a:xfrm>
            <a:off x="6457950" y="6192457"/>
            <a:ext cx="2057400" cy="365125"/>
          </a:xfrm>
        </p:spPr>
        <p:txBody>
          <a:bodyPr anchor="ctr">
            <a:normAutofit/>
          </a:bodyPr>
          <a:lstStyle/>
          <a:p>
            <a:pPr>
              <a:spcAft>
                <a:spcPts val="600"/>
              </a:spcAft>
            </a:pPr>
            <a:fld id="{E05EB2EB-69F8-D948-986A-A0FFB8F3ADC8}" type="slidenum">
              <a:rPr lang="en-US" smtClean="0"/>
              <a:pPr>
                <a:spcAft>
                  <a:spcPts val="600"/>
                </a:spcAft>
              </a:pPr>
              <a:t>8</a:t>
            </a:fld>
            <a:endParaRPr lang="en-US"/>
          </a:p>
        </p:txBody>
      </p:sp>
      <p:sp>
        <p:nvSpPr>
          <p:cNvPr id="7" name="Date Placeholder 2" hidden="1">
            <a:extLst>
              <a:ext uri="{FF2B5EF4-FFF2-40B4-BE49-F238E27FC236}">
                <a16:creationId xmlns:a16="http://schemas.microsoft.com/office/drawing/2014/main" id="{983E28BB-A6CE-49EF-BA28-1B1907A105D3}"/>
              </a:ext>
            </a:extLst>
          </p:cNvPr>
          <p:cNvSpPr>
            <a:spLocks noGrp="1"/>
          </p:cNvSpPr>
          <p:nvPr>
            <p:ph type="dt" sz="half" idx="10"/>
          </p:nvPr>
        </p:nvSpPr>
        <p:spPr>
          <a:xfrm>
            <a:off x="838200" y="6192458"/>
            <a:ext cx="2743200" cy="365125"/>
          </a:xfrm>
        </p:spPr>
        <p:txBody>
          <a:bodyPr/>
          <a:lstStyle/>
          <a:p>
            <a:pPr>
              <a:spcAft>
                <a:spcPts val="600"/>
              </a:spcAft>
            </a:pPr>
            <a:fld id="{BAC0769B-A08A-F84A-853F-87C289B91E36}" type="datetimeFigureOut">
              <a:rPr lang="en-US" smtClean="0"/>
              <a:pPr>
                <a:spcAft>
                  <a:spcPts val="600"/>
                </a:spcAft>
              </a:pPr>
              <a:t>5/8/2020</a:t>
            </a:fld>
            <a:endParaRPr lang="en-US"/>
          </a:p>
        </p:txBody>
      </p:sp>
      <p:sp>
        <p:nvSpPr>
          <p:cNvPr id="12" name="Date Placeholder 2">
            <a:extLst>
              <a:ext uri="{FF2B5EF4-FFF2-40B4-BE49-F238E27FC236}">
                <a16:creationId xmlns:a16="http://schemas.microsoft.com/office/drawing/2014/main" id="{BC1BDEF6-2F0B-41A2-B212-462E40006AF2}"/>
              </a:ext>
            </a:extLst>
          </p:cNvPr>
          <p:cNvSpPr txBox="1">
            <a:spLocks/>
          </p:cNvSpPr>
          <p:nvPr/>
        </p:nvSpPr>
        <p:spPr>
          <a:xfrm>
            <a:off x="628649" y="620546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C0769B-A08A-F84A-853F-87C289B91E36}" type="datetimeFigureOut">
              <a:rPr lang="en-US" smtClean="0"/>
              <a:pPr/>
              <a:t>5/8/2020</a:t>
            </a:fld>
            <a:endParaRPr lang="en-US" dirty="0"/>
          </a:p>
        </p:txBody>
      </p:sp>
    </p:spTree>
    <p:extLst>
      <p:ext uri="{BB962C8B-B14F-4D97-AF65-F5344CB8AC3E}">
        <p14:creationId xmlns:p14="http://schemas.microsoft.com/office/powerpoint/2010/main" val="15589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DE61E5-6870-40B1-BF57-385EE9CC558F}"/>
              </a:ext>
            </a:extLst>
          </p:cNvPr>
          <p:cNvSpPr>
            <a:spLocks noGrp="1"/>
          </p:cNvSpPr>
          <p:nvPr>
            <p:ph type="sldNum" sz="quarter" idx="12"/>
          </p:nvPr>
        </p:nvSpPr>
        <p:spPr/>
        <p:txBody>
          <a:bodyPr/>
          <a:lstStyle/>
          <a:p>
            <a:fld id="{E05EB2EB-69F8-D948-986A-A0FFB8F3ADC8}" type="slidenum">
              <a:rPr lang="en-US" smtClean="0"/>
              <a:t>9</a:t>
            </a:fld>
            <a:endParaRPr lang="en-US"/>
          </a:p>
        </p:txBody>
      </p:sp>
      <p:sp>
        <p:nvSpPr>
          <p:cNvPr id="7" name="Title 1">
            <a:extLst>
              <a:ext uri="{FF2B5EF4-FFF2-40B4-BE49-F238E27FC236}">
                <a16:creationId xmlns:a16="http://schemas.microsoft.com/office/drawing/2014/main" id="{1BDAB839-F4D4-4BC2-B542-24858F9AEA71}"/>
              </a:ext>
            </a:extLst>
          </p:cNvPr>
          <p:cNvSpPr>
            <a:spLocks noGrp="1"/>
          </p:cNvSpPr>
          <p:nvPr>
            <p:ph type="title"/>
          </p:nvPr>
        </p:nvSpPr>
        <p:spPr>
          <a:xfrm>
            <a:off x="628650" y="154473"/>
            <a:ext cx="7886700" cy="502836"/>
          </a:xfrm>
        </p:spPr>
        <p:txBody>
          <a:bodyPr/>
          <a:lstStyle/>
          <a:p>
            <a:pPr algn="ctr"/>
            <a:r>
              <a:rPr lang="en-US" dirty="0"/>
              <a:t>Game Environment</a:t>
            </a:r>
          </a:p>
        </p:txBody>
      </p:sp>
      <p:pic>
        <p:nvPicPr>
          <p:cNvPr id="3" name="Picture 2" descr="A picture containing building, wire, table, screen&#10;&#10;Description automatically generated">
            <a:extLst>
              <a:ext uri="{FF2B5EF4-FFF2-40B4-BE49-F238E27FC236}">
                <a16:creationId xmlns:a16="http://schemas.microsoft.com/office/drawing/2014/main" id="{1D220147-E9C8-4E07-BB0B-04690DC7B4AD}"/>
              </a:ext>
            </a:extLst>
          </p:cNvPr>
          <p:cNvPicPr>
            <a:picLocks noChangeAspect="1"/>
          </p:cNvPicPr>
          <p:nvPr/>
        </p:nvPicPr>
        <p:blipFill>
          <a:blip r:embed="rId3"/>
          <a:stretch>
            <a:fillRect/>
          </a:stretch>
        </p:blipFill>
        <p:spPr>
          <a:xfrm>
            <a:off x="3511320" y="783598"/>
            <a:ext cx="5392035" cy="5408859"/>
          </a:xfrm>
          <a:prstGeom prst="rect">
            <a:avLst/>
          </a:prstGeom>
        </p:spPr>
      </p:pic>
      <p:sp>
        <p:nvSpPr>
          <p:cNvPr id="4" name="Rectangle 3">
            <a:extLst>
              <a:ext uri="{FF2B5EF4-FFF2-40B4-BE49-F238E27FC236}">
                <a16:creationId xmlns:a16="http://schemas.microsoft.com/office/drawing/2014/main" id="{70F70776-495C-4846-8248-9DA1404A5C9E}"/>
              </a:ext>
            </a:extLst>
          </p:cNvPr>
          <p:cNvSpPr/>
          <p:nvPr/>
        </p:nvSpPr>
        <p:spPr>
          <a:xfrm>
            <a:off x="170795" y="1623876"/>
            <a:ext cx="3097031" cy="4093428"/>
          </a:xfrm>
          <a:prstGeom prst="rect">
            <a:avLst/>
          </a:prstGeom>
        </p:spPr>
        <p:txBody>
          <a:bodyPr wrap="square">
            <a:spAutoFit/>
          </a:bodyPr>
          <a:lstStyle/>
          <a:p>
            <a:pPr marL="342900" indent="-342900">
              <a:buFont typeface="Arial" panose="020B0604020202020204" pitchFamily="34" charset="0"/>
              <a:buChar char="•"/>
            </a:pPr>
            <a:r>
              <a:rPr lang="en-US" sz="2000" dirty="0"/>
              <a:t>3 </a:t>
            </a:r>
            <a:r>
              <a:rPr lang="en-US" sz="2000" dirty="0" err="1"/>
              <a:t>Reavers</a:t>
            </a:r>
            <a:r>
              <a:rPr lang="en-US" sz="2000" dirty="0"/>
              <a:t> (yellow guys)</a:t>
            </a:r>
          </a:p>
          <a:p>
            <a:pPr marL="342900" indent="-342900">
              <a:buFont typeface="Arial" panose="020B0604020202020204" pitchFamily="34" charset="0"/>
              <a:buChar char="•"/>
            </a:pPr>
            <a:r>
              <a:rPr lang="en-US" sz="2000" dirty="0"/>
              <a:t>10x10 tiles</a:t>
            </a:r>
          </a:p>
          <a:p>
            <a:pPr marL="342900" indent="-342900">
              <a:buFont typeface="Arial" panose="020B0604020202020204" pitchFamily="34" charset="0"/>
              <a:buChar char="•"/>
            </a:pPr>
            <a:r>
              <a:rPr lang="en-US" sz="2000" dirty="0"/>
              <a:t>Start at Top-Left</a:t>
            </a:r>
          </a:p>
          <a:p>
            <a:pPr marL="342900" indent="-342900">
              <a:buFont typeface="Arial" panose="020B0604020202020204" pitchFamily="34" charset="0"/>
              <a:buChar char="•"/>
            </a:pPr>
            <a:r>
              <a:rPr lang="en-US" sz="2000" dirty="0"/>
              <a:t>Goal at Bottom-Right</a:t>
            </a:r>
          </a:p>
          <a:p>
            <a:endParaRPr lang="en-US" sz="2000" dirty="0"/>
          </a:p>
          <a:p>
            <a:r>
              <a:rPr lang="en-US" sz="2000" dirty="0"/>
              <a:t>The Dropship played by the agent must make it to the Goal from the Start while avoiding the 3 </a:t>
            </a:r>
            <a:r>
              <a:rPr lang="en-US" sz="2000" dirty="0" err="1"/>
              <a:t>Reavers</a:t>
            </a:r>
            <a:r>
              <a:rPr lang="en-US" sz="2000" dirty="0"/>
              <a:t>.</a:t>
            </a:r>
          </a:p>
          <a:p>
            <a:endParaRPr lang="en-US" sz="2000" dirty="0"/>
          </a:p>
          <a:p>
            <a:endParaRPr lang="en-US" sz="2000" dirty="0"/>
          </a:p>
        </p:txBody>
      </p:sp>
      <p:sp>
        <p:nvSpPr>
          <p:cNvPr id="6" name="Date Placeholder 2">
            <a:extLst>
              <a:ext uri="{FF2B5EF4-FFF2-40B4-BE49-F238E27FC236}">
                <a16:creationId xmlns:a16="http://schemas.microsoft.com/office/drawing/2014/main" id="{9B6BE870-72E4-45BF-8957-4392610392B3}"/>
              </a:ext>
            </a:extLst>
          </p:cNvPr>
          <p:cNvSpPr>
            <a:spLocks noGrp="1"/>
          </p:cNvSpPr>
          <p:nvPr>
            <p:ph type="dt" sz="half" idx="10"/>
          </p:nvPr>
        </p:nvSpPr>
        <p:spPr>
          <a:xfrm>
            <a:off x="838200" y="6192458"/>
            <a:ext cx="2743200" cy="365125"/>
          </a:xfrm>
        </p:spPr>
        <p:txBody>
          <a:bodyPr/>
          <a:lstStyle/>
          <a:p>
            <a:fld id="{BAC0769B-A08A-F84A-853F-87C289B91E36}" type="datetimeFigureOut">
              <a:rPr lang="en-US" smtClean="0"/>
              <a:t>5/8/2020</a:t>
            </a:fld>
            <a:endParaRPr lang="en-US" dirty="0"/>
          </a:p>
        </p:txBody>
      </p:sp>
      <p:pic>
        <p:nvPicPr>
          <p:cNvPr id="8" name="Picture 2" descr="Dropship">
            <a:extLst>
              <a:ext uri="{FF2B5EF4-FFF2-40B4-BE49-F238E27FC236}">
                <a16:creationId xmlns:a16="http://schemas.microsoft.com/office/drawing/2014/main" id="{B5D1A9E3-7B3C-4231-987E-A3302E08D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320" y="828666"/>
            <a:ext cx="1592021" cy="159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330940"/>
      </p:ext>
    </p:extLst>
  </p:cSld>
  <p:clrMapOvr>
    <a:masterClrMapping/>
  </p:clrMapOvr>
</p:sld>
</file>

<file path=ppt/theme/theme1.xml><?xml version="1.0" encoding="utf-8"?>
<a:theme xmlns:a="http://schemas.openxmlformats.org/drawingml/2006/main" name="Office Theme">
  <a:themeElements>
    <a:clrScheme name="Purdue Brand Colors Accessible">
      <a:dk1>
        <a:srgbClr val="000000"/>
      </a:dk1>
      <a:lt1>
        <a:srgbClr val="FFFFFF"/>
      </a:lt1>
      <a:dk2>
        <a:srgbClr val="B1810B"/>
      </a:dk2>
      <a:lt2>
        <a:srgbClr val="BAA892"/>
      </a:lt2>
      <a:accent1>
        <a:srgbClr val="4D4038"/>
      </a:accent1>
      <a:accent2>
        <a:srgbClr val="FF9B1A"/>
      </a:accent2>
      <a:accent3>
        <a:srgbClr val="BAA892"/>
      </a:accent3>
      <a:accent4>
        <a:srgbClr val="FFD100"/>
      </a:accent4>
      <a:accent5>
        <a:srgbClr val="6B4536"/>
      </a:accent5>
      <a:accent6>
        <a:srgbClr val="5B6870"/>
      </a:accent6>
      <a:hlink>
        <a:srgbClr val="B1810B"/>
      </a:hlink>
      <a:folHlink>
        <a:srgbClr val="B1810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9CEB2052-4770-7940-AE3E-2449DE1F99F7}" vid="{29D09F12-152B-B24F-B283-6FF75577CF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2409</Words>
  <Application>Microsoft Office PowerPoint</Application>
  <PresentationFormat>On-screen Show (4:3)</PresentationFormat>
  <Paragraphs>195</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Bold</vt:lpstr>
      <vt:lpstr>Calibri</vt:lpstr>
      <vt:lpstr>Cambria</vt:lpstr>
      <vt:lpstr>Cambria Math</vt:lpstr>
      <vt:lpstr>Impact</vt:lpstr>
      <vt:lpstr>Office Theme</vt:lpstr>
      <vt:lpstr>Exercise in Reinforcement Learning Using StarCraft: Brood War</vt:lpstr>
      <vt:lpstr>Problem Statement</vt:lpstr>
      <vt:lpstr>Motivation</vt:lpstr>
      <vt:lpstr>Project Requirements Table</vt:lpstr>
      <vt:lpstr>Risk Analysis</vt:lpstr>
      <vt:lpstr>Related Courses</vt:lpstr>
      <vt:lpstr>Solution Statement &amp; Design Approach</vt:lpstr>
      <vt:lpstr>Diagram</vt:lpstr>
      <vt:lpstr>Game Environment</vt:lpstr>
      <vt:lpstr>Technical</vt:lpstr>
      <vt:lpstr>Technical</vt:lpstr>
      <vt:lpstr>Technical - Model</vt:lpstr>
      <vt:lpstr>Technical – Neural Networks</vt:lpstr>
      <vt:lpstr>Test Results</vt:lpstr>
      <vt:lpstr>PowerPoint Presentation</vt:lpstr>
      <vt:lpstr>Challenges &amp; Troubleshooting</vt:lpstr>
      <vt:lpstr>Conclusion and Lessons Learned</vt:lpstr>
      <vt:lpstr>Video Example –  different stages of training</vt:lpstr>
      <vt:lpstr>Thanks!</vt:lpstr>
      <vt:lpstr>References</vt:lpstr>
      <vt:lpstr>Other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2020-05-05T02:18:44Z</dcterms:created>
  <dcterms:modified xsi:type="dcterms:W3CDTF">2020-05-08T17:56:53Z</dcterms:modified>
</cp:coreProperties>
</file>