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3220-1D52-334F-D440-949A716A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C402-BEDE-49C1-33A1-9FD891023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E5BE-72EE-95E6-234E-0F54162A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76EB-F53A-4FF5-DF7E-80FADFF8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56B6-613B-8423-A6B3-D64C9E4B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7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608F-6939-BB46-AA61-09BCCDCD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14E1C-5CF4-C158-411B-4E30FB6C0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304C-810A-5F99-2AD5-F8A15D4D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3D63-7AFB-A535-E56C-7206499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3180-F7FC-304F-F9E6-DAB82BE3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8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7274-7F97-CB8C-05F7-1F96BB100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DB54-848A-26C4-9CF2-F5A60B470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F08DE-EEB8-B28D-85F2-519E3477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9C8E-0DEF-CB34-E424-9DA8D7A0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B2C3-331F-BA72-097B-29891E5F4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0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E3A8-02B2-35C9-C4A7-88BD23CA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D7BF-9E0E-EE11-8709-DAF28EEA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54AF9-111A-547B-09F3-71F055B1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AFFB6-0CDB-F700-9BFF-99A14760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314B9-D64F-C35E-7EA9-7A871305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4DCC-7DEC-C79C-193B-5293DB15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76740-F7AD-D0F4-BBAC-5C07EE020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7C0B-FF51-2E46-6FD5-2A0DCB44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A01A-7986-65AB-194B-E8B6528E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3723-30A9-6CBA-69F2-B8D3C5F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0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1397-31A2-AF20-31C6-B2EC4939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A2DCA-DED6-08B7-9686-ABBB2368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94A98-6A33-8879-1778-84D34C36E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C1CB4-AAB6-3394-829A-67F5BC9B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A87FB-8B60-2038-D97F-8EF94C8D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73A6-3AB7-D193-7A11-86CA7372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46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0F2B-1F08-1157-6796-F0FBBAE3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D2E17-FCD1-0BB9-12AF-23C65974F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3BAC6-F3D2-CECD-B5B3-CDBFB13A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56289-EA31-D068-B729-5CAE364A9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535A8-B23A-4DD9-7066-0758562F3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3B20B-C004-DD06-F9F4-D612E005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D534-016C-0C60-5E84-DCA21F84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68EBB-DE6A-6B87-0930-73D2E0A3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9084-F3BA-6756-C292-72A11D70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C4ED1-6109-722C-6314-95F6CF8E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35795-3F54-E207-2D8D-C7042B74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B8963-0228-4257-8F06-D5E4C487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9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79361-70BC-71CA-298A-5330084D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985BC-D183-AC9C-158D-BD283157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6D359-0C8A-C2F0-EBF2-6D04AF66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1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643E-4D9E-779C-C806-714B7F77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7E4D-52BD-036C-18D8-D9D1F40DE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8A0BC-0A1F-EFCC-F47F-EB57FCE31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B58C-01BC-1064-38F7-D8EE8213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CA528-6DDE-BBD0-E676-3D1A0D2C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76D0-D0B6-0B25-72BE-A17F21D9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0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6865-519A-711F-7123-36D18A81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B081E-66DD-4B4A-C712-B5D134E53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B6BC-BB17-E1BD-1751-ABDCC7B47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EC904-372C-4C4E-EB82-0B7D47DA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261F8-0B2E-BC1C-F176-63D1F319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C1FBE-5E85-7B60-0BD8-5124CFF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8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52577-BBEB-2166-5EFA-D38BFCCD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72E9D-82D0-8AD1-F789-84DFC5F38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6775-5424-649D-D346-D44528EB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CA18F-17DC-4A93-A30A-C922A7CA1936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46EE-3FBB-3547-3D1C-5C14183F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31D3-D92E-B749-042B-9583F3D60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762BA-7E5C-459E-A671-44F54F135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4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932352-04EA-EE0F-21B2-76EFADD2C5FD}"/>
              </a:ext>
            </a:extLst>
          </p:cNvPr>
          <p:cNvSpPr/>
          <p:nvPr/>
        </p:nvSpPr>
        <p:spPr>
          <a:xfrm>
            <a:off x="1410788" y="609599"/>
            <a:ext cx="1440000" cy="4917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58D696-6FDE-70D3-BFB2-ADEB2D9E03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6" r="31701"/>
          <a:stretch/>
        </p:blipFill>
        <p:spPr>
          <a:xfrm rot="5400000">
            <a:off x="4205892" y="-3284290"/>
            <a:ext cx="3780216" cy="13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6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 Raj kumar</dc:creator>
  <cp:lastModifiedBy>Harshit Raj kumar</cp:lastModifiedBy>
  <cp:revision>1</cp:revision>
  <dcterms:created xsi:type="dcterms:W3CDTF">2022-12-14T19:23:24Z</dcterms:created>
  <dcterms:modified xsi:type="dcterms:W3CDTF">2022-12-15T18:18:53Z</dcterms:modified>
</cp:coreProperties>
</file>