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1" r:id="rId4"/>
    <p:sldId id="275" r:id="rId5"/>
    <p:sldId id="276" r:id="rId6"/>
    <p:sldId id="259" r:id="rId7"/>
    <p:sldId id="277" r:id="rId8"/>
    <p:sldId id="257" r:id="rId9"/>
    <p:sldId id="262" r:id="rId10"/>
    <p:sldId id="263" r:id="rId11"/>
    <p:sldId id="264" r:id="rId12"/>
    <p:sldId id="278" r:id="rId13"/>
    <p:sldId id="265" r:id="rId14"/>
    <p:sldId id="279" r:id="rId15"/>
    <p:sldId id="266" r:id="rId16"/>
    <p:sldId id="267" r:id="rId17"/>
    <p:sldId id="280" r:id="rId18"/>
    <p:sldId id="281"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8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4E4B5C-52F7-4038-81E4-13C1A43B3361}" type="datetimeFigureOut">
              <a:rPr lang="zh-TW" altLang="en-US" smtClean="0"/>
              <a:t>2020/8/16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8C58E-B692-4255-A8B8-8BD421BDB3E6}" type="slidenum">
              <a:rPr lang="zh-TW" altLang="en-US" smtClean="0"/>
              <a:t>‹#›</a:t>
            </a:fld>
            <a:endParaRPr lang="zh-TW" altLang="en-US"/>
          </a:p>
        </p:txBody>
      </p:sp>
    </p:spTree>
    <p:extLst>
      <p:ext uri="{BB962C8B-B14F-4D97-AF65-F5344CB8AC3E}">
        <p14:creationId xmlns:p14="http://schemas.microsoft.com/office/powerpoint/2010/main" val="204778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CD08C58E-B692-4255-A8B8-8BD421BDB3E6}" type="slidenum">
              <a:rPr lang="zh-TW" altLang="en-US" smtClean="0"/>
              <a:t>2</a:t>
            </a:fld>
            <a:endParaRPr lang="zh-TW" altLang="en-US"/>
          </a:p>
        </p:txBody>
      </p:sp>
    </p:spTree>
    <p:extLst>
      <p:ext uri="{BB962C8B-B14F-4D97-AF65-F5344CB8AC3E}">
        <p14:creationId xmlns:p14="http://schemas.microsoft.com/office/powerpoint/2010/main" val="75181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3133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372654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53008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228498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281562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218033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16092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84370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64930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317199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62EB4592-7BED-41FF-B228-F22698D61BA5}" type="datetimeFigureOut">
              <a:rPr lang="zh-TW" altLang="en-US" smtClean="0"/>
              <a:t>2020/8/16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46249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B4592-7BED-41FF-B228-F22698D61BA5}" type="datetimeFigureOut">
              <a:rPr lang="zh-TW" altLang="en-US" smtClean="0"/>
              <a:t>2020/8/16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6B8F8-095A-4E5F-BB42-8A1D5B0E55AA}" type="slidenum">
              <a:rPr lang="zh-TW" altLang="en-US" smtClean="0"/>
              <a:t>‹#›</a:t>
            </a:fld>
            <a:endParaRPr lang="zh-TW" altLang="en-US"/>
          </a:p>
        </p:txBody>
      </p:sp>
    </p:spTree>
    <p:extLst>
      <p:ext uri="{BB962C8B-B14F-4D97-AF65-F5344CB8AC3E}">
        <p14:creationId xmlns:p14="http://schemas.microsoft.com/office/powerpoint/2010/main" val="688780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Week3-HomeWork</a:t>
            </a:r>
            <a:endParaRPr lang="zh-TW" altLang="en-US" dirty="0"/>
          </a:p>
        </p:txBody>
      </p:sp>
      <p:sp>
        <p:nvSpPr>
          <p:cNvPr id="3" name="副標題 2"/>
          <p:cNvSpPr>
            <a:spLocks noGrp="1"/>
          </p:cNvSpPr>
          <p:nvPr>
            <p:ph type="subTitle" idx="1"/>
          </p:nvPr>
        </p:nvSpPr>
        <p:spPr/>
        <p:txBody>
          <a:bodyPr/>
          <a:lstStyle/>
          <a:p>
            <a:r>
              <a:rPr lang="zh-TW" altLang="en-US" dirty="0" smtClean="0">
                <a:solidFill>
                  <a:schemeClr val="tx2">
                    <a:lumMod val="50000"/>
                  </a:schemeClr>
                </a:solidFill>
              </a:rPr>
              <a:t>姓名</a:t>
            </a:r>
            <a:r>
              <a:rPr lang="en-US" altLang="zh-TW" dirty="0" smtClean="0">
                <a:solidFill>
                  <a:schemeClr val="tx2">
                    <a:lumMod val="50000"/>
                  </a:schemeClr>
                </a:solidFill>
              </a:rPr>
              <a:t>:</a:t>
            </a:r>
            <a:r>
              <a:rPr lang="en-US" altLang="zh-TW" dirty="0" err="1" smtClean="0">
                <a:solidFill>
                  <a:schemeClr val="tx2">
                    <a:lumMod val="50000"/>
                  </a:schemeClr>
                </a:solidFill>
              </a:rPr>
              <a:t>Harry_Li</a:t>
            </a:r>
            <a:r>
              <a:rPr lang="zh-TW" altLang="en-US" dirty="0">
                <a:solidFill>
                  <a:schemeClr val="tx2">
                    <a:lumMod val="50000"/>
                  </a:schemeClr>
                </a:solidFill>
              </a:rPr>
              <a:t> </a:t>
            </a:r>
            <a:r>
              <a:rPr lang="zh-TW" altLang="en-US" dirty="0" smtClean="0">
                <a:solidFill>
                  <a:schemeClr val="tx2">
                    <a:lumMod val="50000"/>
                  </a:schemeClr>
                </a:solidFill>
              </a:rPr>
              <a:t>李柏漢</a:t>
            </a:r>
            <a:endParaRPr lang="en-US" altLang="zh-TW" dirty="0" smtClean="0">
              <a:solidFill>
                <a:schemeClr val="tx2">
                  <a:lumMod val="50000"/>
                </a:schemeClr>
              </a:solidFill>
            </a:endParaRPr>
          </a:p>
          <a:p>
            <a:r>
              <a:rPr lang="zh-TW" altLang="en-US" dirty="0" smtClean="0">
                <a:solidFill>
                  <a:schemeClr val="tx2">
                    <a:lumMod val="50000"/>
                  </a:schemeClr>
                </a:solidFill>
              </a:rPr>
              <a:t>        </a:t>
            </a:r>
            <a:endParaRPr lang="en-US" altLang="zh-TW" dirty="0">
              <a:solidFill>
                <a:schemeClr val="tx2">
                  <a:lumMod val="50000"/>
                </a:schemeClr>
              </a:solidFill>
            </a:endParaRPr>
          </a:p>
        </p:txBody>
      </p:sp>
    </p:spTree>
    <p:extLst>
      <p:ext uri="{BB962C8B-B14F-4D97-AF65-F5344CB8AC3E}">
        <p14:creationId xmlns:p14="http://schemas.microsoft.com/office/powerpoint/2010/main" val="1559642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步驟五</a:t>
            </a:r>
            <a:endParaRPr lang="zh-TW" altLang="en-US" dirty="0"/>
          </a:p>
        </p:txBody>
      </p:sp>
      <p:sp>
        <p:nvSpPr>
          <p:cNvPr id="3" name="內容版面配置區 2"/>
          <p:cNvSpPr>
            <a:spLocks noGrp="1"/>
          </p:cNvSpPr>
          <p:nvPr>
            <p:ph idx="1"/>
          </p:nvPr>
        </p:nvSpPr>
        <p:spPr>
          <a:xfrm>
            <a:off x="457200" y="1600201"/>
            <a:ext cx="8229600" cy="1396752"/>
          </a:xfrm>
        </p:spPr>
        <p:txBody>
          <a:bodyPr/>
          <a:lstStyle/>
          <a:p>
            <a:r>
              <a:rPr lang="zh-TW" altLang="en-US" dirty="0" smtClean="0"/>
              <a:t>同樣發現確認的按鈕</a:t>
            </a:r>
            <a:r>
              <a:rPr lang="zh-TW" altLang="en-US" dirty="0"/>
              <a:t>點選後無</a:t>
            </a:r>
            <a:r>
              <a:rPr lang="zh-TW" altLang="en-US" dirty="0" smtClean="0"/>
              <a:t>反應</a:t>
            </a:r>
            <a:endParaRPr lang="en-US" altLang="zh-TW" dirty="0" smtClean="0"/>
          </a:p>
        </p:txBody>
      </p:sp>
      <p:pic>
        <p:nvPicPr>
          <p:cNvPr id="10242" name="Picture 2" descr="E:\重要資料勿刪\Desktop\HW3\codescreen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05" y="2564904"/>
            <a:ext cx="8275597" cy="384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779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步驟五</a:t>
            </a:r>
          </a:p>
        </p:txBody>
      </p:sp>
      <p:sp>
        <p:nvSpPr>
          <p:cNvPr id="3" name="內容版面配置區 2"/>
          <p:cNvSpPr>
            <a:spLocks noGrp="1"/>
          </p:cNvSpPr>
          <p:nvPr>
            <p:ph idx="1"/>
          </p:nvPr>
        </p:nvSpPr>
        <p:spPr>
          <a:xfrm>
            <a:off x="479970" y="1340768"/>
            <a:ext cx="8229600" cy="1368152"/>
          </a:xfrm>
        </p:spPr>
        <p:txBody>
          <a:bodyPr>
            <a:normAutofit fontScale="92500" lnSpcReduction="20000"/>
          </a:bodyPr>
          <a:lstStyle/>
          <a:p>
            <a:r>
              <a:rPr lang="zh-TW" altLang="en-US" dirty="0" smtClean="0"/>
              <a:t>新增下段程式碼，賦予該鍵功能</a:t>
            </a:r>
            <a:endParaRPr lang="en-US" altLang="zh-TW" dirty="0" smtClean="0"/>
          </a:p>
          <a:p>
            <a:r>
              <a:rPr lang="zh-TW" altLang="en-US" dirty="0" smtClean="0"/>
              <a:t>可以先使用</a:t>
            </a:r>
            <a:r>
              <a:rPr lang="en-US" altLang="zh-TW" dirty="0" smtClean="0"/>
              <a:t>alert</a:t>
            </a:r>
            <a:r>
              <a:rPr lang="zh-TW" altLang="en-US" dirty="0" smtClean="0"/>
              <a:t>功能確認是否成功執行，以免造成後續的失誤</a:t>
            </a:r>
            <a:endParaRPr lang="zh-TW" altLang="en-US" dirty="0"/>
          </a:p>
        </p:txBody>
      </p:sp>
      <p:pic>
        <p:nvPicPr>
          <p:cNvPr id="11266" name="Picture 2" descr="E:\重要資料勿刪\Desktop\HW3\cod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8424936" cy="386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792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執行畫面</a:t>
            </a:r>
            <a:endParaRPr lang="zh-TW" altLang="en-US" dirty="0"/>
          </a:p>
        </p:txBody>
      </p:sp>
      <p:pic>
        <p:nvPicPr>
          <p:cNvPr id="12290" name="Picture 2" descr="E:\重要資料勿刪\Desktop\HW3\codescreen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391" y="1410494"/>
            <a:ext cx="5400600" cy="447763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23728" y="4581128"/>
            <a:ext cx="4824536"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711747" y="5840760"/>
            <a:ext cx="5006255" cy="553998"/>
          </a:xfrm>
          <a:prstGeom prst="rect">
            <a:avLst/>
          </a:prstGeom>
          <a:noFill/>
        </p:spPr>
        <p:txBody>
          <a:bodyPr wrap="square" rtlCol="0">
            <a:spAutoFit/>
          </a:bodyPr>
          <a:lstStyle/>
          <a:p>
            <a:r>
              <a:rPr lang="zh-TW" altLang="en-US" sz="3000" b="1" dirty="0" smtClean="0"/>
              <a:t>成功新增該筆資料</a:t>
            </a:r>
            <a:endParaRPr lang="zh-TW" altLang="en-US" sz="3000" b="1" dirty="0"/>
          </a:p>
        </p:txBody>
      </p:sp>
    </p:spTree>
    <p:extLst>
      <p:ext uri="{BB962C8B-B14F-4D97-AF65-F5344CB8AC3E}">
        <p14:creationId xmlns:p14="http://schemas.microsoft.com/office/powerpoint/2010/main" val="2620948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步驟六</a:t>
            </a:r>
            <a:endParaRPr lang="zh-TW" altLang="en-US" dirty="0"/>
          </a:p>
        </p:txBody>
      </p:sp>
      <p:sp>
        <p:nvSpPr>
          <p:cNvPr id="3" name="內容版面配置區 2"/>
          <p:cNvSpPr>
            <a:spLocks noGrp="1"/>
          </p:cNvSpPr>
          <p:nvPr>
            <p:ph idx="1"/>
          </p:nvPr>
        </p:nvSpPr>
        <p:spPr>
          <a:xfrm>
            <a:off x="539552" y="1196752"/>
            <a:ext cx="8229600" cy="2448272"/>
          </a:xfrm>
        </p:spPr>
        <p:txBody>
          <a:bodyPr>
            <a:normAutofit/>
          </a:bodyPr>
          <a:lstStyle/>
          <a:p>
            <a:r>
              <a:rPr lang="zh-TW" altLang="en-US" dirty="0" smtClean="0"/>
              <a:t>對刪除按鈕做同樣的動作</a:t>
            </a:r>
            <a:endParaRPr lang="en-US" altLang="zh-TW" dirty="0" smtClean="0"/>
          </a:p>
          <a:p>
            <a:r>
              <a:rPr lang="zh-TW" altLang="en-US" dirty="0" smtClean="0"/>
              <a:t>利用</a:t>
            </a:r>
            <a:r>
              <a:rPr lang="en-US" altLang="zh-TW" dirty="0" smtClean="0"/>
              <a:t>closest</a:t>
            </a:r>
            <a:r>
              <a:rPr lang="zh-TW" altLang="en-US" dirty="0" smtClean="0"/>
              <a:t>功能找出最接近該刪除鍵的資料</a:t>
            </a:r>
            <a:r>
              <a:rPr lang="zh-TW" altLang="en-US" dirty="0"/>
              <a:t>索引</a:t>
            </a:r>
            <a:endParaRPr lang="en-US" altLang="zh-TW" dirty="0" smtClean="0"/>
          </a:p>
          <a:p>
            <a:r>
              <a:rPr lang="zh-TW" altLang="en-US" dirty="0" smtClean="0">
                <a:solidFill>
                  <a:srgbClr val="FF0000"/>
                </a:solidFill>
              </a:rPr>
              <a:t>為刪除按鈕新增二次確認的功能</a:t>
            </a:r>
            <a:endParaRPr lang="zh-TW" altLang="en-US" dirty="0">
              <a:solidFill>
                <a:srgbClr val="FF0000"/>
              </a:solidFill>
            </a:endParaRPr>
          </a:p>
        </p:txBody>
      </p:sp>
      <p:pic>
        <p:nvPicPr>
          <p:cNvPr id="13314" name="Picture 2" descr="E:\重要資料勿刪\Desktop\HW3\cod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429000"/>
            <a:ext cx="8278812"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99592" y="3429000"/>
            <a:ext cx="7704856"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82259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執行畫面</a:t>
            </a:r>
          </a:p>
        </p:txBody>
      </p:sp>
      <p:pic>
        <p:nvPicPr>
          <p:cNvPr id="14338" name="Picture 2" descr="E:\重要資料勿刪\Desktop\HW3\code6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84784"/>
            <a:ext cx="8802688" cy="419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948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步驟七</a:t>
            </a:r>
            <a:endParaRPr lang="zh-TW" altLang="en-US" dirty="0"/>
          </a:p>
        </p:txBody>
      </p:sp>
      <p:sp>
        <p:nvSpPr>
          <p:cNvPr id="3" name="內容版面配置區 2"/>
          <p:cNvSpPr>
            <a:spLocks noGrp="1"/>
          </p:cNvSpPr>
          <p:nvPr>
            <p:ph idx="1"/>
          </p:nvPr>
        </p:nvSpPr>
        <p:spPr>
          <a:xfrm>
            <a:off x="616199" y="1340768"/>
            <a:ext cx="8229600" cy="1656185"/>
          </a:xfrm>
        </p:spPr>
        <p:txBody>
          <a:bodyPr>
            <a:normAutofit fontScale="85000" lnSpcReduction="20000"/>
          </a:bodyPr>
          <a:lstStyle/>
          <a:p>
            <a:r>
              <a:rPr lang="zh-TW" altLang="en-US" dirty="0" smtClean="0"/>
              <a:t>完成修改按鈕功能</a:t>
            </a:r>
            <a:r>
              <a:rPr lang="zh-TW" altLang="en-US" dirty="0" smtClean="0"/>
              <a:t>先</a:t>
            </a:r>
            <a:endParaRPr lang="en-US" altLang="zh-TW" dirty="0" smtClean="0"/>
          </a:p>
          <a:p>
            <a:r>
              <a:rPr lang="zh-TW" altLang="en-US" dirty="0" smtClean="0"/>
              <a:t>設置一個</a:t>
            </a:r>
            <a:r>
              <a:rPr lang="en-US" altLang="zh-TW" dirty="0" err="1" smtClean="0"/>
              <a:t>currentIndex</a:t>
            </a:r>
            <a:r>
              <a:rPr lang="zh-TW" altLang="en-US" dirty="0" smtClean="0"/>
              <a:t>變數</a:t>
            </a:r>
            <a:r>
              <a:rPr lang="zh-TW" altLang="en-US" dirty="0"/>
              <a:t>為</a:t>
            </a:r>
            <a:r>
              <a:rPr lang="en-US" altLang="zh-TW" dirty="0"/>
              <a:t>-</a:t>
            </a:r>
            <a:r>
              <a:rPr lang="en-US" altLang="zh-TW" dirty="0" smtClean="0"/>
              <a:t>1</a:t>
            </a:r>
            <a:r>
              <a:rPr lang="zh-TW" altLang="en-US" dirty="0" smtClean="0"/>
              <a:t>用以後續確認按鈕判斷</a:t>
            </a:r>
            <a:endParaRPr lang="en-US" altLang="zh-TW" dirty="0" smtClean="0"/>
          </a:p>
          <a:p>
            <a:r>
              <a:rPr lang="zh-TW" altLang="en-US" dirty="0" smtClean="0"/>
              <a:t>並且讓所抓到最接近修改按鈕的</a:t>
            </a:r>
            <a:r>
              <a:rPr lang="en-US" altLang="zh-TW" dirty="0" smtClean="0"/>
              <a:t>index</a:t>
            </a:r>
            <a:r>
              <a:rPr lang="zh-TW" altLang="en-US" dirty="0"/>
              <a:t>存入其中</a:t>
            </a:r>
            <a:endParaRPr lang="en-US" altLang="zh-TW" dirty="0" smtClean="0"/>
          </a:p>
          <a:p>
            <a:endParaRPr lang="en-US" altLang="zh-TW" dirty="0" smtClean="0"/>
          </a:p>
          <a:p>
            <a:endParaRPr lang="zh-TW" altLang="en-US" dirty="0"/>
          </a:p>
        </p:txBody>
      </p:sp>
      <p:pic>
        <p:nvPicPr>
          <p:cNvPr id="15362" name="Picture 2" descr="E:\重要資料勿刪\Desktop\HW3\cod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933055"/>
            <a:ext cx="8450263" cy="2689473"/>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E:\重要資料勿刪\Desktop\HW3\code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493009"/>
            <a:ext cx="8450263" cy="208024"/>
          </a:xfrm>
          <a:prstGeom prst="rect">
            <a:avLst/>
          </a:prstGeom>
          <a:noFill/>
          <a:extLst>
            <a:ext uri="{909E8E84-426E-40DD-AFC4-6F175D3DCCD1}">
              <a14:hiddenFill xmlns:a14="http://schemas.microsoft.com/office/drawing/2010/main">
                <a:solidFill>
                  <a:srgbClr val="FFFFFF"/>
                </a:solidFill>
              </a14:hiddenFill>
            </a:ext>
          </a:extLst>
        </p:spPr>
      </p:pic>
      <p:sp>
        <p:nvSpPr>
          <p:cNvPr id="4" name="圓角矩形 3"/>
          <p:cNvSpPr/>
          <p:nvPr/>
        </p:nvSpPr>
        <p:spPr>
          <a:xfrm>
            <a:off x="1115616" y="4797152"/>
            <a:ext cx="6912768" cy="31544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52146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步驟七</a:t>
            </a:r>
            <a:endParaRPr lang="zh-TW" altLang="en-US" dirty="0"/>
          </a:p>
        </p:txBody>
      </p:sp>
      <p:sp>
        <p:nvSpPr>
          <p:cNvPr id="3" name="內容版面配置區 2"/>
          <p:cNvSpPr>
            <a:spLocks noGrp="1"/>
          </p:cNvSpPr>
          <p:nvPr>
            <p:ph idx="1"/>
          </p:nvPr>
        </p:nvSpPr>
        <p:spPr>
          <a:xfrm>
            <a:off x="421196" y="1152649"/>
            <a:ext cx="8229600" cy="1972816"/>
          </a:xfrm>
        </p:spPr>
        <p:txBody>
          <a:bodyPr/>
          <a:lstStyle/>
          <a:p>
            <a:r>
              <a:rPr lang="zh-TW" altLang="en-US" sz="2500" dirty="0" smtClean="0"/>
              <a:t>由於修改及新增的確定鍵為同一個鍵所以我們必須在確定鍵的程式碼中放入</a:t>
            </a:r>
            <a:r>
              <a:rPr lang="en-US" altLang="zh-TW" sz="2500" dirty="0" err="1" smtClean="0"/>
              <a:t>if..else</a:t>
            </a:r>
            <a:r>
              <a:rPr lang="zh-TW" altLang="en-US" sz="2500" dirty="0" smtClean="0"/>
              <a:t>判斷</a:t>
            </a:r>
            <a:endParaRPr lang="en-US" altLang="zh-TW" sz="2500" dirty="0" smtClean="0"/>
          </a:p>
          <a:p>
            <a:r>
              <a:rPr lang="zh-TW" altLang="en-US" sz="2500" dirty="0" smtClean="0"/>
              <a:t>當</a:t>
            </a:r>
            <a:r>
              <a:rPr lang="en-US" altLang="zh-TW" sz="2500" dirty="0" err="1" smtClean="0"/>
              <a:t>currentIndex</a:t>
            </a:r>
            <a:r>
              <a:rPr lang="zh-TW" altLang="en-US" sz="2500" dirty="0" smtClean="0"/>
              <a:t>有存入離修改鍵最近的</a:t>
            </a:r>
            <a:r>
              <a:rPr lang="en-US" altLang="zh-TW" sz="2500" dirty="0" smtClean="0"/>
              <a:t>index</a:t>
            </a:r>
            <a:r>
              <a:rPr lang="zh-TW" altLang="en-US" sz="2500" dirty="0" smtClean="0"/>
              <a:t>時就會完成修改，如果沒有的話就會完成新增檔案</a:t>
            </a:r>
            <a:endParaRPr lang="en-US" altLang="zh-TW" sz="2500" dirty="0" smtClean="0"/>
          </a:p>
          <a:p>
            <a:endParaRPr lang="en-US" altLang="zh-TW" dirty="0" smtClean="0"/>
          </a:p>
        </p:txBody>
      </p:sp>
      <p:pic>
        <p:nvPicPr>
          <p:cNvPr id="16386" name="Picture 2" descr="E:\重要資料勿刪\Desktop\HW3\擷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05554"/>
            <a:ext cx="8136904" cy="3732535"/>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p:cNvSpPr/>
          <p:nvPr/>
        </p:nvSpPr>
        <p:spPr>
          <a:xfrm>
            <a:off x="1907704" y="3140968"/>
            <a:ext cx="2304256"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9223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執行畫面</a:t>
            </a:r>
          </a:p>
        </p:txBody>
      </p:sp>
      <p:pic>
        <p:nvPicPr>
          <p:cNvPr id="17410" name="Picture 2" descr="E:\重要資料勿刪\Desktop\HW3\擷取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911671"/>
            <a:ext cx="8220423" cy="37014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83568" y="3573016"/>
            <a:ext cx="158417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20948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執行畫面</a:t>
            </a:r>
          </a:p>
        </p:txBody>
      </p:sp>
      <p:pic>
        <p:nvPicPr>
          <p:cNvPr id="18434" name="Picture 2" descr="E:\重要資料勿刪\Desktop\HW3\擷取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52" y="1700808"/>
            <a:ext cx="8640960" cy="374187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2699792" y="4599790"/>
            <a:ext cx="4176464" cy="477054"/>
          </a:xfrm>
          <a:prstGeom prst="rect">
            <a:avLst/>
          </a:prstGeom>
          <a:noFill/>
          <a:ln>
            <a:solidFill>
              <a:srgbClr val="00B0F0"/>
            </a:solidFill>
          </a:ln>
        </p:spPr>
        <p:txBody>
          <a:bodyPr wrap="square" rtlCol="0">
            <a:spAutoFit/>
          </a:bodyPr>
          <a:lstStyle/>
          <a:p>
            <a:r>
              <a:rPr lang="zh-TW" altLang="en-US" sz="2500" dirty="0" smtClean="0"/>
              <a:t>成功修改</a:t>
            </a:r>
            <a:endParaRPr lang="zh-TW" altLang="en-US" sz="2500" dirty="0"/>
          </a:p>
        </p:txBody>
      </p:sp>
      <p:cxnSp>
        <p:nvCxnSpPr>
          <p:cNvPr id="5" name="肘形接點 4"/>
          <p:cNvCxnSpPr/>
          <p:nvPr/>
        </p:nvCxnSpPr>
        <p:spPr>
          <a:xfrm rot="5400000" flipH="1" flipV="1">
            <a:off x="5966825" y="2682247"/>
            <a:ext cx="2322918" cy="15121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肘形接點 9"/>
          <p:cNvCxnSpPr/>
          <p:nvPr/>
        </p:nvCxnSpPr>
        <p:spPr>
          <a:xfrm rot="10800000">
            <a:off x="2987824" y="3933056"/>
            <a:ext cx="1529308" cy="66673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94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步驟一</a:t>
            </a:r>
          </a:p>
        </p:txBody>
      </p:sp>
      <p:sp>
        <p:nvSpPr>
          <p:cNvPr id="3" name="內容版面配置區 2"/>
          <p:cNvSpPr>
            <a:spLocks noGrp="1"/>
          </p:cNvSpPr>
          <p:nvPr>
            <p:ph idx="1"/>
          </p:nvPr>
        </p:nvSpPr>
        <p:spPr>
          <a:xfrm>
            <a:off x="338138" y="5373216"/>
            <a:ext cx="8348662" cy="752947"/>
          </a:xfrm>
        </p:spPr>
        <p:txBody>
          <a:bodyPr/>
          <a:lstStyle/>
          <a:p>
            <a:r>
              <a:rPr lang="zh-TW" altLang="en-US" dirty="0" smtClean="0"/>
              <a:t>我們選擇建立新的資料到表中</a:t>
            </a:r>
            <a:endParaRPr lang="zh-TW" altLang="en-US" dirty="0"/>
          </a:p>
        </p:txBody>
      </p:sp>
      <p:pic>
        <p:nvPicPr>
          <p:cNvPr id="1026" name="Picture 2" descr="E:\重要資料勿刪\Desktop\HW3\co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268759"/>
            <a:ext cx="8259762"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62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執行畫面</a:t>
            </a:r>
          </a:p>
        </p:txBody>
      </p:sp>
      <p:pic>
        <p:nvPicPr>
          <p:cNvPr id="2050" name="Picture 2" descr="E:\重要資料勿刪\Desktop\HW3\code1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96231"/>
            <a:ext cx="5200997" cy="51051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11760" y="3573016"/>
            <a:ext cx="4320480" cy="26642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2">
                  <a:lumMod val="50000"/>
                </a:schemeClr>
              </a:solidFill>
            </a:endParaRPr>
          </a:p>
        </p:txBody>
      </p:sp>
      <p:sp>
        <p:nvSpPr>
          <p:cNvPr id="5" name="矩形 4"/>
          <p:cNvSpPr/>
          <p:nvPr/>
        </p:nvSpPr>
        <p:spPr>
          <a:xfrm>
            <a:off x="5823545" y="2132856"/>
            <a:ext cx="864096" cy="403244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p:cNvCxnSpPr/>
          <p:nvPr/>
        </p:nvCxnSpPr>
        <p:spPr>
          <a:xfrm flipH="1">
            <a:off x="6687642" y="4725144"/>
            <a:ext cx="119672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flipV="1">
            <a:off x="7884368" y="3573016"/>
            <a:ext cx="0" cy="11521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6760840" y="2592689"/>
            <a:ext cx="2247056"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sz="2000" b="1" dirty="0" smtClean="0"/>
              <a:t>可以看見在新增的檔案中沒有按鈕可使用</a:t>
            </a:r>
            <a:endParaRPr lang="zh-TW" altLang="en-US" sz="2000" b="1" dirty="0"/>
          </a:p>
        </p:txBody>
      </p:sp>
    </p:spTree>
    <p:extLst>
      <p:ext uri="{BB962C8B-B14F-4D97-AF65-F5344CB8AC3E}">
        <p14:creationId xmlns:p14="http://schemas.microsoft.com/office/powerpoint/2010/main" val="1583623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步驟二</a:t>
            </a:r>
            <a:endParaRPr lang="zh-TW" altLang="en-US" dirty="0"/>
          </a:p>
        </p:txBody>
      </p:sp>
      <p:sp>
        <p:nvSpPr>
          <p:cNvPr id="3" name="內容版面配置區 2"/>
          <p:cNvSpPr>
            <a:spLocks noGrp="1"/>
          </p:cNvSpPr>
          <p:nvPr>
            <p:ph idx="1"/>
          </p:nvPr>
        </p:nvSpPr>
        <p:spPr>
          <a:xfrm>
            <a:off x="457200" y="4725144"/>
            <a:ext cx="8229600" cy="1401019"/>
          </a:xfrm>
        </p:spPr>
        <p:txBody>
          <a:bodyPr/>
          <a:lstStyle/>
          <a:p>
            <a:r>
              <a:rPr lang="zh-TW" altLang="en-US" dirty="0" smtClean="0"/>
              <a:t>套用原有的按鈕樣式及類別名稱</a:t>
            </a:r>
            <a:endParaRPr lang="zh-TW" altLang="en-US" dirty="0"/>
          </a:p>
        </p:txBody>
      </p:sp>
      <p:pic>
        <p:nvPicPr>
          <p:cNvPr id="3074" name="Picture 2" descr="E:\重要資料勿刪\Desktop\HW3\cod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431213"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973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執行畫面</a:t>
            </a:r>
          </a:p>
        </p:txBody>
      </p:sp>
      <p:pic>
        <p:nvPicPr>
          <p:cNvPr id="5122" name="Picture 2" descr="E:\重要資料勿刪\Desktop\HW3\code2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142" y="1238662"/>
            <a:ext cx="5437162" cy="524254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508104" y="3501008"/>
            <a:ext cx="1368152" cy="2448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92136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步驟三</a:t>
            </a:r>
            <a:endParaRPr lang="zh-TW" altLang="en-US" dirty="0"/>
          </a:p>
        </p:txBody>
      </p:sp>
      <p:sp>
        <p:nvSpPr>
          <p:cNvPr id="3" name="內容版面配置區 2"/>
          <p:cNvSpPr>
            <a:spLocks noGrp="1"/>
          </p:cNvSpPr>
          <p:nvPr>
            <p:ph idx="1"/>
          </p:nvPr>
        </p:nvSpPr>
        <p:spPr>
          <a:xfrm>
            <a:off x="457200" y="5085184"/>
            <a:ext cx="8229600" cy="1440160"/>
          </a:xfrm>
        </p:spPr>
        <p:txBody>
          <a:bodyPr>
            <a:normAutofit fontScale="92500" lnSpcReduction="10000"/>
          </a:bodyPr>
          <a:lstStyle/>
          <a:p>
            <a:r>
              <a:rPr lang="zh-TW" altLang="en-US" dirty="0" smtClean="0"/>
              <a:t>使用</a:t>
            </a:r>
            <a:r>
              <a:rPr lang="en-US" altLang="zh-TW" dirty="0" smtClean="0"/>
              <a:t>get</a:t>
            </a:r>
            <a:r>
              <a:rPr lang="zh-TW" altLang="en-US" dirty="0" smtClean="0"/>
              <a:t>從伺服器端獲取資料並轉呈</a:t>
            </a:r>
            <a:r>
              <a:rPr lang="en-US" altLang="zh-TW" dirty="0" smtClean="0"/>
              <a:t>JSON</a:t>
            </a:r>
            <a:r>
              <a:rPr lang="zh-TW" altLang="en-US" dirty="0" smtClean="0"/>
              <a:t>格式，並且移除原本就在的資料，由於會多次使用於是將程式碼弄成一個副程式</a:t>
            </a:r>
            <a:r>
              <a:rPr lang="en-US" altLang="zh-TW" dirty="0" err="1" smtClean="0"/>
              <a:t>refreshUI</a:t>
            </a:r>
            <a:r>
              <a:rPr lang="zh-TW" altLang="en-US" dirty="0" smtClean="0"/>
              <a:t>。</a:t>
            </a:r>
            <a:endParaRPr lang="zh-TW" altLang="en-US" dirty="0"/>
          </a:p>
        </p:txBody>
      </p:sp>
      <p:pic>
        <p:nvPicPr>
          <p:cNvPr id="6146" name="Picture 2" descr="E:\重要資料勿刪\Desktop\HW3\cod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75" y="1268760"/>
            <a:ext cx="8497888"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033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執行畫面</a:t>
            </a:r>
          </a:p>
        </p:txBody>
      </p:sp>
      <p:pic>
        <p:nvPicPr>
          <p:cNvPr id="7171" name="Picture 3" descr="E:\重要資料勿刪\Desktop\HW3\code2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 y="1681452"/>
            <a:ext cx="4651156" cy="4484672"/>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E:\重要資料勿刪\Desktop\HW3\code3sc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809" y="1715732"/>
            <a:ext cx="4369923" cy="3260973"/>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626242" y="5842958"/>
            <a:ext cx="3384376" cy="861774"/>
          </a:xfrm>
          <a:prstGeom prst="rect">
            <a:avLst/>
          </a:prstGeom>
          <a:noFill/>
          <a:ln>
            <a:solidFill>
              <a:srgbClr val="FF0000"/>
            </a:solidFill>
          </a:ln>
        </p:spPr>
        <p:txBody>
          <a:bodyPr wrap="square" rtlCol="0">
            <a:spAutoFit/>
          </a:bodyPr>
          <a:lstStyle/>
          <a:p>
            <a:r>
              <a:rPr lang="zh-TW" altLang="en-US" sz="2500" dirty="0" smtClean="0"/>
              <a:t>未完成資料移除且尚未獲取伺服器端資料</a:t>
            </a:r>
            <a:endParaRPr lang="zh-TW" altLang="en-US" sz="2500" dirty="0"/>
          </a:p>
        </p:txBody>
      </p:sp>
      <p:sp>
        <p:nvSpPr>
          <p:cNvPr id="9" name="文字方塊 8"/>
          <p:cNvSpPr txBox="1"/>
          <p:nvPr/>
        </p:nvSpPr>
        <p:spPr>
          <a:xfrm>
            <a:off x="5180618" y="4747193"/>
            <a:ext cx="2736304" cy="477054"/>
          </a:xfrm>
          <a:prstGeom prst="rect">
            <a:avLst/>
          </a:prstGeom>
          <a:noFill/>
          <a:ln>
            <a:solidFill>
              <a:schemeClr val="tx2">
                <a:lumMod val="60000"/>
                <a:lumOff val="40000"/>
              </a:schemeClr>
            </a:solidFill>
          </a:ln>
        </p:spPr>
        <p:txBody>
          <a:bodyPr wrap="square" rtlCol="0">
            <a:spAutoFit/>
          </a:bodyPr>
          <a:lstStyle/>
          <a:p>
            <a:r>
              <a:rPr lang="zh-TW" altLang="en-US" sz="2500" dirty="0" smtClean="0"/>
              <a:t>            完成後</a:t>
            </a:r>
            <a:endParaRPr lang="zh-TW" altLang="en-US" sz="2500" dirty="0"/>
          </a:p>
        </p:txBody>
      </p:sp>
    </p:spTree>
    <p:extLst>
      <p:ext uri="{BB962C8B-B14F-4D97-AF65-F5344CB8AC3E}">
        <p14:creationId xmlns:p14="http://schemas.microsoft.com/office/powerpoint/2010/main" val="2620948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步驟四</a:t>
            </a:r>
            <a:endParaRPr lang="zh-TW" altLang="en-US" dirty="0"/>
          </a:p>
        </p:txBody>
      </p:sp>
      <p:sp>
        <p:nvSpPr>
          <p:cNvPr id="3" name="內容版面配置區 2"/>
          <p:cNvSpPr>
            <a:spLocks noGrp="1"/>
          </p:cNvSpPr>
          <p:nvPr>
            <p:ph idx="1"/>
          </p:nvPr>
        </p:nvSpPr>
        <p:spPr>
          <a:xfrm>
            <a:off x="827584" y="1484784"/>
            <a:ext cx="8229600" cy="2088232"/>
          </a:xfrm>
        </p:spPr>
        <p:txBody>
          <a:bodyPr>
            <a:normAutofit lnSpcReduction="10000"/>
          </a:bodyPr>
          <a:lstStyle/>
          <a:p>
            <a:r>
              <a:rPr lang="zh-TW" altLang="en-US" dirty="0" smtClean="0"/>
              <a:t>發現新增資料的按鈕沒有反應</a:t>
            </a:r>
            <a:endParaRPr lang="en-US" altLang="zh-TW" dirty="0" smtClean="0"/>
          </a:p>
          <a:p>
            <a:r>
              <a:rPr lang="zh-TW" altLang="en-US" dirty="0" smtClean="0"/>
              <a:t>新增下段程式碼，賦予按鈕</a:t>
            </a:r>
            <a:r>
              <a:rPr lang="en-US" altLang="zh-TW" dirty="0" smtClean="0"/>
              <a:t>click</a:t>
            </a:r>
            <a:r>
              <a:rPr lang="zh-TW" altLang="en-US" dirty="0" smtClean="0"/>
              <a:t>功能</a:t>
            </a:r>
            <a:endParaRPr lang="en-US" altLang="zh-TW" dirty="0" smtClean="0"/>
          </a:p>
          <a:p>
            <a:r>
              <a:rPr lang="zh-TW" altLang="en-US" dirty="0"/>
              <a:t>並給予</a:t>
            </a:r>
            <a:r>
              <a:rPr lang="zh-TW" altLang="en-US" dirty="0" smtClean="0"/>
              <a:t>點選空白處不會關閉該視窗功能</a:t>
            </a:r>
            <a:r>
              <a:rPr lang="en-US" altLang="zh-TW" dirty="0" smtClean="0"/>
              <a:t>(</a:t>
            </a:r>
            <a:r>
              <a:rPr lang="en-US" altLang="zh-TW" dirty="0" err="1" smtClean="0"/>
              <a:t>backdrop:”static</a:t>
            </a:r>
            <a:r>
              <a:rPr lang="en-US" altLang="zh-TW" dirty="0" smtClean="0"/>
              <a:t>”)</a:t>
            </a:r>
          </a:p>
          <a:p>
            <a:endParaRPr lang="zh-TW" altLang="en-US" dirty="0" smtClean="0"/>
          </a:p>
          <a:p>
            <a:endParaRPr lang="zh-TW" altLang="en-US" dirty="0"/>
          </a:p>
        </p:txBody>
      </p:sp>
      <p:pic>
        <p:nvPicPr>
          <p:cNvPr id="7" name="Picture 2" descr="E:\重要資料勿刪\Desktop\HW3\cod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3934966"/>
            <a:ext cx="8488363"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051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執行畫面</a:t>
            </a:r>
            <a:endParaRPr lang="zh-TW" altLang="en-US" dirty="0"/>
          </a:p>
        </p:txBody>
      </p:sp>
      <p:pic>
        <p:nvPicPr>
          <p:cNvPr id="9219" name="Picture 3" descr="E:\重要資料勿刪\Desktop\HW3\code4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27685"/>
            <a:ext cx="6173168" cy="415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784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291</Words>
  <Application>Microsoft Office PowerPoint</Application>
  <PresentationFormat>如螢幕大小 (4:3)</PresentationFormat>
  <Paragraphs>43</Paragraphs>
  <Slides>18</Slides>
  <Notes>1</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Office 佈景主題</vt:lpstr>
      <vt:lpstr>Week3-HomeWork</vt:lpstr>
      <vt:lpstr>步驟一</vt:lpstr>
      <vt:lpstr>執行畫面</vt:lpstr>
      <vt:lpstr>步驟二</vt:lpstr>
      <vt:lpstr>執行畫面</vt:lpstr>
      <vt:lpstr>步驟三</vt:lpstr>
      <vt:lpstr>執行畫面</vt:lpstr>
      <vt:lpstr>步驟四</vt:lpstr>
      <vt:lpstr>執行畫面</vt:lpstr>
      <vt:lpstr>步驟五</vt:lpstr>
      <vt:lpstr>步驟五</vt:lpstr>
      <vt:lpstr>執行畫面</vt:lpstr>
      <vt:lpstr>步驟六</vt:lpstr>
      <vt:lpstr>執行畫面</vt:lpstr>
      <vt:lpstr>步驟七</vt:lpstr>
      <vt:lpstr>步驟七</vt:lpstr>
      <vt:lpstr>執行畫面</vt:lpstr>
      <vt:lpstr>執行畫面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Week3-HomeWork</dc:title>
  <dc:creator>user</dc:creator>
  <cp:lastModifiedBy>user</cp:lastModifiedBy>
  <cp:revision>8</cp:revision>
  <dcterms:created xsi:type="dcterms:W3CDTF">2020-08-16T04:36:05Z</dcterms:created>
  <dcterms:modified xsi:type="dcterms:W3CDTF">2020-08-16T05:52:07Z</dcterms:modified>
</cp:coreProperties>
</file>