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4" r:id="rId9"/>
    <p:sldId id="263" r:id="rId10"/>
    <p:sldId id="265" r:id="rId11"/>
    <p:sldId id="267" r:id="rId12"/>
    <p:sldId id="266" r:id="rId13"/>
    <p:sldId id="268" r:id="rId14"/>
    <p:sldId id="26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217EF1B2-5212-46C0-8808-E7F69B9CE083}" type="datetimeFigureOut">
              <a:rPr lang="zh-TW" altLang="en-US" smtClean="0"/>
              <a:t>2020/8/23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D74B20-39E5-4F2C-B381-755A5D164898}" type="slidenum">
              <a:rPr lang="zh-TW" altLang="en-US" smtClean="0"/>
              <a:t>‹#›</a:t>
            </a:fld>
            <a:endParaRPr lang="zh-TW" altLang="en-US"/>
          </a:p>
        </p:txBody>
      </p:sp>
    </p:spTree>
    <p:extLst>
      <p:ext uri="{BB962C8B-B14F-4D97-AF65-F5344CB8AC3E}">
        <p14:creationId xmlns:p14="http://schemas.microsoft.com/office/powerpoint/2010/main" val="3722503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17EF1B2-5212-46C0-8808-E7F69B9CE083}" type="datetimeFigureOut">
              <a:rPr lang="zh-TW" altLang="en-US" smtClean="0"/>
              <a:t>2020/8/23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D74B20-39E5-4F2C-B381-755A5D164898}" type="slidenum">
              <a:rPr lang="zh-TW" altLang="en-US" smtClean="0"/>
              <a:t>‹#›</a:t>
            </a:fld>
            <a:endParaRPr lang="zh-TW" altLang="en-US"/>
          </a:p>
        </p:txBody>
      </p:sp>
    </p:spTree>
    <p:extLst>
      <p:ext uri="{BB962C8B-B14F-4D97-AF65-F5344CB8AC3E}">
        <p14:creationId xmlns:p14="http://schemas.microsoft.com/office/powerpoint/2010/main" val="302126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17EF1B2-5212-46C0-8808-E7F69B9CE083}" type="datetimeFigureOut">
              <a:rPr lang="zh-TW" altLang="en-US" smtClean="0"/>
              <a:t>2020/8/23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D74B20-39E5-4F2C-B381-755A5D164898}" type="slidenum">
              <a:rPr lang="zh-TW" altLang="en-US" smtClean="0"/>
              <a:t>‹#›</a:t>
            </a:fld>
            <a:endParaRPr lang="zh-TW" altLang="en-US"/>
          </a:p>
        </p:txBody>
      </p:sp>
    </p:spTree>
    <p:extLst>
      <p:ext uri="{BB962C8B-B14F-4D97-AF65-F5344CB8AC3E}">
        <p14:creationId xmlns:p14="http://schemas.microsoft.com/office/powerpoint/2010/main" val="1002152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17EF1B2-5212-46C0-8808-E7F69B9CE083}" type="datetimeFigureOut">
              <a:rPr lang="zh-TW" altLang="en-US" smtClean="0"/>
              <a:t>2020/8/23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D74B20-39E5-4F2C-B381-755A5D164898}" type="slidenum">
              <a:rPr lang="zh-TW" altLang="en-US" smtClean="0"/>
              <a:t>‹#›</a:t>
            </a:fld>
            <a:endParaRPr lang="zh-TW" altLang="en-US"/>
          </a:p>
        </p:txBody>
      </p:sp>
    </p:spTree>
    <p:extLst>
      <p:ext uri="{BB962C8B-B14F-4D97-AF65-F5344CB8AC3E}">
        <p14:creationId xmlns:p14="http://schemas.microsoft.com/office/powerpoint/2010/main" val="4190513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217EF1B2-5212-46C0-8808-E7F69B9CE083}" type="datetimeFigureOut">
              <a:rPr lang="zh-TW" altLang="en-US" smtClean="0"/>
              <a:t>2020/8/23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D74B20-39E5-4F2C-B381-755A5D164898}" type="slidenum">
              <a:rPr lang="zh-TW" altLang="en-US" smtClean="0"/>
              <a:t>‹#›</a:t>
            </a:fld>
            <a:endParaRPr lang="zh-TW" altLang="en-US"/>
          </a:p>
        </p:txBody>
      </p:sp>
    </p:spTree>
    <p:extLst>
      <p:ext uri="{BB962C8B-B14F-4D97-AF65-F5344CB8AC3E}">
        <p14:creationId xmlns:p14="http://schemas.microsoft.com/office/powerpoint/2010/main" val="1314005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217EF1B2-5212-46C0-8808-E7F69B9CE083}" type="datetimeFigureOut">
              <a:rPr lang="zh-TW" altLang="en-US" smtClean="0"/>
              <a:t>2020/8/23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D74B20-39E5-4F2C-B381-755A5D164898}" type="slidenum">
              <a:rPr lang="zh-TW" altLang="en-US" smtClean="0"/>
              <a:t>‹#›</a:t>
            </a:fld>
            <a:endParaRPr lang="zh-TW" altLang="en-US"/>
          </a:p>
        </p:txBody>
      </p:sp>
    </p:spTree>
    <p:extLst>
      <p:ext uri="{BB962C8B-B14F-4D97-AF65-F5344CB8AC3E}">
        <p14:creationId xmlns:p14="http://schemas.microsoft.com/office/powerpoint/2010/main" val="3728022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217EF1B2-5212-46C0-8808-E7F69B9CE083}" type="datetimeFigureOut">
              <a:rPr lang="zh-TW" altLang="en-US" smtClean="0"/>
              <a:t>2020/8/23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6D74B20-39E5-4F2C-B381-755A5D164898}" type="slidenum">
              <a:rPr lang="zh-TW" altLang="en-US" smtClean="0"/>
              <a:t>‹#›</a:t>
            </a:fld>
            <a:endParaRPr lang="zh-TW" altLang="en-US"/>
          </a:p>
        </p:txBody>
      </p:sp>
    </p:spTree>
    <p:extLst>
      <p:ext uri="{BB962C8B-B14F-4D97-AF65-F5344CB8AC3E}">
        <p14:creationId xmlns:p14="http://schemas.microsoft.com/office/powerpoint/2010/main" val="3256578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217EF1B2-5212-46C0-8808-E7F69B9CE083}" type="datetimeFigureOut">
              <a:rPr lang="zh-TW" altLang="en-US" smtClean="0"/>
              <a:t>2020/8/23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6D74B20-39E5-4F2C-B381-755A5D164898}" type="slidenum">
              <a:rPr lang="zh-TW" altLang="en-US" smtClean="0"/>
              <a:t>‹#›</a:t>
            </a:fld>
            <a:endParaRPr lang="zh-TW" altLang="en-US"/>
          </a:p>
        </p:txBody>
      </p:sp>
    </p:spTree>
    <p:extLst>
      <p:ext uri="{BB962C8B-B14F-4D97-AF65-F5344CB8AC3E}">
        <p14:creationId xmlns:p14="http://schemas.microsoft.com/office/powerpoint/2010/main" val="136764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17EF1B2-5212-46C0-8808-E7F69B9CE083}" type="datetimeFigureOut">
              <a:rPr lang="zh-TW" altLang="en-US" smtClean="0"/>
              <a:t>2020/8/23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6D74B20-39E5-4F2C-B381-755A5D164898}" type="slidenum">
              <a:rPr lang="zh-TW" altLang="en-US" smtClean="0"/>
              <a:t>‹#›</a:t>
            </a:fld>
            <a:endParaRPr lang="zh-TW" altLang="en-US"/>
          </a:p>
        </p:txBody>
      </p:sp>
    </p:spTree>
    <p:extLst>
      <p:ext uri="{BB962C8B-B14F-4D97-AF65-F5344CB8AC3E}">
        <p14:creationId xmlns:p14="http://schemas.microsoft.com/office/powerpoint/2010/main" val="3363904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17EF1B2-5212-46C0-8808-E7F69B9CE083}" type="datetimeFigureOut">
              <a:rPr lang="zh-TW" altLang="en-US" smtClean="0"/>
              <a:t>2020/8/23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D74B20-39E5-4F2C-B381-755A5D164898}" type="slidenum">
              <a:rPr lang="zh-TW" altLang="en-US" smtClean="0"/>
              <a:t>‹#›</a:t>
            </a:fld>
            <a:endParaRPr lang="zh-TW" altLang="en-US"/>
          </a:p>
        </p:txBody>
      </p:sp>
    </p:spTree>
    <p:extLst>
      <p:ext uri="{BB962C8B-B14F-4D97-AF65-F5344CB8AC3E}">
        <p14:creationId xmlns:p14="http://schemas.microsoft.com/office/powerpoint/2010/main" val="357698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17EF1B2-5212-46C0-8808-E7F69B9CE083}" type="datetimeFigureOut">
              <a:rPr lang="zh-TW" altLang="en-US" smtClean="0"/>
              <a:t>2020/8/23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D74B20-39E5-4F2C-B381-755A5D164898}" type="slidenum">
              <a:rPr lang="zh-TW" altLang="en-US" smtClean="0"/>
              <a:t>‹#›</a:t>
            </a:fld>
            <a:endParaRPr lang="zh-TW" altLang="en-US"/>
          </a:p>
        </p:txBody>
      </p:sp>
    </p:spTree>
    <p:extLst>
      <p:ext uri="{BB962C8B-B14F-4D97-AF65-F5344CB8AC3E}">
        <p14:creationId xmlns:p14="http://schemas.microsoft.com/office/powerpoint/2010/main" val="194676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EF1B2-5212-46C0-8808-E7F69B9CE083}" type="datetimeFigureOut">
              <a:rPr lang="zh-TW" altLang="en-US" smtClean="0"/>
              <a:t>2020/8/23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74B20-39E5-4F2C-B381-755A5D164898}" type="slidenum">
              <a:rPr lang="zh-TW" altLang="en-US" smtClean="0"/>
              <a:t>‹#›</a:t>
            </a:fld>
            <a:endParaRPr lang="zh-TW" altLang="en-US"/>
          </a:p>
        </p:txBody>
      </p:sp>
    </p:spTree>
    <p:extLst>
      <p:ext uri="{BB962C8B-B14F-4D97-AF65-F5344CB8AC3E}">
        <p14:creationId xmlns:p14="http://schemas.microsoft.com/office/powerpoint/2010/main" val="906732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Week4-HomeWork</a:t>
            </a:r>
            <a:endParaRPr lang="zh-TW" altLang="en-US" dirty="0"/>
          </a:p>
        </p:txBody>
      </p:sp>
      <p:sp>
        <p:nvSpPr>
          <p:cNvPr id="3" name="副標題 2"/>
          <p:cNvSpPr>
            <a:spLocks noGrp="1"/>
          </p:cNvSpPr>
          <p:nvPr>
            <p:ph type="subTitle" idx="1"/>
          </p:nvPr>
        </p:nvSpPr>
        <p:spPr/>
        <p:txBody>
          <a:bodyPr/>
          <a:lstStyle/>
          <a:p>
            <a:r>
              <a:rPr lang="zh-TW" altLang="en-US" dirty="0" smtClean="0">
                <a:solidFill>
                  <a:schemeClr val="tx2">
                    <a:lumMod val="50000"/>
                  </a:schemeClr>
                </a:solidFill>
              </a:rPr>
              <a:t>姓名</a:t>
            </a:r>
            <a:r>
              <a:rPr lang="en-US" altLang="zh-TW" dirty="0" smtClean="0">
                <a:solidFill>
                  <a:schemeClr val="tx2">
                    <a:lumMod val="50000"/>
                  </a:schemeClr>
                </a:solidFill>
              </a:rPr>
              <a:t>:</a:t>
            </a:r>
            <a:r>
              <a:rPr lang="en-US" altLang="zh-TW" dirty="0" err="1" smtClean="0">
                <a:solidFill>
                  <a:schemeClr val="tx2">
                    <a:lumMod val="50000"/>
                  </a:schemeClr>
                </a:solidFill>
              </a:rPr>
              <a:t>Harry_Li</a:t>
            </a:r>
            <a:r>
              <a:rPr lang="zh-TW" altLang="en-US" dirty="0" smtClean="0">
                <a:solidFill>
                  <a:schemeClr val="tx2">
                    <a:lumMod val="50000"/>
                  </a:schemeClr>
                </a:solidFill>
              </a:rPr>
              <a:t> 李柏漢</a:t>
            </a:r>
            <a:endParaRPr lang="en-US" altLang="zh-TW" dirty="0" smtClean="0">
              <a:solidFill>
                <a:schemeClr val="tx2">
                  <a:lumMod val="50000"/>
                </a:schemeClr>
              </a:solidFill>
            </a:endParaRPr>
          </a:p>
          <a:p>
            <a:endParaRPr lang="zh-TW" altLang="en-US" dirty="0"/>
          </a:p>
        </p:txBody>
      </p:sp>
    </p:spTree>
    <p:extLst>
      <p:ext uri="{BB962C8B-B14F-4D97-AF65-F5344CB8AC3E}">
        <p14:creationId xmlns:p14="http://schemas.microsoft.com/office/powerpoint/2010/main" val="122564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Login</a:t>
            </a:r>
            <a:r>
              <a:rPr lang="zh-TW" altLang="en-US" dirty="0" smtClean="0"/>
              <a:t>執行畫面</a:t>
            </a:r>
            <a:endParaRPr lang="zh-TW" altLang="en-US" dirty="0"/>
          </a:p>
        </p:txBody>
      </p:sp>
      <p:sp>
        <p:nvSpPr>
          <p:cNvPr id="3" name="內容版面配置區 2"/>
          <p:cNvSpPr>
            <a:spLocks noGrp="1"/>
          </p:cNvSpPr>
          <p:nvPr>
            <p:ph idx="1"/>
          </p:nvPr>
        </p:nvSpPr>
        <p:spPr>
          <a:xfrm>
            <a:off x="457200" y="1600201"/>
            <a:ext cx="8229600" cy="1252736"/>
          </a:xfrm>
        </p:spPr>
        <p:txBody>
          <a:bodyPr/>
          <a:lstStyle/>
          <a:p>
            <a:r>
              <a:rPr lang="zh-TW" altLang="en-US" dirty="0" smtClean="0"/>
              <a:t>若輸入正確帳號密碼則會跳回首頁並顯示該帳號名稱</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3429000"/>
            <a:ext cx="6248170" cy="2177609"/>
          </a:xfrm>
          <a:prstGeom prst="rect">
            <a:avLst/>
          </a:prstGeom>
        </p:spPr>
      </p:pic>
    </p:spTree>
    <p:extLst>
      <p:ext uri="{BB962C8B-B14F-4D97-AF65-F5344CB8AC3E}">
        <p14:creationId xmlns:p14="http://schemas.microsoft.com/office/powerpoint/2010/main" val="2419913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Add</a:t>
            </a:r>
            <a:r>
              <a:rPr lang="zh-TW" altLang="en-US" dirty="0"/>
              <a:t>程式碼</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1401"/>
            <a:ext cx="8229600" cy="4223561"/>
          </a:xfrm>
        </p:spPr>
      </p:pic>
    </p:spTree>
    <p:extLst>
      <p:ext uri="{BB962C8B-B14F-4D97-AF65-F5344CB8AC3E}">
        <p14:creationId xmlns:p14="http://schemas.microsoft.com/office/powerpoint/2010/main" val="169519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Add</a:t>
            </a:r>
            <a:r>
              <a:rPr lang="zh-TW" altLang="en-US" dirty="0" smtClean="0"/>
              <a:t>執行畫面</a:t>
            </a:r>
            <a:endParaRPr lang="zh-TW" altLang="en-US" dirty="0"/>
          </a:p>
        </p:txBody>
      </p:sp>
      <p:sp>
        <p:nvSpPr>
          <p:cNvPr id="3" name="內容版面配置區 2"/>
          <p:cNvSpPr>
            <a:spLocks noGrp="1"/>
          </p:cNvSpPr>
          <p:nvPr>
            <p:ph idx="1"/>
          </p:nvPr>
        </p:nvSpPr>
        <p:spPr>
          <a:xfrm>
            <a:off x="467544" y="1556792"/>
            <a:ext cx="7920880" cy="2304255"/>
          </a:xfrm>
        </p:spPr>
        <p:txBody>
          <a:bodyPr>
            <a:normAutofit/>
          </a:bodyPr>
          <a:lstStyle/>
          <a:p>
            <a:r>
              <a:rPr lang="zh-TW" altLang="en-US" dirty="0" smtClean="0"/>
              <a:t>點選</a:t>
            </a:r>
            <a:r>
              <a:rPr lang="en-US" altLang="zh-TW" dirty="0" smtClean="0"/>
              <a:t>login</a:t>
            </a:r>
            <a:r>
              <a:rPr lang="zh-TW" altLang="en-US" dirty="0" smtClean="0"/>
              <a:t>執行畫面中的加入會員會連結到一個表單將資料填寫正確就會把資料送進資料庫中</a:t>
            </a:r>
            <a:endParaRPr lang="en-US" altLang="zh-TW" dirty="0" smtClean="0"/>
          </a:p>
          <a:p>
            <a:r>
              <a:rPr lang="zh-TW" altLang="en-US" dirty="0" smtClean="0"/>
              <a:t>並且也無法填入空白資料</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73" y="4149080"/>
            <a:ext cx="8149447" cy="2360157"/>
          </a:xfrm>
          <a:prstGeom prst="rect">
            <a:avLst/>
          </a:prstGeom>
        </p:spPr>
      </p:pic>
    </p:spTree>
    <p:extLst>
      <p:ext uri="{BB962C8B-B14F-4D97-AF65-F5344CB8AC3E}">
        <p14:creationId xmlns:p14="http://schemas.microsoft.com/office/powerpoint/2010/main" val="985416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Add</a:t>
            </a:r>
            <a:r>
              <a:rPr lang="zh-TW" altLang="en-US" dirty="0" smtClean="0"/>
              <a:t>執行畫面</a:t>
            </a:r>
            <a:endParaRPr lang="zh-TW" altLang="en-US" dirty="0"/>
          </a:p>
        </p:txBody>
      </p:sp>
      <p:sp>
        <p:nvSpPr>
          <p:cNvPr id="3" name="內容版面配置區 2"/>
          <p:cNvSpPr>
            <a:spLocks noGrp="1"/>
          </p:cNvSpPr>
          <p:nvPr>
            <p:ph idx="1"/>
          </p:nvPr>
        </p:nvSpPr>
        <p:spPr>
          <a:xfrm>
            <a:off x="457200" y="1600201"/>
            <a:ext cx="8229600" cy="748680"/>
          </a:xfrm>
        </p:spPr>
        <p:txBody>
          <a:bodyPr/>
          <a:lstStyle/>
          <a:p>
            <a:r>
              <a:rPr lang="zh-TW" altLang="en-US" dirty="0" smtClean="0"/>
              <a:t>成功加入資料</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75" y="2204864"/>
            <a:ext cx="8827391" cy="4015319"/>
          </a:xfrm>
          <a:prstGeom prst="rect">
            <a:avLst/>
          </a:prstGeom>
        </p:spPr>
      </p:pic>
    </p:spTree>
    <p:extLst>
      <p:ext uri="{BB962C8B-B14F-4D97-AF65-F5344CB8AC3E}">
        <p14:creationId xmlns:p14="http://schemas.microsoft.com/office/powerpoint/2010/main" val="542159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登入成功的會員畫面</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2060848"/>
            <a:ext cx="7768785" cy="2452645"/>
          </a:xfrm>
        </p:spPr>
      </p:pic>
    </p:spTree>
    <p:extLst>
      <p:ext uri="{BB962C8B-B14F-4D97-AF65-F5344CB8AC3E}">
        <p14:creationId xmlns:p14="http://schemas.microsoft.com/office/powerpoint/2010/main" val="324753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Index</a:t>
            </a:r>
            <a:r>
              <a:rPr lang="zh-TW" altLang="en-US" dirty="0"/>
              <a:t>程式碼</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522" y="1268760"/>
            <a:ext cx="7560840" cy="4169025"/>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18" y="4797152"/>
            <a:ext cx="7560841" cy="1799000"/>
          </a:xfrm>
          <a:prstGeom prst="rect">
            <a:avLst/>
          </a:prstGeom>
        </p:spPr>
      </p:pic>
    </p:spTree>
    <p:extLst>
      <p:ext uri="{BB962C8B-B14F-4D97-AF65-F5344CB8AC3E}">
        <p14:creationId xmlns:p14="http://schemas.microsoft.com/office/powerpoint/2010/main" val="362310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98810" y="1196752"/>
            <a:ext cx="8250734" cy="1296144"/>
          </a:xfrm>
        </p:spPr>
        <p:txBody>
          <a:bodyPr>
            <a:noAutofit/>
          </a:bodyPr>
          <a:lstStyle/>
          <a:p>
            <a:r>
              <a:rPr lang="zh-TW" altLang="en-US" sz="2500" dirty="0" smtClean="0"/>
              <a:t>若未成功登入並點選會員專用頁則會跳轉至</a:t>
            </a:r>
            <a:r>
              <a:rPr lang="en-US" altLang="zh-TW" sz="2500" dirty="0" smtClean="0"/>
              <a:t>login</a:t>
            </a:r>
            <a:r>
              <a:rPr lang="zh-TW" altLang="en-US" sz="2500" dirty="0" smtClean="0"/>
              <a:t>頁面</a:t>
            </a:r>
            <a:endParaRPr lang="zh-TW" altLang="en-US" sz="2500" dirty="0"/>
          </a:p>
        </p:txBody>
      </p:sp>
      <p:pic>
        <p:nvPicPr>
          <p:cNvPr id="10" name="內容版面配置區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3356992"/>
            <a:ext cx="7113462" cy="2118490"/>
          </a:xfrm>
        </p:spPr>
      </p:pic>
      <p:sp>
        <p:nvSpPr>
          <p:cNvPr id="11" name="標題 1"/>
          <p:cNvSpPr txBox="1">
            <a:spLocks/>
          </p:cNvSpPr>
          <p:nvPr/>
        </p:nvSpPr>
        <p:spPr>
          <a:xfrm>
            <a:off x="619944" y="4130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dirty="0" smtClean="0"/>
              <a:t>Index</a:t>
            </a:r>
            <a:r>
              <a:rPr lang="zh-TW" altLang="en-US" dirty="0" smtClean="0"/>
              <a:t>執行畫面</a:t>
            </a:r>
            <a:endParaRPr lang="zh-TW" altLang="en-US" dirty="0"/>
          </a:p>
        </p:txBody>
      </p:sp>
    </p:spTree>
    <p:extLst>
      <p:ext uri="{BB962C8B-B14F-4D97-AF65-F5344CB8AC3E}">
        <p14:creationId xmlns:p14="http://schemas.microsoft.com/office/powerpoint/2010/main" val="3841268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login</a:t>
            </a:r>
            <a:r>
              <a:rPr lang="zh-TW" altLang="en-US" dirty="0" smtClean="0"/>
              <a:t>程式碼</a:t>
            </a:r>
            <a:endParaRPr lang="zh-TW" altLang="en-US"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15755"/>
            <a:ext cx="8229600" cy="4494852"/>
          </a:xfrm>
        </p:spPr>
      </p:pic>
    </p:spTree>
    <p:extLst>
      <p:ext uri="{BB962C8B-B14F-4D97-AF65-F5344CB8AC3E}">
        <p14:creationId xmlns:p14="http://schemas.microsoft.com/office/powerpoint/2010/main" val="24601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login</a:t>
            </a:r>
            <a:r>
              <a:rPr lang="zh-TW" altLang="en-US" dirty="0" smtClean="0"/>
              <a:t>程式碼</a:t>
            </a:r>
            <a:endParaRPr lang="zh-TW" altLang="en-US"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42523"/>
            <a:ext cx="8229600" cy="4241316"/>
          </a:xfrm>
        </p:spPr>
      </p:pic>
    </p:spTree>
    <p:extLst>
      <p:ext uri="{BB962C8B-B14F-4D97-AF65-F5344CB8AC3E}">
        <p14:creationId xmlns:p14="http://schemas.microsoft.com/office/powerpoint/2010/main" val="162731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login</a:t>
            </a:r>
            <a:r>
              <a:rPr lang="zh-TW" altLang="en-US" dirty="0" smtClean="0"/>
              <a:t>程式碼</a:t>
            </a:r>
            <a:endParaRPr lang="zh-TW" altLang="en-US"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28912"/>
            <a:ext cx="8229600" cy="4268539"/>
          </a:xfrm>
        </p:spPr>
      </p:pic>
    </p:spTree>
    <p:extLst>
      <p:ext uri="{BB962C8B-B14F-4D97-AF65-F5344CB8AC3E}">
        <p14:creationId xmlns:p14="http://schemas.microsoft.com/office/powerpoint/2010/main" val="3255495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Login</a:t>
            </a:r>
            <a:r>
              <a:rPr lang="zh-TW" altLang="en-US" dirty="0" smtClean="0"/>
              <a:t>執行畫面</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2132856"/>
            <a:ext cx="7832655" cy="2786454"/>
          </a:xfrm>
        </p:spPr>
      </p:pic>
    </p:spTree>
    <p:extLst>
      <p:ext uri="{BB962C8B-B14F-4D97-AF65-F5344CB8AC3E}">
        <p14:creationId xmlns:p14="http://schemas.microsoft.com/office/powerpoint/2010/main" val="3773795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Login</a:t>
            </a:r>
            <a:r>
              <a:rPr lang="zh-TW" altLang="en-US" dirty="0" smtClean="0"/>
              <a:t>執行畫面</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148" y="1196752"/>
            <a:ext cx="5076056" cy="1953287"/>
          </a:xfrm>
        </p:spPr>
      </p:pic>
      <p:sp>
        <p:nvSpPr>
          <p:cNvPr id="6" name="標題 1"/>
          <p:cNvSpPr txBox="1">
            <a:spLocks/>
          </p:cNvSpPr>
          <p:nvPr/>
        </p:nvSpPr>
        <p:spPr>
          <a:xfrm>
            <a:off x="971600" y="2835720"/>
            <a:ext cx="7185992" cy="710952"/>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dirty="0" smtClean="0"/>
              <a:t>Login</a:t>
            </a:r>
            <a:r>
              <a:rPr lang="zh-TW" altLang="en-US" dirty="0" smtClean="0"/>
              <a:t>執行畫面</a:t>
            </a:r>
            <a:endParaRPr lang="zh-TW" altLang="en-US" dirty="0"/>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546672"/>
            <a:ext cx="7488832" cy="2921569"/>
          </a:xfrm>
          <a:prstGeom prst="rect">
            <a:avLst/>
          </a:prstGeom>
        </p:spPr>
      </p:pic>
    </p:spTree>
    <p:extLst>
      <p:ext uri="{BB962C8B-B14F-4D97-AF65-F5344CB8AC3E}">
        <p14:creationId xmlns:p14="http://schemas.microsoft.com/office/powerpoint/2010/main" val="1058323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Login</a:t>
            </a:r>
            <a:r>
              <a:rPr lang="zh-TW" altLang="en-US" dirty="0" smtClean="0"/>
              <a:t>執行畫面</a:t>
            </a:r>
            <a:endParaRPr lang="zh-TW" altLang="en-US" dirty="0"/>
          </a:p>
        </p:txBody>
      </p:sp>
      <p:sp>
        <p:nvSpPr>
          <p:cNvPr id="3" name="內容版面配置區 2"/>
          <p:cNvSpPr>
            <a:spLocks noGrp="1"/>
          </p:cNvSpPr>
          <p:nvPr>
            <p:ph idx="1"/>
          </p:nvPr>
        </p:nvSpPr>
        <p:spPr>
          <a:xfrm>
            <a:off x="611560" y="1412776"/>
            <a:ext cx="7931224" cy="1944217"/>
          </a:xfrm>
        </p:spPr>
        <p:txBody>
          <a:bodyPr>
            <a:normAutofit fontScale="92500" lnSpcReduction="10000"/>
          </a:bodyPr>
          <a:lstStyle/>
          <a:p>
            <a:r>
              <a:rPr lang="zh-TW" altLang="en-US" dirty="0"/>
              <a:t>如果有未填寫</a:t>
            </a:r>
            <a:r>
              <a:rPr lang="zh-TW" altLang="en-US" dirty="0" smtClean="0"/>
              <a:t>的欄位，則會跳出視窗顯示不能空白並填入正確的帳號密碼</a:t>
            </a:r>
            <a:endParaRPr lang="en-US" altLang="zh-TW" dirty="0" smtClean="0"/>
          </a:p>
          <a:p>
            <a:r>
              <a:rPr lang="zh-TW" altLang="en-US" dirty="0" smtClean="0"/>
              <a:t>若填入的帳號密碼並沒有在資料庫中的話會叫他填入正確的帳號密碼</a:t>
            </a:r>
            <a:endParaRPr lang="en-US" altLang="zh-TW" dirty="0" smtClean="0"/>
          </a:p>
          <a:p>
            <a:endParaRPr lang="en-US" altLang="zh-TW" dirty="0" smtClean="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429000"/>
            <a:ext cx="4505954" cy="1324160"/>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5100587"/>
            <a:ext cx="4410691" cy="1381318"/>
          </a:xfrm>
          <a:prstGeom prst="rect">
            <a:avLst/>
          </a:prstGeom>
        </p:spPr>
      </p:pic>
    </p:spTree>
    <p:extLst>
      <p:ext uri="{BB962C8B-B14F-4D97-AF65-F5344CB8AC3E}">
        <p14:creationId xmlns:p14="http://schemas.microsoft.com/office/powerpoint/2010/main" val="2843227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146</Words>
  <Application>Microsoft Office PowerPoint</Application>
  <PresentationFormat>如螢幕大小 (4:3)</PresentationFormat>
  <Paragraphs>23</Paragraphs>
  <Slides>14</Slides>
  <Notes>0</Notes>
  <HiddenSlides>0</HiddenSlides>
  <MMClips>0</MMClips>
  <ScaleCrop>false</ScaleCrop>
  <HeadingPairs>
    <vt:vector size="4" baseType="variant">
      <vt:variant>
        <vt:lpstr>佈景主題</vt:lpstr>
      </vt:variant>
      <vt:variant>
        <vt:i4>1</vt:i4>
      </vt:variant>
      <vt:variant>
        <vt:lpstr>投影片標題</vt:lpstr>
      </vt:variant>
      <vt:variant>
        <vt:i4>14</vt:i4>
      </vt:variant>
    </vt:vector>
  </HeadingPairs>
  <TitlesOfParts>
    <vt:vector size="15" baseType="lpstr">
      <vt:lpstr>Office 佈景主題</vt:lpstr>
      <vt:lpstr>Week4-HomeWork</vt:lpstr>
      <vt:lpstr>Index程式碼</vt:lpstr>
      <vt:lpstr>若未成功登入並點選會員專用頁則會跳轉至login頁面</vt:lpstr>
      <vt:lpstr>login程式碼</vt:lpstr>
      <vt:lpstr>login程式碼</vt:lpstr>
      <vt:lpstr>login程式碼</vt:lpstr>
      <vt:lpstr>Login執行畫面</vt:lpstr>
      <vt:lpstr>Login執行畫面</vt:lpstr>
      <vt:lpstr>Login執行畫面</vt:lpstr>
      <vt:lpstr>Login執行畫面</vt:lpstr>
      <vt:lpstr>Add程式碼</vt:lpstr>
      <vt:lpstr>Add執行畫面</vt:lpstr>
      <vt:lpstr>Add執行畫面</vt:lpstr>
      <vt:lpstr>登入成功的會員畫面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Week4-HomeWork</dc:title>
  <dc:creator>user</dc:creator>
  <cp:lastModifiedBy>user</cp:lastModifiedBy>
  <cp:revision>4</cp:revision>
  <dcterms:created xsi:type="dcterms:W3CDTF">2020-08-23T09:22:14Z</dcterms:created>
  <dcterms:modified xsi:type="dcterms:W3CDTF">2020-08-23T10:01:33Z</dcterms:modified>
</cp:coreProperties>
</file>