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ClassManager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Django-Based Web Application for Student and Teacher Management</a:t>
            </a:r>
          </a:p>
          <a:p/>
          <a:p>
            <a:r>
              <a:t>Developed by Hanmant Handewar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 and Feedback</a:t>
            </a:r>
          </a:p>
          <a:p/>
          <a:p>
            <a:r>
              <a:t>Developed by Hanmant Handewar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Project Name: ClassManager System</a:t>
            </a:r>
          </a:p>
          <a:p>
            <a:r>
              <a:t>Framework Used: Django (Python)</a:t>
            </a:r>
          </a:p>
          <a:p>
            <a:r>
              <a:t>Database: Integrated for storing and managing data</a:t>
            </a:r>
          </a:p>
          <a:p>
            <a:r>
              <a:t>Objective: To streamline classroom management for students and teachers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and Functionalities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Common Features:</a:t>
            </a:r>
          </a:p>
          <a:p>
            <a:r>
              <a:t>- Role Selection: Choose between Student or Teacher</a:t>
            </a:r>
          </a:p>
          <a:p/>
          <a:p>
            <a:r>
              <a:t>Student Features:</a:t>
            </a:r>
          </a:p>
          <a:p>
            <a:r>
              <a:t>- View Assignments</a:t>
            </a:r>
          </a:p>
          <a:p>
            <a:r>
              <a:t>- Submit Assignments</a:t>
            </a:r>
          </a:p>
          <a:p>
            <a:r>
              <a:t>- Check Marks</a:t>
            </a:r>
          </a:p>
          <a:p/>
          <a:p>
            <a:r>
              <a:t>Teacher Features:</a:t>
            </a:r>
          </a:p>
          <a:p>
            <a:r>
              <a:t>- Upload Assignments</a:t>
            </a:r>
          </a:p>
          <a:p>
            <a:r>
              <a:t>- Assign Marks</a:t>
            </a:r>
          </a:p>
          <a:p>
            <a:r>
              <a:t>- Manage Student 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Backend: Django Framework (Python)</a:t>
            </a:r>
          </a:p>
          <a:p>
            <a:r>
              <a:t>Frontend: HTML, CSS, JavaScript</a:t>
            </a:r>
          </a:p>
          <a:p>
            <a:r>
              <a:t>Database: SQLite/MySQL</a:t>
            </a:r>
          </a:p>
          <a:p>
            <a:r>
              <a:t>Hosting (Optional): Localhost for development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Home Page:</a:t>
            </a:r>
          </a:p>
          <a:p>
            <a:r>
              <a:t>   - Asks for role selection (Student or Teacher).</a:t>
            </a:r>
          </a:p>
          <a:p/>
          <a:p>
            <a:r>
              <a:t>2. Student Module:</a:t>
            </a:r>
          </a:p>
          <a:p>
            <a:r>
              <a:t>   - Displays assignment details, submission portal, and marks.</a:t>
            </a:r>
          </a:p>
          <a:p/>
          <a:p>
            <a:r>
              <a:t>3. Teacher Module:</a:t>
            </a:r>
          </a:p>
          <a:p>
            <a:r>
              <a:t>   - Allows assignment creation, uploading, and marks assignment.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Screenshots/Demo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Home Page: Role Selection Interface</a:t>
            </a:r>
          </a:p>
          <a:p>
            <a:r>
              <a:t>- Student Dashboard: Assignment and Marks Overview</a:t>
            </a:r>
          </a:p>
          <a:p>
            <a:r>
              <a:t>- Teacher Dashboard: Assignment Upload and Marks Management</a:t>
            </a:r>
          </a:p>
          <a:p/>
          <a:p>
            <a:r>
              <a:t>*Screenshots here*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Implementing dynamic role-based dashboards</a:t>
            </a:r>
          </a:p>
          <a:p>
            <a:r>
              <a:t>- Database schema design for students and teachers</a:t>
            </a:r>
          </a:p>
          <a:p>
            <a:r>
              <a:t>- Ensuring a smooth user experience for both roles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Add a notification system for deadlines and updates</a:t>
            </a:r>
          </a:p>
          <a:p>
            <a:r>
              <a:t>- Integrate user authentication and authorization</a:t>
            </a:r>
          </a:p>
          <a:p>
            <a:r>
              <a:t>- Deploy on a cloud platform for accessibility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Successfully developed a ClassManager system using Django</a:t>
            </a:r>
          </a:p>
          <a:p>
            <a:r>
              <a:t>- Improved classroom management for students and teachers</a:t>
            </a:r>
          </a:p>
          <a:p>
            <a:r>
              <a:t>- Scope for future improvements and scalability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