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08" r:id="rId4"/>
    <p:sldId id="313" r:id="rId5"/>
    <p:sldId id="312" r:id="rId6"/>
    <p:sldId id="314" r:id="rId7"/>
    <p:sldId id="31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12" y="19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3.10849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reurl.cc/j7vbmq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38216" y="2444785"/>
            <a:ext cx="452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以胸腔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X-ray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圖片辨識肺炎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16977" y="86288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計算機程式提案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1290" y="3965131"/>
            <a:ext cx="3148619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105701004 </a:t>
            </a:r>
            <a:r>
              <a:rPr lang="zh-TW" altLang="en-US" sz="2000" dirty="0"/>
              <a:t>應數四 黃乾唐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105701027 </a:t>
            </a:r>
            <a:r>
              <a:rPr lang="zh-TW" altLang="en-US" sz="2000" dirty="0"/>
              <a:t>應數四 賴彥儒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105701037 </a:t>
            </a:r>
            <a:r>
              <a:rPr lang="zh-TW" altLang="en-US" sz="2000" dirty="0"/>
              <a:t>應數四 林煜翰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106702049 </a:t>
            </a:r>
            <a:r>
              <a:rPr lang="zh-TW" altLang="en-US" sz="2000" dirty="0"/>
              <a:t>心理三 胡傳宇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43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圓角矩形 208"/>
          <p:cNvSpPr/>
          <p:nvPr/>
        </p:nvSpPr>
        <p:spPr>
          <a:xfrm>
            <a:off x="5360716" y="1862381"/>
            <a:ext cx="2361026" cy="26617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03132" y="457085"/>
            <a:ext cx="5056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圖片判斷肺炎和辨別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805109" y="1810889"/>
            <a:ext cx="2614533" cy="2615062"/>
            <a:chOff x="1931831" y="2255478"/>
            <a:chExt cx="2034862" cy="2298990"/>
          </a:xfrm>
        </p:grpSpPr>
        <p:sp>
          <p:nvSpPr>
            <p:cNvPr id="12" name="圓角矩形 11"/>
            <p:cNvSpPr/>
            <p:nvPr/>
          </p:nvSpPr>
          <p:spPr>
            <a:xfrm>
              <a:off x="1931831" y="2336239"/>
              <a:ext cx="2034862" cy="221822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87070" y="2255478"/>
              <a:ext cx="755335" cy="506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latin typeface="Aileron SemiBold" panose="00000700000000000000" pitchFamily="50" charset="0"/>
                  <a:ea typeface="Yu Gothic UI" panose="020B0500000000000000" pitchFamily="34" charset="-128"/>
                </a:rPr>
                <a:t>Input</a:t>
              </a:r>
            </a:p>
          </p:txBody>
        </p:sp>
      </p:grp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4466994" y="3023923"/>
            <a:ext cx="8937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B1FDD9CC-36A5-0E4A-9BB3-1052B73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58" y="2301444"/>
            <a:ext cx="1978403" cy="178358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613DCD-6034-8B44-A7E6-094ACF89FBD7}"/>
              </a:ext>
            </a:extLst>
          </p:cNvPr>
          <p:cNvSpPr txBox="1"/>
          <p:nvPr/>
        </p:nvSpPr>
        <p:spPr>
          <a:xfrm>
            <a:off x="2100071" y="4085026"/>
            <a:ext cx="20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Chest x-ray image</a:t>
            </a:r>
            <a:endParaRPr kumimoji="1" lang="zh-TW" altLang="en-US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EB263265-CD2D-1B4B-BFDC-17A594F604CD}"/>
              </a:ext>
            </a:extLst>
          </p:cNvPr>
          <p:cNvSpPr txBox="1"/>
          <p:nvPr/>
        </p:nvSpPr>
        <p:spPr>
          <a:xfrm>
            <a:off x="5680706" y="2021119"/>
            <a:ext cx="1745991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latin typeface="Aileron SemiBold" panose="00000700000000000000" pitchFamily="50" charset="0"/>
                <a:ea typeface="Yu Gothic UI" panose="020B0500000000000000" pitchFamily="34" charset="-128"/>
              </a:rPr>
              <a:t>Output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Aileron SemiBold" panose="00000700000000000000" pitchFamily="50" charset="0"/>
                <a:ea typeface="Yu Gothic UI" panose="020B0500000000000000" pitchFamily="34" charset="-128"/>
              </a:rPr>
              <a:t>Normal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Aileron SemiBold" panose="00000700000000000000" pitchFamily="50" charset="0"/>
                <a:ea typeface="Yu Gothic UI" panose="020B0500000000000000" pitchFamily="34" charset="-128"/>
              </a:rPr>
              <a:t>Pneumonia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Aileron SemiBold" panose="00000700000000000000" pitchFamily="50" charset="0"/>
                <a:ea typeface="Yu Gothic UI" panose="020B0500000000000000" pitchFamily="34" charset="-128"/>
              </a:rPr>
              <a:t>Covid-19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Aileron SemiBold" panose="00000700000000000000" pitchFamily="50" charset="0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7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31118" y="457085"/>
            <a:ext cx="800219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8B9F5985-1264-0C4F-A45E-BB80A631454D}"/>
              </a:ext>
            </a:extLst>
          </p:cNvPr>
          <p:cNvSpPr txBox="1"/>
          <p:nvPr/>
        </p:nvSpPr>
        <p:spPr>
          <a:xfrm>
            <a:off x="408177" y="1064856"/>
            <a:ext cx="10623421" cy="2886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對圖片辨識有興趣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對於時事議題關心，希望找到更快速的篩檢方法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對於研究論文有興趣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344" lvl="1" indent="-457200">
              <a:lnSpc>
                <a:spcPct val="150000"/>
              </a:lnSpc>
              <a:buAutoNum type="arabicPeriod"/>
            </a:pPr>
            <a:r>
              <a:rPr lang="en" altLang="zh-TW" sz="1400" dirty="0"/>
              <a:t>Automatic Detection of Coronavirus Disease (COVID-19) Using X-ray Images and Deep Convolutional Neural Networks </a:t>
            </a:r>
            <a:br>
              <a:rPr lang="en" altLang="zh-TW" sz="1400" dirty="0"/>
            </a:br>
            <a:r>
              <a:rPr lang="en" altLang="zh-TW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https://arxiv.org/pdf/2003.10849.pdf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光篩檢新冠肺炎準確率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0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44593" y="328534"/>
            <a:ext cx="240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8874" y="1090009"/>
            <a:ext cx="1535998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 Sets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78875" y="1759697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Normal, Pneumonia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https://reurl.cc/j7vbmq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Covid-19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https://github.com/ieee8023/covid-chestxray-dataset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978874" y="1736837"/>
            <a:ext cx="1068726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07A82C-0572-1A4F-B612-18499D83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5" y="2729194"/>
            <a:ext cx="4908285" cy="31835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FD7E3F-2B3A-014E-B71F-8C7751770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2" y="2729194"/>
            <a:ext cx="5804149" cy="17540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4E45292-AE11-A242-8980-D485C7BA6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69" y="4483195"/>
            <a:ext cx="4044419" cy="17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44593" y="207954"/>
            <a:ext cx="240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593" y="804245"/>
            <a:ext cx="622055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2C75CD-13DA-9440-A02B-5CCC878BF851}"/>
              </a:ext>
            </a:extLst>
          </p:cNvPr>
          <p:cNvSpPr txBox="1"/>
          <p:nvPr/>
        </p:nvSpPr>
        <p:spPr>
          <a:xfrm>
            <a:off x="844593" y="984590"/>
            <a:ext cx="7867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/>
              <a:t>資料增強</a:t>
            </a:r>
            <a:r>
              <a:rPr kumimoji="1" lang="en-US" altLang="zh-CN" sz="2400" dirty="0"/>
              <a:t> Data Augmentation</a:t>
            </a:r>
          </a:p>
          <a:p>
            <a:pPr marL="914344" lvl="1" indent="-457200">
              <a:buAutoNum type="arabicPeriod"/>
            </a:pPr>
            <a:r>
              <a:rPr kumimoji="1" lang="en-US" altLang="zh-CN" sz="2000" dirty="0"/>
              <a:t>Normal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1577</a:t>
            </a:r>
            <a:r>
              <a:rPr kumimoji="1" lang="zh-CN" altLang="en-US" sz="2000" dirty="0"/>
              <a:t>張</a:t>
            </a:r>
            <a:endParaRPr kumimoji="1" lang="en-US" altLang="zh-CN" sz="2000" dirty="0"/>
          </a:p>
          <a:p>
            <a:pPr marL="914344" lvl="1" indent="-457200">
              <a:buAutoNum type="arabicPeriod"/>
            </a:pPr>
            <a:r>
              <a:rPr kumimoji="1" lang="en-US" altLang="zh-CN" sz="2000" dirty="0"/>
              <a:t>Pneumonia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4267</a:t>
            </a:r>
            <a:r>
              <a:rPr kumimoji="1" lang="zh-CN" altLang="en-US" sz="2000" dirty="0"/>
              <a:t>張</a:t>
            </a:r>
            <a:endParaRPr kumimoji="1" lang="en-US" altLang="zh-CN" sz="2000" dirty="0"/>
          </a:p>
          <a:p>
            <a:pPr marL="914344" lvl="1" indent="-457200">
              <a:buAutoNum type="arabicPeriod"/>
            </a:pPr>
            <a:r>
              <a:rPr kumimoji="1" lang="en-US" altLang="zh-CN" sz="2000" dirty="0"/>
              <a:t>COVID-19 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296</a:t>
            </a:r>
            <a:r>
              <a:rPr kumimoji="1" lang="zh-CN" altLang="en-US" sz="2000" dirty="0"/>
              <a:t>張</a:t>
            </a:r>
            <a:br>
              <a:rPr kumimoji="1" lang="en-US" altLang="zh-CN" sz="2000" dirty="0"/>
            </a:b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圖片大小統一方法</a:t>
            </a:r>
            <a:endParaRPr kumimoji="1" lang="en-US" altLang="zh-CN" sz="2400" dirty="0"/>
          </a:p>
          <a:p>
            <a:pPr marL="914344" lvl="1" indent="-457200">
              <a:buAutoNum type="arabicPeriod"/>
            </a:pPr>
            <a:r>
              <a:rPr kumimoji="1" lang="zh-CN" altLang="en-US" sz="2000" dirty="0"/>
              <a:t>資料集圖片比例不一</a:t>
            </a:r>
            <a:endParaRPr kumimoji="1" lang="en-US" altLang="zh-CN" sz="2000" dirty="0"/>
          </a:p>
          <a:p>
            <a:pPr marL="914344" lvl="1" indent="-457200">
              <a:buAutoNum type="arabicPeriod"/>
            </a:pPr>
            <a:r>
              <a:rPr kumimoji="1" lang="zh-CN" altLang="en-US" sz="2000" dirty="0"/>
              <a:t>資料集希望能</a:t>
            </a:r>
            <a:r>
              <a:rPr kumimoji="1" lang="en-US" altLang="zh-CN" sz="2000" dirty="0"/>
              <a:t> resize </a:t>
            </a:r>
            <a:r>
              <a:rPr kumimoji="1" lang="zh-CN" altLang="en-US" sz="2000" dirty="0"/>
              <a:t>成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224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x 224</a:t>
            </a:r>
          </a:p>
          <a:p>
            <a:pPr marL="914344" lvl="1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套入不同</a:t>
            </a:r>
            <a:r>
              <a:rPr kumimoji="1" lang="en-US" altLang="zh-CN" sz="2400" dirty="0"/>
              <a:t> CNN </a:t>
            </a:r>
            <a:r>
              <a:rPr kumimoji="1" lang="zh-CN" altLang="en-US" sz="2400" dirty="0"/>
              <a:t>模型如</a:t>
            </a:r>
            <a:r>
              <a:rPr kumimoji="1" lang="en-US" altLang="zh-CN" sz="2400" dirty="0"/>
              <a:t> VGG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ResNet</a:t>
            </a:r>
            <a:r>
              <a:rPr kumimoji="1" lang="zh-TW" altLang="en-US" sz="2400" dirty="0"/>
              <a:t> </a:t>
            </a:r>
            <a:r>
              <a:rPr kumimoji="1" lang="zh-CN" altLang="en-US" sz="2400" dirty="0"/>
              <a:t>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472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7895283" y="1556619"/>
            <a:ext cx="399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第五、六週：試著自己寫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跑結果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5322860" y="3875467"/>
            <a:ext cx="71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第二週：找將圖片的大小統一</a:t>
            </a:r>
            <a:r>
              <a:rPr lang="zh-TW" altLang="en-US" dirty="0"/>
              <a:t>及資料擴增方法</a:t>
            </a:r>
            <a:endParaRPr lang="zh-TW" altLang="zh-TW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5DD4C900-7672-4C45-A30E-397B41D18687}"/>
              </a:ext>
            </a:extLst>
          </p:cNvPr>
          <p:cNvSpPr/>
          <p:nvPr/>
        </p:nvSpPr>
        <p:spPr>
          <a:xfrm>
            <a:off x="5537081" y="245548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31FE919C-941E-4BE6-A9BE-8BF45AA177F7}"/>
              </a:ext>
            </a:extLst>
          </p:cNvPr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3152" y="3279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預計執行計畫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15518" y="5072942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第一週：</a:t>
            </a:r>
            <a:r>
              <a:rPr lang="zh-TW" altLang="zh-TW" dirty="0"/>
              <a:t>完成資料的讀取和</a:t>
            </a:r>
            <a:r>
              <a:rPr lang="en-US" altLang="zh-TW" dirty="0"/>
              <a:t>label</a:t>
            </a:r>
            <a:r>
              <a:rPr lang="zh-TW" altLang="zh-TW" dirty="0"/>
              <a:t>分類 </a:t>
            </a:r>
            <a:endParaRPr 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82977" y="2721216"/>
            <a:ext cx="520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第三</a:t>
            </a:r>
            <a:r>
              <a:rPr lang="zh-TW" altLang="en-US" dirty="0"/>
              <a:t>、四</a:t>
            </a:r>
            <a:r>
              <a:rPr lang="zh-TW" altLang="zh-TW" dirty="0"/>
              <a:t>週：討論並瞭解</a:t>
            </a:r>
            <a:r>
              <a:rPr lang="en-US" altLang="zh-TW" dirty="0"/>
              <a:t>VGG</a:t>
            </a:r>
            <a:r>
              <a:rPr lang="zh-TW" altLang="zh-TW" dirty="0"/>
              <a:t>和</a:t>
            </a:r>
            <a:r>
              <a:rPr lang="en-US" altLang="zh-TW" dirty="0"/>
              <a:t>Resnet</a:t>
            </a:r>
            <a:r>
              <a:rPr lang="zh-CN" altLang="en-US" dirty="0"/>
              <a:t>等</a:t>
            </a:r>
            <a:r>
              <a:rPr lang="zh-TW" altLang="zh-TW" dirty="0"/>
              <a:t>的原理，</a:t>
            </a:r>
            <a:r>
              <a:rPr lang="en-US" altLang="zh-TW" dirty="0"/>
              <a:t>	</a:t>
            </a:r>
            <a:r>
              <a:rPr lang="zh-TW" altLang="en-US" dirty="0"/>
              <a:t>       </a:t>
            </a:r>
            <a:r>
              <a:rPr lang="zh-TW" altLang="zh-TW" dirty="0"/>
              <a:t>找一些實作的</a:t>
            </a:r>
            <a:r>
              <a:rPr lang="en-US" altLang="zh-TW" dirty="0"/>
              <a:t>code</a:t>
            </a:r>
            <a:r>
              <a:rPr lang="zh-TW" altLang="zh-TW" dirty="0"/>
              <a:t>和論文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1391038" y="44342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2610885" y="329572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rgbClr val="FFC000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3887132" y="217943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5190559" y="1026934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DCAE2F-4416-7441-B06A-76F746651B8C}"/>
              </a:ext>
            </a:extLst>
          </p:cNvPr>
          <p:cNvSpPr txBox="1"/>
          <p:nvPr/>
        </p:nvSpPr>
        <p:spPr>
          <a:xfrm>
            <a:off x="401426" y="5807026"/>
            <a:ext cx="6859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人做資料前處理，</a:t>
            </a:r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人研究各種模型方法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271</Words>
  <Application>Microsoft Macintosh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Aileron SemiBold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123</cp:revision>
  <dcterms:created xsi:type="dcterms:W3CDTF">2018-04-24T17:14:44Z</dcterms:created>
  <dcterms:modified xsi:type="dcterms:W3CDTF">2020-04-26T12:51:17Z</dcterms:modified>
</cp:coreProperties>
</file>