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FE4F8-198A-4E40-BDF0-01F32BDCFFC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819C736-926E-4392-990E-9B65BE9FA72F}">
      <dgm:prSet phldrT="[文字]"/>
      <dgm:spPr/>
      <dgm:t>
        <a:bodyPr/>
        <a:lstStyle/>
        <a:p>
          <a:endParaRPr lang="zh-TW" altLang="en-US" dirty="0"/>
        </a:p>
      </dgm:t>
    </dgm:pt>
    <dgm:pt modelId="{80C0A45D-434C-4DC7-95EE-97553DCD438F}" type="parTrans" cxnId="{610F699E-4897-4C42-8C0C-27C917E6BC96}">
      <dgm:prSet/>
      <dgm:spPr/>
      <dgm:t>
        <a:bodyPr/>
        <a:lstStyle/>
        <a:p>
          <a:endParaRPr lang="zh-TW" altLang="en-US"/>
        </a:p>
      </dgm:t>
    </dgm:pt>
    <dgm:pt modelId="{7F61F975-7C59-4C9B-9C96-B36C96999BF0}" type="sibTrans" cxnId="{610F699E-4897-4C42-8C0C-27C917E6BC96}">
      <dgm:prSet/>
      <dgm:spPr/>
      <dgm:t>
        <a:bodyPr/>
        <a:lstStyle/>
        <a:p>
          <a:endParaRPr lang="zh-TW" altLang="en-US"/>
        </a:p>
      </dgm:t>
    </dgm:pt>
    <dgm:pt modelId="{D128131D-3C04-4CFD-992C-42A760482D15}">
      <dgm:prSet phldrT="[文字]"/>
      <dgm:spPr/>
      <dgm:t>
        <a:bodyPr/>
        <a:lstStyle/>
        <a:p>
          <a:r>
            <a:rPr lang="en-US" altLang="zh-TW" dirty="0" smtClean="0"/>
            <a:t>*Timing</a:t>
          </a:r>
          <a:endParaRPr lang="zh-TW" altLang="en-US" dirty="0"/>
        </a:p>
      </dgm:t>
    </dgm:pt>
    <dgm:pt modelId="{7BB273E5-4A06-46B7-BC27-E5264E4E30D1}" type="parTrans" cxnId="{E8CBF1EB-A946-4FFC-81E2-FD9A8F6D01EE}">
      <dgm:prSet/>
      <dgm:spPr/>
      <dgm:t>
        <a:bodyPr/>
        <a:lstStyle/>
        <a:p>
          <a:endParaRPr lang="zh-TW" altLang="en-US"/>
        </a:p>
      </dgm:t>
    </dgm:pt>
    <dgm:pt modelId="{F315F41D-A1D3-4C82-9DB4-EFC7B45F6898}" type="sibTrans" cxnId="{E8CBF1EB-A946-4FFC-81E2-FD9A8F6D01EE}">
      <dgm:prSet/>
      <dgm:spPr/>
      <dgm:t>
        <a:bodyPr/>
        <a:lstStyle/>
        <a:p>
          <a:endParaRPr lang="zh-TW" altLang="en-US"/>
        </a:p>
      </dgm:t>
    </dgm:pt>
    <dgm:pt modelId="{FDE50319-046F-4075-82F8-71D5308633E4}">
      <dgm:prSet phldrT="[文字]"/>
      <dgm:spPr/>
      <dgm:t>
        <a:bodyPr/>
        <a:lstStyle/>
        <a:p>
          <a:r>
            <a:rPr lang="en-US" altLang="zh-TW" dirty="0" smtClean="0"/>
            <a:t>Reliability</a:t>
          </a:r>
          <a:endParaRPr lang="zh-TW" altLang="en-US" dirty="0"/>
        </a:p>
      </dgm:t>
    </dgm:pt>
    <dgm:pt modelId="{64F19602-B61D-4639-BBA5-6EFA8FC561C0}" type="parTrans" cxnId="{B1DC0EE3-7203-4B68-B837-97CF60131866}">
      <dgm:prSet/>
      <dgm:spPr/>
      <dgm:t>
        <a:bodyPr/>
        <a:lstStyle/>
        <a:p>
          <a:endParaRPr lang="zh-TW" altLang="en-US"/>
        </a:p>
      </dgm:t>
    </dgm:pt>
    <dgm:pt modelId="{9E3B6874-0ABB-4804-8FEE-CBD160B415EC}" type="sibTrans" cxnId="{B1DC0EE3-7203-4B68-B837-97CF60131866}">
      <dgm:prSet/>
      <dgm:spPr/>
      <dgm:t>
        <a:bodyPr/>
        <a:lstStyle/>
        <a:p>
          <a:endParaRPr lang="zh-TW" altLang="en-US"/>
        </a:p>
      </dgm:t>
    </dgm:pt>
    <dgm:pt modelId="{C0730984-8062-4D82-927D-E786D7853F30}">
      <dgm:prSet phldrT="[文字]"/>
      <dgm:spPr/>
      <dgm:t>
        <a:bodyPr/>
        <a:lstStyle/>
        <a:p>
          <a:r>
            <a:rPr lang="en-US" altLang="zh-TW" dirty="0" smtClean="0"/>
            <a:t>Testability</a:t>
          </a:r>
          <a:endParaRPr lang="zh-TW" altLang="en-US" dirty="0"/>
        </a:p>
      </dgm:t>
    </dgm:pt>
    <dgm:pt modelId="{AD861C56-3E4C-4421-9742-9FDD5B7E7A81}" type="parTrans" cxnId="{0DBD5CC3-4349-40E6-AB39-47657A5AA7FC}">
      <dgm:prSet/>
      <dgm:spPr/>
      <dgm:t>
        <a:bodyPr/>
        <a:lstStyle/>
        <a:p>
          <a:endParaRPr lang="zh-TW" altLang="en-US"/>
        </a:p>
      </dgm:t>
    </dgm:pt>
    <dgm:pt modelId="{DE801983-BFE0-4913-8421-57362F6901D3}" type="sibTrans" cxnId="{0DBD5CC3-4349-40E6-AB39-47657A5AA7FC}">
      <dgm:prSet/>
      <dgm:spPr/>
      <dgm:t>
        <a:bodyPr/>
        <a:lstStyle/>
        <a:p>
          <a:endParaRPr lang="zh-TW" altLang="en-US"/>
        </a:p>
      </dgm:t>
    </dgm:pt>
    <dgm:pt modelId="{DC94E6BA-2EFF-4D3C-9850-1D0815CB7E26}">
      <dgm:prSet phldrT="[文字]"/>
      <dgm:spPr/>
      <dgm:t>
        <a:bodyPr/>
        <a:lstStyle/>
        <a:p>
          <a:r>
            <a:rPr lang="en-US" altLang="zh-TW" dirty="0" smtClean="0"/>
            <a:t>*Area</a:t>
          </a:r>
          <a:endParaRPr lang="zh-TW" altLang="en-US" dirty="0"/>
        </a:p>
      </dgm:t>
    </dgm:pt>
    <dgm:pt modelId="{6F2B8265-CE60-4649-8F6E-A7F694351B96}" type="parTrans" cxnId="{6C0AD85E-4096-40CA-AD93-AE67BCAC2F21}">
      <dgm:prSet/>
      <dgm:spPr/>
      <dgm:t>
        <a:bodyPr/>
        <a:lstStyle/>
        <a:p>
          <a:endParaRPr lang="zh-TW" altLang="en-US"/>
        </a:p>
      </dgm:t>
    </dgm:pt>
    <dgm:pt modelId="{F83DCCBD-A755-4D80-9909-32DCFC05E9B2}" type="sibTrans" cxnId="{6C0AD85E-4096-40CA-AD93-AE67BCAC2F21}">
      <dgm:prSet/>
      <dgm:spPr/>
      <dgm:t>
        <a:bodyPr/>
        <a:lstStyle/>
        <a:p>
          <a:endParaRPr lang="zh-TW" altLang="en-US"/>
        </a:p>
      </dgm:t>
    </dgm:pt>
    <dgm:pt modelId="{E5A4ACA8-88C5-481B-8C62-0D48F624B25D}">
      <dgm:prSet/>
      <dgm:spPr/>
      <dgm:t>
        <a:bodyPr/>
        <a:lstStyle/>
        <a:p>
          <a:r>
            <a:rPr lang="en-US" altLang="zh-TW" dirty="0" smtClean="0"/>
            <a:t>*Power</a:t>
          </a:r>
          <a:endParaRPr lang="zh-TW" altLang="en-US" dirty="0"/>
        </a:p>
      </dgm:t>
    </dgm:pt>
    <dgm:pt modelId="{928A4C07-05DF-4CCC-B5DC-141306C8F6EF}" type="parTrans" cxnId="{E360545F-5A6B-4903-B909-6D00ECB7B9E5}">
      <dgm:prSet/>
      <dgm:spPr/>
      <dgm:t>
        <a:bodyPr/>
        <a:lstStyle/>
        <a:p>
          <a:endParaRPr lang="zh-TW" altLang="en-US"/>
        </a:p>
      </dgm:t>
    </dgm:pt>
    <dgm:pt modelId="{C915BA86-C2FD-4858-916F-67B8763A075B}" type="sibTrans" cxnId="{E360545F-5A6B-4903-B909-6D00ECB7B9E5}">
      <dgm:prSet/>
      <dgm:spPr/>
      <dgm:t>
        <a:bodyPr/>
        <a:lstStyle/>
        <a:p>
          <a:endParaRPr lang="zh-TW" altLang="en-US"/>
        </a:p>
      </dgm:t>
    </dgm:pt>
    <dgm:pt modelId="{95ADA69E-1CB0-486E-A5F9-11560FDD78CC}" type="pres">
      <dgm:prSet presAssocID="{50BFE4F8-198A-4E40-BDF0-01F32BDCFFC6}" presName="cycle" presStyleCnt="0">
        <dgm:presLayoutVars>
          <dgm:dir/>
          <dgm:resizeHandles val="exact"/>
        </dgm:presLayoutVars>
      </dgm:prSet>
      <dgm:spPr/>
    </dgm:pt>
    <dgm:pt modelId="{8DEC0865-D400-4C9D-88DF-F8A0D8C88B41}" type="pres">
      <dgm:prSet presAssocID="{4819C736-926E-4392-990E-9B65BE9FA72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77F34F-2587-4763-AB0F-DD5BF562BBD6}" type="pres">
      <dgm:prSet presAssocID="{7F61F975-7C59-4C9B-9C96-B36C96999BF0}" presName="sibTrans" presStyleLbl="sibTrans2D1" presStyleIdx="0" presStyleCnt="6"/>
      <dgm:spPr/>
    </dgm:pt>
    <dgm:pt modelId="{E6F03EBF-C4D6-4D44-8331-7FA8D03C16DF}" type="pres">
      <dgm:prSet presAssocID="{7F61F975-7C59-4C9B-9C96-B36C96999BF0}" presName="connectorText" presStyleLbl="sibTrans2D1" presStyleIdx="0" presStyleCnt="6"/>
      <dgm:spPr/>
    </dgm:pt>
    <dgm:pt modelId="{D28CD74D-BE0A-4E39-8F96-F91D851CAD78}" type="pres">
      <dgm:prSet presAssocID="{D128131D-3C04-4CFD-992C-42A760482D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C93B0A-4E5E-4858-B16D-A7D7213F4F15}" type="pres">
      <dgm:prSet presAssocID="{F315F41D-A1D3-4C82-9DB4-EFC7B45F6898}" presName="sibTrans" presStyleLbl="sibTrans2D1" presStyleIdx="1" presStyleCnt="6"/>
      <dgm:spPr/>
    </dgm:pt>
    <dgm:pt modelId="{FAFF0E20-5445-434A-AAD7-3A7E83C8F6B0}" type="pres">
      <dgm:prSet presAssocID="{F315F41D-A1D3-4C82-9DB4-EFC7B45F6898}" presName="connectorText" presStyleLbl="sibTrans2D1" presStyleIdx="1" presStyleCnt="6"/>
      <dgm:spPr/>
    </dgm:pt>
    <dgm:pt modelId="{CC9F2844-BC0F-44EE-8889-053AE077D92B}" type="pres">
      <dgm:prSet presAssocID="{E5A4ACA8-88C5-481B-8C62-0D48F624B25D}" presName="node" presStyleLbl="node1" presStyleIdx="2" presStyleCnt="6">
        <dgm:presLayoutVars>
          <dgm:bulletEnabled val="1"/>
        </dgm:presLayoutVars>
      </dgm:prSet>
      <dgm:spPr/>
    </dgm:pt>
    <dgm:pt modelId="{F464460F-F5BB-4066-B973-A16A10DCFC42}" type="pres">
      <dgm:prSet presAssocID="{C915BA86-C2FD-4858-916F-67B8763A075B}" presName="sibTrans" presStyleLbl="sibTrans2D1" presStyleIdx="2" presStyleCnt="6"/>
      <dgm:spPr/>
    </dgm:pt>
    <dgm:pt modelId="{28420EDA-C86D-4F7C-BDD7-521472BCBB68}" type="pres">
      <dgm:prSet presAssocID="{C915BA86-C2FD-4858-916F-67B8763A075B}" presName="connectorText" presStyleLbl="sibTrans2D1" presStyleIdx="2" presStyleCnt="6"/>
      <dgm:spPr/>
    </dgm:pt>
    <dgm:pt modelId="{B165844A-6FC2-43ED-8447-32D062928B33}" type="pres">
      <dgm:prSet presAssocID="{FDE50319-046F-4075-82F8-71D5308633E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1F8A3B-A2DA-4F81-9724-802DCB1FB656}" type="pres">
      <dgm:prSet presAssocID="{9E3B6874-0ABB-4804-8FEE-CBD160B415EC}" presName="sibTrans" presStyleLbl="sibTrans2D1" presStyleIdx="3" presStyleCnt="6"/>
      <dgm:spPr/>
    </dgm:pt>
    <dgm:pt modelId="{FDEC0F59-9A1A-4CE6-969B-C63251A71CC5}" type="pres">
      <dgm:prSet presAssocID="{9E3B6874-0ABB-4804-8FEE-CBD160B415EC}" presName="connectorText" presStyleLbl="sibTrans2D1" presStyleIdx="3" presStyleCnt="6"/>
      <dgm:spPr/>
    </dgm:pt>
    <dgm:pt modelId="{B1893290-F1B2-4D7C-85C0-974142752F8F}" type="pres">
      <dgm:prSet presAssocID="{C0730984-8062-4D82-927D-E786D7853F3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6B8980-D950-47E8-AC51-2DD44634D7EF}" type="pres">
      <dgm:prSet presAssocID="{DE801983-BFE0-4913-8421-57362F6901D3}" presName="sibTrans" presStyleLbl="sibTrans2D1" presStyleIdx="4" presStyleCnt="6"/>
      <dgm:spPr/>
    </dgm:pt>
    <dgm:pt modelId="{6296D8DD-CEA8-4EEB-B56E-1E1F3BDB57CC}" type="pres">
      <dgm:prSet presAssocID="{DE801983-BFE0-4913-8421-57362F6901D3}" presName="connectorText" presStyleLbl="sibTrans2D1" presStyleIdx="4" presStyleCnt="6"/>
      <dgm:spPr/>
    </dgm:pt>
    <dgm:pt modelId="{4BF34C05-8189-4260-BCEA-F88BB6FEFCAF}" type="pres">
      <dgm:prSet presAssocID="{DC94E6BA-2EFF-4D3C-9850-1D0815CB7E26}" presName="node" presStyleLbl="node1" presStyleIdx="5" presStyleCnt="6">
        <dgm:presLayoutVars>
          <dgm:bulletEnabled val="1"/>
        </dgm:presLayoutVars>
      </dgm:prSet>
      <dgm:spPr/>
    </dgm:pt>
    <dgm:pt modelId="{F11B38FB-F2CA-4055-8FE3-922B9681FBCA}" type="pres">
      <dgm:prSet presAssocID="{F83DCCBD-A755-4D80-9909-32DCFC05E9B2}" presName="sibTrans" presStyleLbl="sibTrans2D1" presStyleIdx="5" presStyleCnt="6"/>
      <dgm:spPr/>
    </dgm:pt>
    <dgm:pt modelId="{9C04CDF9-8ED4-45FD-BAB8-54542D365B48}" type="pres">
      <dgm:prSet presAssocID="{F83DCCBD-A755-4D80-9909-32DCFC05E9B2}" presName="connectorText" presStyleLbl="sibTrans2D1" presStyleIdx="5" presStyleCnt="6"/>
      <dgm:spPr/>
    </dgm:pt>
  </dgm:ptLst>
  <dgm:cxnLst>
    <dgm:cxn modelId="{E360545F-5A6B-4903-B909-6D00ECB7B9E5}" srcId="{50BFE4F8-198A-4E40-BDF0-01F32BDCFFC6}" destId="{E5A4ACA8-88C5-481B-8C62-0D48F624B25D}" srcOrd="2" destOrd="0" parTransId="{928A4C07-05DF-4CCC-B5DC-141306C8F6EF}" sibTransId="{C915BA86-C2FD-4858-916F-67B8763A075B}"/>
    <dgm:cxn modelId="{EA6B5C7D-36A7-4F9D-87A6-8D875158E767}" type="presOf" srcId="{50BFE4F8-198A-4E40-BDF0-01F32BDCFFC6}" destId="{95ADA69E-1CB0-486E-A5F9-11560FDD78CC}" srcOrd="0" destOrd="0" presId="urn:microsoft.com/office/officeart/2005/8/layout/cycle2"/>
    <dgm:cxn modelId="{F8BB4FEE-63C4-42F8-AD22-909715FDA51A}" type="presOf" srcId="{C0730984-8062-4D82-927D-E786D7853F30}" destId="{B1893290-F1B2-4D7C-85C0-974142752F8F}" srcOrd="0" destOrd="0" presId="urn:microsoft.com/office/officeart/2005/8/layout/cycle2"/>
    <dgm:cxn modelId="{610F699E-4897-4C42-8C0C-27C917E6BC96}" srcId="{50BFE4F8-198A-4E40-BDF0-01F32BDCFFC6}" destId="{4819C736-926E-4392-990E-9B65BE9FA72F}" srcOrd="0" destOrd="0" parTransId="{80C0A45D-434C-4DC7-95EE-97553DCD438F}" sibTransId="{7F61F975-7C59-4C9B-9C96-B36C96999BF0}"/>
    <dgm:cxn modelId="{EDEF493C-A10D-4711-B10B-1A03495F0E42}" type="presOf" srcId="{C915BA86-C2FD-4858-916F-67B8763A075B}" destId="{28420EDA-C86D-4F7C-BDD7-521472BCBB68}" srcOrd="1" destOrd="0" presId="urn:microsoft.com/office/officeart/2005/8/layout/cycle2"/>
    <dgm:cxn modelId="{B1DC0EE3-7203-4B68-B837-97CF60131866}" srcId="{50BFE4F8-198A-4E40-BDF0-01F32BDCFFC6}" destId="{FDE50319-046F-4075-82F8-71D5308633E4}" srcOrd="3" destOrd="0" parTransId="{64F19602-B61D-4639-BBA5-6EFA8FC561C0}" sibTransId="{9E3B6874-0ABB-4804-8FEE-CBD160B415EC}"/>
    <dgm:cxn modelId="{637F62E6-5FF1-439F-B88B-007E0E358FD2}" type="presOf" srcId="{E5A4ACA8-88C5-481B-8C62-0D48F624B25D}" destId="{CC9F2844-BC0F-44EE-8889-053AE077D92B}" srcOrd="0" destOrd="0" presId="urn:microsoft.com/office/officeart/2005/8/layout/cycle2"/>
    <dgm:cxn modelId="{8F2BBE9D-9A31-406D-AF3F-4B18189A0A98}" type="presOf" srcId="{F315F41D-A1D3-4C82-9DB4-EFC7B45F6898}" destId="{FAFF0E20-5445-434A-AAD7-3A7E83C8F6B0}" srcOrd="1" destOrd="0" presId="urn:microsoft.com/office/officeart/2005/8/layout/cycle2"/>
    <dgm:cxn modelId="{3E53F91F-9FD3-4553-9271-8D6078181FBF}" type="presOf" srcId="{D128131D-3C04-4CFD-992C-42A760482D15}" destId="{D28CD74D-BE0A-4E39-8F96-F91D851CAD78}" srcOrd="0" destOrd="0" presId="urn:microsoft.com/office/officeart/2005/8/layout/cycle2"/>
    <dgm:cxn modelId="{9EEFEEC4-D561-4453-94E6-5C57F7BE73E8}" type="presOf" srcId="{DC94E6BA-2EFF-4D3C-9850-1D0815CB7E26}" destId="{4BF34C05-8189-4260-BCEA-F88BB6FEFCAF}" srcOrd="0" destOrd="0" presId="urn:microsoft.com/office/officeart/2005/8/layout/cycle2"/>
    <dgm:cxn modelId="{0DBD5CC3-4349-40E6-AB39-47657A5AA7FC}" srcId="{50BFE4F8-198A-4E40-BDF0-01F32BDCFFC6}" destId="{C0730984-8062-4D82-927D-E786D7853F30}" srcOrd="4" destOrd="0" parTransId="{AD861C56-3E4C-4421-9742-9FDD5B7E7A81}" sibTransId="{DE801983-BFE0-4913-8421-57362F6901D3}"/>
    <dgm:cxn modelId="{BDD3A7A0-5160-4556-9305-6A317ABDB9CE}" type="presOf" srcId="{7F61F975-7C59-4C9B-9C96-B36C96999BF0}" destId="{7D77F34F-2587-4763-AB0F-DD5BF562BBD6}" srcOrd="0" destOrd="0" presId="urn:microsoft.com/office/officeart/2005/8/layout/cycle2"/>
    <dgm:cxn modelId="{DBE05085-4879-4FCE-8193-A75404637ED5}" type="presOf" srcId="{F315F41D-A1D3-4C82-9DB4-EFC7B45F6898}" destId="{05C93B0A-4E5E-4858-B16D-A7D7213F4F15}" srcOrd="0" destOrd="0" presId="urn:microsoft.com/office/officeart/2005/8/layout/cycle2"/>
    <dgm:cxn modelId="{CA5EAC13-75B2-4AA6-9322-525FEB193233}" type="presOf" srcId="{9E3B6874-0ABB-4804-8FEE-CBD160B415EC}" destId="{FDEC0F59-9A1A-4CE6-969B-C63251A71CC5}" srcOrd="1" destOrd="0" presId="urn:microsoft.com/office/officeart/2005/8/layout/cycle2"/>
    <dgm:cxn modelId="{94E06908-5D85-467D-B3E7-8B75B1331925}" type="presOf" srcId="{F83DCCBD-A755-4D80-9909-32DCFC05E9B2}" destId="{9C04CDF9-8ED4-45FD-BAB8-54542D365B48}" srcOrd="1" destOrd="0" presId="urn:microsoft.com/office/officeart/2005/8/layout/cycle2"/>
    <dgm:cxn modelId="{D54A3729-852D-4211-952E-2A6160D4C035}" type="presOf" srcId="{F83DCCBD-A755-4D80-9909-32DCFC05E9B2}" destId="{F11B38FB-F2CA-4055-8FE3-922B9681FBCA}" srcOrd="0" destOrd="0" presId="urn:microsoft.com/office/officeart/2005/8/layout/cycle2"/>
    <dgm:cxn modelId="{162C74D9-923B-4CD3-9107-CB0AC713914E}" type="presOf" srcId="{C915BA86-C2FD-4858-916F-67B8763A075B}" destId="{F464460F-F5BB-4066-B973-A16A10DCFC42}" srcOrd="0" destOrd="0" presId="urn:microsoft.com/office/officeart/2005/8/layout/cycle2"/>
    <dgm:cxn modelId="{AD703F3E-5BEF-4A42-8BD5-D71D14ECF5BF}" type="presOf" srcId="{7F61F975-7C59-4C9B-9C96-B36C96999BF0}" destId="{E6F03EBF-C4D6-4D44-8331-7FA8D03C16DF}" srcOrd="1" destOrd="0" presId="urn:microsoft.com/office/officeart/2005/8/layout/cycle2"/>
    <dgm:cxn modelId="{406EF1A1-7C7E-4605-8B12-31921744F32F}" type="presOf" srcId="{DE801983-BFE0-4913-8421-57362F6901D3}" destId="{786B8980-D950-47E8-AC51-2DD44634D7EF}" srcOrd="0" destOrd="0" presId="urn:microsoft.com/office/officeart/2005/8/layout/cycle2"/>
    <dgm:cxn modelId="{7EB5D714-F790-4A85-8A4F-867B73155492}" type="presOf" srcId="{DE801983-BFE0-4913-8421-57362F6901D3}" destId="{6296D8DD-CEA8-4EEB-B56E-1E1F3BDB57CC}" srcOrd="1" destOrd="0" presId="urn:microsoft.com/office/officeart/2005/8/layout/cycle2"/>
    <dgm:cxn modelId="{48DE5921-1234-454A-8FBC-571350629ED9}" type="presOf" srcId="{FDE50319-046F-4075-82F8-71D5308633E4}" destId="{B165844A-6FC2-43ED-8447-32D062928B33}" srcOrd="0" destOrd="0" presId="urn:microsoft.com/office/officeart/2005/8/layout/cycle2"/>
    <dgm:cxn modelId="{4432FCC7-D849-4CDC-97DD-883F04963DBD}" type="presOf" srcId="{4819C736-926E-4392-990E-9B65BE9FA72F}" destId="{8DEC0865-D400-4C9D-88DF-F8A0D8C88B41}" srcOrd="0" destOrd="0" presId="urn:microsoft.com/office/officeart/2005/8/layout/cycle2"/>
    <dgm:cxn modelId="{6C0AD85E-4096-40CA-AD93-AE67BCAC2F21}" srcId="{50BFE4F8-198A-4E40-BDF0-01F32BDCFFC6}" destId="{DC94E6BA-2EFF-4D3C-9850-1D0815CB7E26}" srcOrd="5" destOrd="0" parTransId="{6F2B8265-CE60-4649-8F6E-A7F694351B96}" sibTransId="{F83DCCBD-A755-4D80-9909-32DCFC05E9B2}"/>
    <dgm:cxn modelId="{91FDE559-478E-496A-97E0-20465EF8AE25}" type="presOf" srcId="{9E3B6874-0ABB-4804-8FEE-CBD160B415EC}" destId="{B11F8A3B-A2DA-4F81-9724-802DCB1FB656}" srcOrd="0" destOrd="0" presId="urn:microsoft.com/office/officeart/2005/8/layout/cycle2"/>
    <dgm:cxn modelId="{E8CBF1EB-A946-4FFC-81E2-FD9A8F6D01EE}" srcId="{50BFE4F8-198A-4E40-BDF0-01F32BDCFFC6}" destId="{D128131D-3C04-4CFD-992C-42A760482D15}" srcOrd="1" destOrd="0" parTransId="{7BB273E5-4A06-46B7-BC27-E5264E4E30D1}" sibTransId="{F315F41D-A1D3-4C82-9DB4-EFC7B45F6898}"/>
    <dgm:cxn modelId="{5FA8C1A9-2667-4013-B320-8DC3FBFE84AC}" type="presParOf" srcId="{95ADA69E-1CB0-486E-A5F9-11560FDD78CC}" destId="{8DEC0865-D400-4C9D-88DF-F8A0D8C88B41}" srcOrd="0" destOrd="0" presId="urn:microsoft.com/office/officeart/2005/8/layout/cycle2"/>
    <dgm:cxn modelId="{F3D7F9B9-4AB2-4B0A-9D4A-67D2D1903C26}" type="presParOf" srcId="{95ADA69E-1CB0-486E-A5F9-11560FDD78CC}" destId="{7D77F34F-2587-4763-AB0F-DD5BF562BBD6}" srcOrd="1" destOrd="0" presId="urn:microsoft.com/office/officeart/2005/8/layout/cycle2"/>
    <dgm:cxn modelId="{3AB152BD-61C1-4859-899B-03689080BB59}" type="presParOf" srcId="{7D77F34F-2587-4763-AB0F-DD5BF562BBD6}" destId="{E6F03EBF-C4D6-4D44-8331-7FA8D03C16DF}" srcOrd="0" destOrd="0" presId="urn:microsoft.com/office/officeart/2005/8/layout/cycle2"/>
    <dgm:cxn modelId="{9EDD939A-BD5A-4B94-97D8-AE92C7E67F61}" type="presParOf" srcId="{95ADA69E-1CB0-486E-A5F9-11560FDD78CC}" destId="{D28CD74D-BE0A-4E39-8F96-F91D851CAD78}" srcOrd="2" destOrd="0" presId="urn:microsoft.com/office/officeart/2005/8/layout/cycle2"/>
    <dgm:cxn modelId="{7027BF5B-D20F-471F-9579-04F2AFC076ED}" type="presParOf" srcId="{95ADA69E-1CB0-486E-A5F9-11560FDD78CC}" destId="{05C93B0A-4E5E-4858-B16D-A7D7213F4F15}" srcOrd="3" destOrd="0" presId="urn:microsoft.com/office/officeart/2005/8/layout/cycle2"/>
    <dgm:cxn modelId="{FBE9647A-FAC7-453E-A4AE-9DEABFBE0AC2}" type="presParOf" srcId="{05C93B0A-4E5E-4858-B16D-A7D7213F4F15}" destId="{FAFF0E20-5445-434A-AAD7-3A7E83C8F6B0}" srcOrd="0" destOrd="0" presId="urn:microsoft.com/office/officeart/2005/8/layout/cycle2"/>
    <dgm:cxn modelId="{AC246159-EB7F-4F0E-BC86-0698FFE417A7}" type="presParOf" srcId="{95ADA69E-1CB0-486E-A5F9-11560FDD78CC}" destId="{CC9F2844-BC0F-44EE-8889-053AE077D92B}" srcOrd="4" destOrd="0" presId="urn:microsoft.com/office/officeart/2005/8/layout/cycle2"/>
    <dgm:cxn modelId="{9B39E615-0FED-41EF-A217-52E5506B57F6}" type="presParOf" srcId="{95ADA69E-1CB0-486E-A5F9-11560FDD78CC}" destId="{F464460F-F5BB-4066-B973-A16A10DCFC42}" srcOrd="5" destOrd="0" presId="urn:microsoft.com/office/officeart/2005/8/layout/cycle2"/>
    <dgm:cxn modelId="{323A0E0A-91F6-46B6-AC62-068AC546CEDA}" type="presParOf" srcId="{F464460F-F5BB-4066-B973-A16A10DCFC42}" destId="{28420EDA-C86D-4F7C-BDD7-521472BCBB68}" srcOrd="0" destOrd="0" presId="urn:microsoft.com/office/officeart/2005/8/layout/cycle2"/>
    <dgm:cxn modelId="{10C7FCAA-402B-49C4-A1A7-737781F629CC}" type="presParOf" srcId="{95ADA69E-1CB0-486E-A5F9-11560FDD78CC}" destId="{B165844A-6FC2-43ED-8447-32D062928B33}" srcOrd="6" destOrd="0" presId="urn:microsoft.com/office/officeart/2005/8/layout/cycle2"/>
    <dgm:cxn modelId="{AB30BCEA-81C0-4C1B-BBCD-DAD2CF38021E}" type="presParOf" srcId="{95ADA69E-1CB0-486E-A5F9-11560FDD78CC}" destId="{B11F8A3B-A2DA-4F81-9724-802DCB1FB656}" srcOrd="7" destOrd="0" presId="urn:microsoft.com/office/officeart/2005/8/layout/cycle2"/>
    <dgm:cxn modelId="{281DA907-9035-465A-9D90-17AC8C946783}" type="presParOf" srcId="{B11F8A3B-A2DA-4F81-9724-802DCB1FB656}" destId="{FDEC0F59-9A1A-4CE6-969B-C63251A71CC5}" srcOrd="0" destOrd="0" presId="urn:microsoft.com/office/officeart/2005/8/layout/cycle2"/>
    <dgm:cxn modelId="{9275E35F-8451-457D-9960-7211927FA236}" type="presParOf" srcId="{95ADA69E-1CB0-486E-A5F9-11560FDD78CC}" destId="{B1893290-F1B2-4D7C-85C0-974142752F8F}" srcOrd="8" destOrd="0" presId="urn:microsoft.com/office/officeart/2005/8/layout/cycle2"/>
    <dgm:cxn modelId="{2327865F-1300-4965-B826-1D4C8CE81D9E}" type="presParOf" srcId="{95ADA69E-1CB0-486E-A5F9-11560FDD78CC}" destId="{786B8980-D950-47E8-AC51-2DD44634D7EF}" srcOrd="9" destOrd="0" presId="urn:microsoft.com/office/officeart/2005/8/layout/cycle2"/>
    <dgm:cxn modelId="{11D1D9BB-FA6D-4771-9FDE-F220687630F1}" type="presParOf" srcId="{786B8980-D950-47E8-AC51-2DD44634D7EF}" destId="{6296D8DD-CEA8-4EEB-B56E-1E1F3BDB57CC}" srcOrd="0" destOrd="0" presId="urn:microsoft.com/office/officeart/2005/8/layout/cycle2"/>
    <dgm:cxn modelId="{A378B325-FBE3-4977-BBA1-D83D28C9AD16}" type="presParOf" srcId="{95ADA69E-1CB0-486E-A5F9-11560FDD78CC}" destId="{4BF34C05-8189-4260-BCEA-F88BB6FEFCAF}" srcOrd="10" destOrd="0" presId="urn:microsoft.com/office/officeart/2005/8/layout/cycle2"/>
    <dgm:cxn modelId="{55CD6727-D3E5-4F40-993F-2D0DC6FED686}" type="presParOf" srcId="{95ADA69E-1CB0-486E-A5F9-11560FDD78CC}" destId="{F11B38FB-F2CA-4055-8FE3-922B9681FBCA}" srcOrd="11" destOrd="0" presId="urn:microsoft.com/office/officeart/2005/8/layout/cycle2"/>
    <dgm:cxn modelId="{5D69A75A-2758-43A5-93EA-6692A0F3F38E}" type="presParOf" srcId="{F11B38FB-F2CA-4055-8FE3-922B9681FBCA}" destId="{9C04CDF9-8ED4-45FD-BAB8-54542D365B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C0865-D400-4C9D-88DF-F8A0D8C88B41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 dirty="0"/>
        </a:p>
      </dsp:txBody>
      <dsp:txXfrm>
        <a:off x="3585520" y="198824"/>
        <a:ext cx="956959" cy="956959"/>
      </dsp:txXfrm>
    </dsp:sp>
    <dsp:sp modelId="{7D77F34F-2587-4763-AB0F-DD5BF562BBD6}">
      <dsp:nvSpPr>
        <dsp:cNvPr id="0" name=""/>
        <dsp:cNvSpPr/>
      </dsp:nvSpPr>
      <dsp:spPr>
        <a:xfrm rot="1800000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4762455" y="1016217"/>
        <a:ext cx="251792" cy="274051"/>
      </dsp:txXfrm>
    </dsp:sp>
    <dsp:sp modelId="{D28CD74D-BE0A-4E39-8F96-F91D851CAD78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*Timing</a:t>
          </a:r>
          <a:endParaRPr lang="zh-TW" altLang="en-US" sz="1700" kern="1200" dirty="0"/>
        </a:p>
      </dsp:txBody>
      <dsp:txXfrm>
        <a:off x="5345309" y="1214838"/>
        <a:ext cx="956959" cy="956959"/>
      </dsp:txXfrm>
    </dsp:sp>
    <dsp:sp modelId="{05C93B0A-4E5E-4858-B16D-A7D7213F4F15}">
      <dsp:nvSpPr>
        <dsp:cNvPr id="0" name=""/>
        <dsp:cNvSpPr/>
      </dsp:nvSpPr>
      <dsp:spPr>
        <a:xfrm rot="5400000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697893" y="2508172"/>
        <a:ext cx="251792" cy="274051"/>
      </dsp:txXfrm>
    </dsp:sp>
    <dsp:sp modelId="{CC9F2844-BC0F-44EE-8889-053AE077D92B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*Power</a:t>
          </a:r>
          <a:endParaRPr lang="zh-TW" altLang="en-US" sz="1700" kern="1200" dirty="0"/>
        </a:p>
      </dsp:txBody>
      <dsp:txXfrm>
        <a:off x="5345309" y="3246868"/>
        <a:ext cx="956959" cy="956959"/>
      </dsp:txXfrm>
    </dsp:sp>
    <dsp:sp modelId="{F464460F-F5BB-4066-B973-A16A10DCFC42}">
      <dsp:nvSpPr>
        <dsp:cNvPr id="0" name=""/>
        <dsp:cNvSpPr/>
      </dsp:nvSpPr>
      <dsp:spPr>
        <a:xfrm rot="900000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4873541" y="4064261"/>
        <a:ext cx="251792" cy="274051"/>
      </dsp:txXfrm>
    </dsp:sp>
    <dsp:sp modelId="{B165844A-6FC2-43ED-8447-32D062928B33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Reliability</a:t>
          </a:r>
          <a:endParaRPr lang="zh-TW" altLang="en-US" sz="1700" kern="1200" dirty="0"/>
        </a:p>
      </dsp:txBody>
      <dsp:txXfrm>
        <a:off x="3585520" y="4262883"/>
        <a:ext cx="956959" cy="956959"/>
      </dsp:txXfrm>
    </dsp:sp>
    <dsp:sp modelId="{B11F8A3B-A2DA-4F81-9724-802DCB1FB656}">
      <dsp:nvSpPr>
        <dsp:cNvPr id="0" name=""/>
        <dsp:cNvSpPr/>
      </dsp:nvSpPr>
      <dsp:spPr>
        <a:xfrm rot="126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 rot="10800000">
        <a:off x="3113752" y="4128398"/>
        <a:ext cx="251792" cy="274051"/>
      </dsp:txXfrm>
    </dsp:sp>
    <dsp:sp modelId="{B1893290-F1B2-4D7C-85C0-974142752F8F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Testability</a:t>
          </a:r>
          <a:endParaRPr lang="zh-TW" altLang="en-US" sz="1700" kern="1200" dirty="0"/>
        </a:p>
      </dsp:txBody>
      <dsp:txXfrm>
        <a:off x="1825730" y="3246868"/>
        <a:ext cx="956959" cy="956959"/>
      </dsp:txXfrm>
    </dsp:sp>
    <dsp:sp modelId="{786B8980-D950-47E8-AC51-2DD44634D7EF}">
      <dsp:nvSpPr>
        <dsp:cNvPr id="0" name=""/>
        <dsp:cNvSpPr/>
      </dsp:nvSpPr>
      <dsp:spPr>
        <a:xfrm rot="16200000">
          <a:off x="2124359" y="2491137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2178315" y="2636444"/>
        <a:ext cx="251792" cy="274051"/>
      </dsp:txXfrm>
    </dsp:sp>
    <dsp:sp modelId="{4BF34C05-8189-4260-BCEA-F88BB6FEFCAF}">
      <dsp:nvSpPr>
        <dsp:cNvPr id="0" name=""/>
        <dsp:cNvSpPr/>
      </dsp:nvSpPr>
      <dsp:spPr>
        <a:xfrm>
          <a:off x="1627538" y="1016646"/>
          <a:ext cx="1353343" cy="1353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*Area</a:t>
          </a:r>
          <a:endParaRPr lang="zh-TW" altLang="en-US" sz="1700" kern="1200" dirty="0"/>
        </a:p>
      </dsp:txBody>
      <dsp:txXfrm>
        <a:off x="1825730" y="1214838"/>
        <a:ext cx="956959" cy="956959"/>
      </dsp:txXfrm>
    </dsp:sp>
    <dsp:sp modelId="{F11B38FB-F2CA-4055-8FE3-922B9681FBCA}">
      <dsp:nvSpPr>
        <dsp:cNvPr id="0" name=""/>
        <dsp:cNvSpPr/>
      </dsp:nvSpPr>
      <dsp:spPr>
        <a:xfrm rot="19800000">
          <a:off x="2995437" y="96202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3002666" y="1080353"/>
        <a:ext cx="251792" cy="27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28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68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9615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5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2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6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1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98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3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E48E42-9AA3-4197-861A-93F9A7B4D46B}" type="datetimeFigureOut">
              <a:rPr lang="zh-TW" altLang="en-US" smtClean="0"/>
              <a:t>2022/1/21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76E01A7-19BD-47EE-A4A3-A793A2921E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0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5126" y="1056934"/>
            <a:ext cx="8361229" cy="2098226"/>
          </a:xfrm>
        </p:spPr>
        <p:txBody>
          <a:bodyPr/>
          <a:lstStyle/>
          <a:p>
            <a:r>
              <a:rPr lang="en-US" altLang="zh-TW" sz="3600" i="1" dirty="0" smtClean="0"/>
              <a:t>Study </a:t>
            </a:r>
            <a:r>
              <a:rPr lang="en-US" altLang="zh-TW" sz="3600" i="1" dirty="0" smtClean="0"/>
              <a:t>cases report</a:t>
            </a:r>
            <a:endParaRPr lang="zh-TW" altLang="en-US" sz="36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10559"/>
            <a:ext cx="6831673" cy="1086237"/>
          </a:xfrm>
        </p:spPr>
        <p:txBody>
          <a:bodyPr/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劉哲宇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2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8536" y="164592"/>
            <a:ext cx="3102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Design Process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31420" y="768078"/>
            <a:ext cx="667476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43756" y="3161069"/>
            <a:ext cx="138641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Implantation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87571" y="6378105"/>
            <a:ext cx="2249835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Chip Layout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32477" y="1650280"/>
            <a:ext cx="86536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58233" y="2383673"/>
            <a:ext cx="1271936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2767807" y="1235379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2767808" y="2017737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2767808" y="2780679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2767809" y="3582415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2775661" y="6014537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959649" y="164592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243756" y="4732480"/>
            <a:ext cx="138641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Implantation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358233" y="3964228"/>
            <a:ext cx="1271936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2767808" y="4361234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2757373" y="5196523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952024" y="5592104"/>
            <a:ext cx="2026268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&amp; Im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資料庫圖表 25"/>
          <p:cNvGraphicFramePr/>
          <p:nvPr>
            <p:extLst>
              <p:ext uri="{D42A27DB-BD31-4B8C-83A1-F6EECF244321}">
                <p14:modId xmlns:p14="http://schemas.microsoft.com/office/powerpoint/2010/main" val="3171251703"/>
              </p:ext>
            </p:extLst>
          </p:nvPr>
        </p:nvGraphicFramePr>
        <p:xfrm>
          <a:off x="4811776" y="10502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/>
          <p:cNvSpPr/>
          <p:nvPr/>
        </p:nvSpPr>
        <p:spPr>
          <a:xfrm>
            <a:off x="8098543" y="699457"/>
            <a:ext cx="155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FF0000"/>
                </a:solidFill>
              </a:rPr>
              <a:t>Functionality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76724" y="1676383"/>
            <a:ext cx="1530112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Setup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MCMM Setup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32691" y="4259030"/>
            <a:ext cx="2147311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Tree Synthesis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397378" y="5081849"/>
            <a:ext cx="851527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42037" y="5918482"/>
            <a:ext cx="756189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78837" y="2711135"/>
            <a:ext cx="2153825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 Definition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267793" y="3490097"/>
            <a:ext cx="115763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10677367" y="2341803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10677368" y="3124161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10677368" y="3887103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10677369" y="4688839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10677369" y="5512044"/>
            <a:ext cx="359178" cy="354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58236" y="55556"/>
            <a:ext cx="1516686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or VHDL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89868" y="2809875"/>
            <a:ext cx="2172589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and optimization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25046" y="4280136"/>
            <a:ext cx="1930425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Scan-chain stitching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81568" y="5733816"/>
            <a:ext cx="1789183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</a:t>
            </a:r>
            <a:endParaRPr lang="zh-TW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6820" y="1026016"/>
            <a:ext cx="2326528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Refinement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028563" y="3570442"/>
            <a:ext cx="675064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Netlist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5192968" y="608391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5181851" y="1401568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5172427" y="2398208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5169838" y="3169094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944945" y="154426"/>
            <a:ext cx="1144441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998244" y="1854191"/>
            <a:ext cx="99975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Design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709531" y="4884474"/>
            <a:ext cx="106889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PrimeTime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14746" y="4717860"/>
            <a:ext cx="1076936" cy="58477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Constraint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569021" y="1807898"/>
            <a:ext cx="1642477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 or VHDL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98008" y="4994858"/>
            <a:ext cx="756307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Netlist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向下箭號 34"/>
          <p:cNvSpPr/>
          <p:nvPr/>
        </p:nvSpPr>
        <p:spPr>
          <a:xfrm>
            <a:off x="5191921" y="3905954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35"/>
          <p:cNvSpPr/>
          <p:nvPr/>
        </p:nvSpPr>
        <p:spPr>
          <a:xfrm>
            <a:off x="5181851" y="4632165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36"/>
          <p:cNvSpPr/>
          <p:nvPr/>
        </p:nvSpPr>
        <p:spPr>
          <a:xfrm>
            <a:off x="5191916" y="5362664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710348" y="3491609"/>
            <a:ext cx="106889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PrimeTime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10348" y="6265831"/>
            <a:ext cx="106889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 </a:t>
            </a: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PrimeTime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向下箭號 39"/>
          <p:cNvSpPr/>
          <p:nvPr/>
        </p:nvSpPr>
        <p:spPr>
          <a:xfrm rot="5400000">
            <a:off x="4240801" y="3290804"/>
            <a:ext cx="368489" cy="910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048824" y="6510881"/>
            <a:ext cx="675064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Netlist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向下箭號 42"/>
          <p:cNvSpPr/>
          <p:nvPr/>
        </p:nvSpPr>
        <p:spPr>
          <a:xfrm>
            <a:off x="5202112" y="6139869"/>
            <a:ext cx="368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下箭號 43"/>
          <p:cNvSpPr/>
          <p:nvPr/>
        </p:nvSpPr>
        <p:spPr>
          <a:xfrm rot="5400000">
            <a:off x="4199020" y="4694982"/>
            <a:ext cx="368489" cy="910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下箭號 44"/>
          <p:cNvSpPr/>
          <p:nvPr/>
        </p:nvSpPr>
        <p:spPr>
          <a:xfrm rot="5400000">
            <a:off x="4199020" y="6179530"/>
            <a:ext cx="368489" cy="910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999768" y="5215021"/>
            <a:ext cx="740717" cy="106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1991756" y="5054943"/>
            <a:ext cx="717775" cy="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999185" y="4014829"/>
            <a:ext cx="741300" cy="7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902767" y="54259"/>
            <a:ext cx="1516686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simulation</a:t>
            </a: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950533" y="3491609"/>
            <a:ext cx="99975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Design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965514" y="4887136"/>
            <a:ext cx="99975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Design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903524" y="6280970"/>
            <a:ext cx="999759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Design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24047" y="1921610"/>
            <a:ext cx="58277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652132" y="22601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Formal verification</a:t>
            </a:r>
            <a:endParaRPr lang="zh-TW" altLang="en-US" sz="12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817946" y="3561942"/>
            <a:ext cx="58277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811749" y="4975444"/>
            <a:ext cx="58277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800853" y="6465636"/>
            <a:ext cx="582773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264744" y="2090887"/>
            <a:ext cx="54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6" idx="1"/>
          </p:cNvCxnSpPr>
          <p:nvPr/>
        </p:nvCxnSpPr>
        <p:spPr>
          <a:xfrm>
            <a:off x="5716764" y="3731219"/>
            <a:ext cx="1101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57" idx="1"/>
          </p:cNvCxnSpPr>
          <p:nvPr/>
        </p:nvCxnSpPr>
        <p:spPr>
          <a:xfrm flipV="1">
            <a:off x="5754315" y="5144721"/>
            <a:ext cx="1057434" cy="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42" idx="3"/>
          </p:cNvCxnSpPr>
          <p:nvPr/>
        </p:nvCxnSpPr>
        <p:spPr>
          <a:xfrm flipV="1">
            <a:off x="5723888" y="6658129"/>
            <a:ext cx="1025867" cy="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464596" y="2133705"/>
            <a:ext cx="43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7441646" y="3761616"/>
            <a:ext cx="43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7464596" y="5195041"/>
            <a:ext cx="43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7394522" y="6658129"/>
            <a:ext cx="43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6236821" y="317166"/>
            <a:ext cx="54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8450412" y="315869"/>
            <a:ext cx="43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6236821" y="524300"/>
            <a:ext cx="1828187" cy="12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6236821" y="2371385"/>
            <a:ext cx="1666703" cy="113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5723888" y="3858089"/>
            <a:ext cx="2218920" cy="104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5745953" y="5281365"/>
            <a:ext cx="2134621" cy="99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699" t="15200" r="64000" b="6267"/>
          <a:stretch/>
        </p:blipFill>
        <p:spPr>
          <a:xfrm>
            <a:off x="7370064" y="950976"/>
            <a:ext cx="3392424" cy="61670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28536" y="164592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16-bit 3-stage pipelined multiplier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ree stage 16×16 Vedic Pipelined Multiplier Three stage Pipelined 16 ×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43" y="950976"/>
            <a:ext cx="366712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278816" y="164592"/>
            <a:ext cx="159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 code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760" y="173736"/>
            <a:ext cx="331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pattern.v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225" t="11734" r="63700" b="4667"/>
          <a:stretch/>
        </p:blipFill>
        <p:spPr>
          <a:xfrm>
            <a:off x="1709928" y="795528"/>
            <a:ext cx="2569464" cy="5733288"/>
          </a:xfrm>
          <a:prstGeom prst="rect">
            <a:avLst/>
          </a:prstGeom>
        </p:spPr>
      </p:pic>
      <p:pic>
        <p:nvPicPr>
          <p:cNvPr id="6" name="圖形9"/>
          <p:cNvPicPr/>
          <p:nvPr/>
        </p:nvPicPr>
        <p:blipFill rotWithShape="1">
          <a:blip r:embed="rId3">
            <a:lum bright="-50000"/>
            <a:alphaModFix/>
          </a:blip>
          <a:srcRect b="2889"/>
          <a:stretch/>
        </p:blipFill>
        <p:spPr>
          <a:xfrm>
            <a:off x="5456237" y="795528"/>
            <a:ext cx="5485765" cy="29969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24450" y="173736"/>
            <a:ext cx="154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SimVision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760" y="173736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Compiler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342824" y="173736"/>
            <a:ext cx="341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Design Analysis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5300" t="13734" r="55450" b="4934"/>
          <a:stretch/>
        </p:blipFill>
        <p:spPr>
          <a:xfrm>
            <a:off x="1252920" y="573846"/>
            <a:ext cx="3922584" cy="6135324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21024" y="6327648"/>
            <a:ext cx="923544" cy="3108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5450" t="52133" r="55825" b="20666"/>
          <a:stretch/>
        </p:blipFill>
        <p:spPr>
          <a:xfrm>
            <a:off x="7179116" y="1252728"/>
            <a:ext cx="5012884" cy="267004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80960" y="6492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PrimeTime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1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0896" y="24688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450" t="33467" r="58750" b="20533"/>
          <a:stretch/>
        </p:blipFill>
        <p:spPr>
          <a:xfrm>
            <a:off x="1207007" y="786384"/>
            <a:ext cx="5020057" cy="50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10498</TotalTime>
  <Words>117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Franklin Gothic Book</vt:lpstr>
      <vt:lpstr>Times New Roman</vt:lpstr>
      <vt:lpstr>Wingdings</vt:lpstr>
      <vt:lpstr>Crop</vt:lpstr>
      <vt:lpstr>Study cases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 Physical Design   Study case report</dc:title>
  <dc:creator>User</dc:creator>
  <cp:lastModifiedBy>User</cp:lastModifiedBy>
  <cp:revision>18</cp:revision>
  <dcterms:created xsi:type="dcterms:W3CDTF">2022-01-05T02:21:00Z</dcterms:created>
  <dcterms:modified xsi:type="dcterms:W3CDTF">2022-01-22T08:26:00Z</dcterms:modified>
</cp:coreProperties>
</file>