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96600"/>
            <a:ext cx="9144000" cy="1635125"/>
          </a:xfrm>
          <a:custGeom>
            <a:avLst/>
            <a:gdLst/>
            <a:ahLst/>
            <a:cxnLst/>
            <a:rect l="l" t="t" r="r" b="b"/>
            <a:pathLst>
              <a:path w="9144000" h="1635125">
                <a:moveTo>
                  <a:pt x="9144000" y="0"/>
                </a:moveTo>
                <a:lnTo>
                  <a:pt x="0" y="0"/>
                </a:lnTo>
                <a:lnTo>
                  <a:pt x="0" y="1634699"/>
                </a:lnTo>
                <a:lnTo>
                  <a:pt x="9144000" y="1634699"/>
                </a:lnTo>
                <a:lnTo>
                  <a:pt x="91440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862" y="2023602"/>
            <a:ext cx="7792274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773295" cy="5143500"/>
          </a:xfrm>
          <a:custGeom>
            <a:avLst/>
            <a:gdLst/>
            <a:ahLst/>
            <a:cxnLst/>
            <a:rect l="l" t="t" r="r" b="b"/>
            <a:pathLst>
              <a:path w="4773295" h="5143500">
                <a:moveTo>
                  <a:pt x="4155160" y="0"/>
                </a:moveTo>
                <a:lnTo>
                  <a:pt x="0" y="0"/>
                </a:lnTo>
                <a:lnTo>
                  <a:pt x="0" y="5143500"/>
                </a:lnTo>
                <a:lnTo>
                  <a:pt x="4155160" y="5143500"/>
                </a:lnTo>
                <a:lnTo>
                  <a:pt x="4772700" y="2571750"/>
                </a:lnTo>
                <a:lnTo>
                  <a:pt x="4155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8349" y="2634550"/>
            <a:ext cx="1044416" cy="2508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9671" y="2147478"/>
            <a:ext cx="3446779" cy="2604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B50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96600"/>
            <a:ext cx="9144000" cy="1635125"/>
          </a:xfrm>
          <a:custGeom>
            <a:avLst/>
            <a:gdLst/>
            <a:ahLst/>
            <a:cxnLst/>
            <a:rect l="l" t="t" r="r" b="b"/>
            <a:pathLst>
              <a:path w="9144000" h="1635125">
                <a:moveTo>
                  <a:pt x="9144000" y="0"/>
                </a:moveTo>
                <a:lnTo>
                  <a:pt x="0" y="0"/>
                </a:lnTo>
                <a:lnTo>
                  <a:pt x="0" y="1634699"/>
                </a:lnTo>
                <a:lnTo>
                  <a:pt x="9144000" y="1634699"/>
                </a:lnTo>
                <a:lnTo>
                  <a:pt x="91440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329" y="275225"/>
            <a:ext cx="852534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2924" y="1114827"/>
            <a:ext cx="7738150" cy="191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07830" y="4823090"/>
            <a:ext cx="205104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7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Relationship Id="rId7" Type="http://schemas.openxmlformats.org/officeDocument/2006/relationships/image" Target="../media/image2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862" y="2023602"/>
            <a:ext cx="778637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245" b="1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39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4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9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235" b="1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dirty="0" sz="39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55" b="1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39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70" b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39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00" spc="185" b="1">
                <a:solidFill>
                  <a:srgbClr val="FFFFFF"/>
                </a:solidFill>
                <a:latin typeface="Trebuchet MS"/>
                <a:cs typeface="Trebuchet MS"/>
              </a:rPr>
              <a:t>AI?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5767" y="4823090"/>
            <a:ext cx="147320" cy="1638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z="800" spc="35">
                <a:solidFill>
                  <a:srgbClr val="666666"/>
                </a:solidFill>
                <a:latin typeface="Trebuchet MS"/>
                <a:cs typeface="Trebuchet MS"/>
              </a:rPr>
              <a:t>1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0177" y="3511129"/>
            <a:ext cx="382016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0">
                <a:solidFill>
                  <a:srgbClr val="666666"/>
                </a:solidFill>
                <a:latin typeface="Tahoma"/>
                <a:cs typeface="Tahoma"/>
              </a:rPr>
              <a:t>...and</a:t>
            </a:r>
            <a:r>
              <a:rPr dirty="0" sz="2500" spc="-15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666666"/>
                </a:solidFill>
                <a:latin typeface="Tahoma"/>
                <a:cs typeface="Tahoma"/>
              </a:rPr>
              <a:t>why</a:t>
            </a:r>
            <a:r>
              <a:rPr dirty="0" sz="2500" spc="-15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666666"/>
                </a:solidFill>
                <a:latin typeface="Tahoma"/>
                <a:cs typeface="Tahoma"/>
              </a:rPr>
              <a:t>is</a:t>
            </a:r>
            <a:r>
              <a:rPr dirty="0" sz="2500" spc="-14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666666"/>
                </a:solidFill>
                <a:latin typeface="Tahoma"/>
                <a:cs typeface="Tahoma"/>
              </a:rPr>
              <a:t>it</a:t>
            </a:r>
            <a:r>
              <a:rPr dirty="0" sz="2500" spc="-14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666666"/>
                </a:solidFill>
                <a:latin typeface="Tahoma"/>
                <a:cs typeface="Tahoma"/>
              </a:rPr>
              <a:t>important?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650" y="781399"/>
            <a:ext cx="8498840" cy="0"/>
          </a:xfrm>
          <a:custGeom>
            <a:avLst/>
            <a:gdLst/>
            <a:ahLst/>
            <a:cxnLst/>
            <a:rect l="l" t="t" r="r" b="b"/>
            <a:pathLst>
              <a:path w="8498840" h="0">
                <a:moveTo>
                  <a:pt x="0" y="0"/>
                </a:moveTo>
                <a:lnTo>
                  <a:pt x="8498699" y="0"/>
                </a:lnTo>
              </a:path>
            </a:pathLst>
          </a:custGeom>
          <a:ln w="9524">
            <a:solidFill>
              <a:srgbClr val="5E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5733"/>
            <a:ext cx="832929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700" spc="130"/>
              <a:t>Machine</a:t>
            </a:r>
            <a:r>
              <a:rPr dirty="0" u="none" sz="2700" spc="-150"/>
              <a:t> </a:t>
            </a:r>
            <a:r>
              <a:rPr dirty="0" u="none" sz="2700" spc="85"/>
              <a:t>learning</a:t>
            </a:r>
            <a:r>
              <a:rPr dirty="0" u="none" sz="2700" spc="-150"/>
              <a:t> </a:t>
            </a:r>
            <a:r>
              <a:rPr dirty="0" u="none" sz="2700" spc="95"/>
              <a:t>algorithms</a:t>
            </a:r>
            <a:r>
              <a:rPr dirty="0" u="none" sz="2700" spc="-155"/>
              <a:t> </a:t>
            </a:r>
            <a:r>
              <a:rPr dirty="0" u="none" sz="2700" spc="70"/>
              <a:t>extract</a:t>
            </a:r>
            <a:r>
              <a:rPr dirty="0" u="none" sz="2700" spc="-145"/>
              <a:t> </a:t>
            </a:r>
            <a:r>
              <a:rPr dirty="0" u="none" sz="2700" spc="100"/>
              <a:t>rules</a:t>
            </a:r>
            <a:r>
              <a:rPr dirty="0" u="none" sz="2700" spc="-150"/>
              <a:t> </a:t>
            </a:r>
            <a:r>
              <a:rPr dirty="0" u="none" sz="2700" spc="140"/>
              <a:t>from</a:t>
            </a:r>
            <a:r>
              <a:rPr dirty="0" u="none" sz="2700" spc="-150"/>
              <a:t> </a:t>
            </a:r>
            <a:r>
              <a:rPr dirty="0" u="none" sz="2700" spc="90"/>
              <a:t>data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3693125" y="1761050"/>
            <a:ext cx="1598295" cy="685165"/>
          </a:xfrm>
          <a:custGeom>
            <a:avLst/>
            <a:gdLst/>
            <a:ahLst/>
            <a:cxnLst/>
            <a:rect l="l" t="t" r="r" b="b"/>
            <a:pathLst>
              <a:path w="1598295" h="685164">
                <a:moveTo>
                  <a:pt x="1598099" y="0"/>
                </a:moveTo>
                <a:lnTo>
                  <a:pt x="0" y="0"/>
                </a:lnTo>
                <a:lnTo>
                  <a:pt x="0" y="684900"/>
                </a:lnTo>
                <a:lnTo>
                  <a:pt x="1598099" y="684900"/>
                </a:lnTo>
                <a:lnTo>
                  <a:pt x="159809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93124" y="1761050"/>
            <a:ext cx="1598295" cy="685165"/>
          </a:xfrm>
          <a:prstGeom prst="rect">
            <a:avLst/>
          </a:prstGeom>
          <a:ln w="9524">
            <a:solidFill>
              <a:srgbClr val="5E5D5D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387985" marR="362585" indent="-18415">
              <a:lnSpc>
                <a:spcPts val="2030"/>
              </a:lnSpc>
              <a:spcBef>
                <a:spcPts val="680"/>
              </a:spcBef>
            </a:pPr>
            <a:r>
              <a:rPr dirty="0" sz="1700" spc="220">
                <a:latin typeface="Tahoma"/>
                <a:cs typeface="Tahoma"/>
              </a:rPr>
              <a:t>M</a:t>
            </a:r>
            <a:r>
              <a:rPr dirty="0" sz="1700" spc="50">
                <a:latin typeface="Tahoma"/>
                <a:cs typeface="Tahoma"/>
              </a:rPr>
              <a:t>ach</a:t>
            </a:r>
            <a:r>
              <a:rPr dirty="0" sz="1700" spc="35">
                <a:latin typeface="Tahoma"/>
                <a:cs typeface="Tahoma"/>
              </a:rPr>
              <a:t>i</a:t>
            </a:r>
            <a:r>
              <a:rPr dirty="0" sz="1700" spc="90">
                <a:latin typeface="Tahoma"/>
                <a:cs typeface="Tahoma"/>
              </a:rPr>
              <a:t>n</a:t>
            </a:r>
            <a:r>
              <a:rPr dirty="0" sz="1700" spc="40">
                <a:latin typeface="Tahoma"/>
                <a:cs typeface="Tahoma"/>
              </a:rPr>
              <a:t>e  </a:t>
            </a:r>
            <a:r>
              <a:rPr dirty="0" sz="1700" spc="50">
                <a:latin typeface="Tahoma"/>
                <a:cs typeface="Tahoma"/>
              </a:rPr>
              <a:t>learning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76998" y="2040560"/>
            <a:ext cx="1038860" cy="41275"/>
            <a:chOff x="2376998" y="2040560"/>
            <a:chExt cx="1038860" cy="41275"/>
          </a:xfrm>
        </p:grpSpPr>
        <p:sp>
          <p:nvSpPr>
            <p:cNvPr id="7" name="object 7"/>
            <p:cNvSpPr/>
            <p:nvPr/>
          </p:nvSpPr>
          <p:spPr>
            <a:xfrm>
              <a:off x="2376998" y="2061056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 h="0">
                  <a:moveTo>
                    <a:pt x="0" y="0"/>
                  </a:moveTo>
                  <a:lnTo>
                    <a:pt x="990450" y="0"/>
                  </a:lnTo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67449" y="20453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E5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67449" y="20453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37340" y="1656010"/>
            <a:ext cx="727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A</a:t>
            </a:r>
            <a:r>
              <a:rPr dirty="0" sz="1400" spc="70">
                <a:latin typeface="Tahoma"/>
                <a:cs typeface="Tahoma"/>
              </a:rPr>
              <a:t>n</a:t>
            </a:r>
            <a:r>
              <a:rPr dirty="0" sz="1400" spc="40">
                <a:latin typeface="Tahoma"/>
                <a:cs typeface="Tahoma"/>
              </a:rPr>
              <a:t>sw</a:t>
            </a:r>
            <a:r>
              <a:rPr dirty="0" sz="1400" spc="50">
                <a:latin typeface="Tahoma"/>
                <a:cs typeface="Tahoma"/>
              </a:rPr>
              <a:t>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3131" y="2364636"/>
            <a:ext cx="4159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3410" y="1732234"/>
            <a:ext cx="47370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0">
                <a:latin typeface="Tahoma"/>
                <a:cs typeface="Tahoma"/>
              </a:rPr>
              <a:t>Ru</a:t>
            </a:r>
            <a:r>
              <a:rPr dirty="0" sz="1400" spc="25">
                <a:latin typeface="Tahoma"/>
                <a:cs typeface="Tahoma"/>
              </a:rPr>
              <a:t>l</a:t>
            </a:r>
            <a:r>
              <a:rPr dirty="0" sz="1400" spc="45"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76998" y="2188269"/>
            <a:ext cx="1038860" cy="41275"/>
            <a:chOff x="2376998" y="2188269"/>
            <a:chExt cx="1038860" cy="41275"/>
          </a:xfrm>
        </p:grpSpPr>
        <p:sp>
          <p:nvSpPr>
            <p:cNvPr id="14" name="object 14"/>
            <p:cNvSpPr/>
            <p:nvPr/>
          </p:nvSpPr>
          <p:spPr>
            <a:xfrm>
              <a:off x="2376998" y="2208764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 h="0">
                  <a:moveTo>
                    <a:pt x="0" y="0"/>
                  </a:moveTo>
                  <a:lnTo>
                    <a:pt x="990450" y="0"/>
                  </a:lnTo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67449" y="21930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E5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67449" y="21930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5566474" y="2083004"/>
            <a:ext cx="1038860" cy="41275"/>
            <a:chOff x="5566474" y="2083004"/>
            <a:chExt cx="1038860" cy="41275"/>
          </a:xfrm>
        </p:grpSpPr>
        <p:sp>
          <p:nvSpPr>
            <p:cNvPr id="18" name="object 18"/>
            <p:cNvSpPr/>
            <p:nvPr/>
          </p:nvSpPr>
          <p:spPr>
            <a:xfrm>
              <a:off x="5566474" y="21035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 h="0">
                  <a:moveTo>
                    <a:pt x="0" y="0"/>
                  </a:moveTo>
                  <a:lnTo>
                    <a:pt x="990449" y="0"/>
                  </a:lnTo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56924" y="20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E5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56924" y="20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884431" y="2365705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240000" y="0"/>
                </a:moveTo>
                <a:lnTo>
                  <a:pt x="191631" y="4875"/>
                </a:lnTo>
                <a:lnTo>
                  <a:pt x="146581" y="18860"/>
                </a:lnTo>
                <a:lnTo>
                  <a:pt x="105813" y="40988"/>
                </a:lnTo>
                <a:lnTo>
                  <a:pt x="70293" y="70294"/>
                </a:lnTo>
                <a:lnTo>
                  <a:pt x="40988" y="105813"/>
                </a:lnTo>
                <a:lnTo>
                  <a:pt x="18860" y="146580"/>
                </a:lnTo>
                <a:lnTo>
                  <a:pt x="4875" y="191631"/>
                </a:lnTo>
                <a:lnTo>
                  <a:pt x="0" y="239999"/>
                </a:lnTo>
                <a:lnTo>
                  <a:pt x="4875" y="288367"/>
                </a:lnTo>
                <a:lnTo>
                  <a:pt x="18860" y="333418"/>
                </a:lnTo>
                <a:lnTo>
                  <a:pt x="40988" y="374185"/>
                </a:lnTo>
                <a:lnTo>
                  <a:pt x="70294" y="409705"/>
                </a:lnTo>
                <a:lnTo>
                  <a:pt x="105813" y="439011"/>
                </a:lnTo>
                <a:lnTo>
                  <a:pt x="146581" y="461138"/>
                </a:lnTo>
                <a:lnTo>
                  <a:pt x="191631" y="475123"/>
                </a:lnTo>
                <a:lnTo>
                  <a:pt x="240000" y="479999"/>
                </a:lnTo>
                <a:lnTo>
                  <a:pt x="288368" y="475123"/>
                </a:lnTo>
                <a:lnTo>
                  <a:pt x="333418" y="461138"/>
                </a:lnTo>
                <a:lnTo>
                  <a:pt x="374186" y="439011"/>
                </a:lnTo>
                <a:lnTo>
                  <a:pt x="409705" y="409705"/>
                </a:lnTo>
                <a:lnTo>
                  <a:pt x="439012" y="374185"/>
                </a:lnTo>
                <a:lnTo>
                  <a:pt x="461139" y="333418"/>
                </a:lnTo>
                <a:lnTo>
                  <a:pt x="475124" y="288367"/>
                </a:lnTo>
                <a:lnTo>
                  <a:pt x="480000" y="239999"/>
                </a:lnTo>
                <a:lnTo>
                  <a:pt x="475346" y="192958"/>
                </a:lnTo>
                <a:lnTo>
                  <a:pt x="461731" y="148155"/>
                </a:lnTo>
                <a:lnTo>
                  <a:pt x="439677" y="106847"/>
                </a:lnTo>
                <a:lnTo>
                  <a:pt x="409705" y="70294"/>
                </a:lnTo>
                <a:lnTo>
                  <a:pt x="373152" y="40322"/>
                </a:lnTo>
                <a:lnTo>
                  <a:pt x="331844" y="18268"/>
                </a:lnTo>
                <a:lnTo>
                  <a:pt x="287040" y="4654"/>
                </a:lnTo>
                <a:lnTo>
                  <a:pt x="2400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18226" y="2430445"/>
            <a:ext cx="1708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93125" y="3589550"/>
            <a:ext cx="1598295" cy="685165"/>
          </a:xfrm>
          <a:custGeom>
            <a:avLst/>
            <a:gdLst/>
            <a:ahLst/>
            <a:cxnLst/>
            <a:rect l="l" t="t" r="r" b="b"/>
            <a:pathLst>
              <a:path w="1598295" h="685164">
                <a:moveTo>
                  <a:pt x="1598099" y="0"/>
                </a:moveTo>
                <a:lnTo>
                  <a:pt x="0" y="0"/>
                </a:lnTo>
                <a:lnTo>
                  <a:pt x="0" y="684900"/>
                </a:lnTo>
                <a:lnTo>
                  <a:pt x="1598099" y="684900"/>
                </a:lnTo>
                <a:lnTo>
                  <a:pt x="159809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693124" y="3589549"/>
            <a:ext cx="1598295" cy="685165"/>
          </a:xfrm>
          <a:prstGeom prst="rect">
            <a:avLst/>
          </a:prstGeom>
          <a:ln w="9524">
            <a:solidFill>
              <a:srgbClr val="5E5D5D"/>
            </a:solidFill>
          </a:ln>
        </p:spPr>
        <p:txBody>
          <a:bodyPr wrap="square" lIns="0" tIns="205104" rIns="0" bIns="0" rtlCol="0" vert="horz">
            <a:spAutoFit/>
          </a:bodyPr>
          <a:lstStyle/>
          <a:p>
            <a:pPr marL="526415">
              <a:lnSpc>
                <a:spcPct val="100000"/>
              </a:lnSpc>
              <a:spcBef>
                <a:spcPts val="1614"/>
              </a:spcBef>
            </a:pPr>
            <a:r>
              <a:rPr dirty="0" sz="1700" spc="40">
                <a:latin typeface="Tahoma"/>
                <a:cs typeface="Tahoma"/>
              </a:rPr>
              <a:t>Rules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3131" y="3560741"/>
            <a:ext cx="4159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14320" y="3560734"/>
            <a:ext cx="9518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Predictions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76998" y="3911505"/>
            <a:ext cx="1038860" cy="41275"/>
            <a:chOff x="2376998" y="3911505"/>
            <a:chExt cx="1038860" cy="41275"/>
          </a:xfrm>
        </p:grpSpPr>
        <p:sp>
          <p:nvSpPr>
            <p:cNvPr id="28" name="object 28"/>
            <p:cNvSpPr/>
            <p:nvPr/>
          </p:nvSpPr>
          <p:spPr>
            <a:xfrm>
              <a:off x="2376998" y="39320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 h="0">
                  <a:moveTo>
                    <a:pt x="0" y="0"/>
                  </a:moveTo>
                  <a:lnTo>
                    <a:pt x="990450" y="0"/>
                  </a:lnTo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367449" y="391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E5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67449" y="391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5566474" y="3911505"/>
            <a:ext cx="1038860" cy="41275"/>
            <a:chOff x="5566474" y="3911505"/>
            <a:chExt cx="1038860" cy="41275"/>
          </a:xfrm>
        </p:grpSpPr>
        <p:sp>
          <p:nvSpPr>
            <p:cNvPr id="32" name="object 32"/>
            <p:cNvSpPr/>
            <p:nvPr/>
          </p:nvSpPr>
          <p:spPr>
            <a:xfrm>
              <a:off x="5566474" y="39320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 h="0">
                  <a:moveTo>
                    <a:pt x="0" y="0"/>
                  </a:moveTo>
                  <a:lnTo>
                    <a:pt x="990449" y="0"/>
                  </a:lnTo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556924" y="391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E5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556924" y="3916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6979175" y="1195500"/>
            <a:ext cx="1346835" cy="266065"/>
          </a:xfrm>
          <a:custGeom>
            <a:avLst/>
            <a:gdLst/>
            <a:ahLst/>
            <a:cxnLst/>
            <a:rect l="l" t="t" r="r" b="b"/>
            <a:pathLst>
              <a:path w="1346834" h="266065">
                <a:moveTo>
                  <a:pt x="1346400" y="0"/>
                </a:moveTo>
                <a:lnTo>
                  <a:pt x="0" y="0"/>
                </a:lnTo>
                <a:lnTo>
                  <a:pt x="0" y="265499"/>
                </a:lnTo>
                <a:lnTo>
                  <a:pt x="1346400" y="265499"/>
                </a:lnTo>
                <a:lnTo>
                  <a:pt x="13464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115465" y="1218967"/>
            <a:ext cx="1073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Trai</a:t>
            </a:r>
            <a:r>
              <a:rPr dirty="0" sz="1200" spc="6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6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-1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200" spc="6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79175" y="3179824"/>
            <a:ext cx="1346835" cy="266065"/>
          </a:xfrm>
          <a:custGeom>
            <a:avLst/>
            <a:gdLst/>
            <a:ahLst/>
            <a:cxnLst/>
            <a:rect l="l" t="t" r="r" b="b"/>
            <a:pathLst>
              <a:path w="1346834" h="266064">
                <a:moveTo>
                  <a:pt x="1346400" y="0"/>
                </a:moveTo>
                <a:lnTo>
                  <a:pt x="0" y="0"/>
                </a:lnTo>
                <a:lnTo>
                  <a:pt x="0" y="265499"/>
                </a:lnTo>
                <a:lnTo>
                  <a:pt x="1346400" y="265499"/>
                </a:lnTo>
                <a:lnTo>
                  <a:pt x="13464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068696" y="3203291"/>
            <a:ext cx="1166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00" spc="6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15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200" spc="45">
                <a:solidFill>
                  <a:srgbClr val="FFFFFF"/>
                </a:solidFill>
                <a:latin typeface="Tahoma"/>
                <a:cs typeface="Tahoma"/>
              </a:rPr>
              <a:t>ere</a:t>
            </a:r>
            <a:r>
              <a:rPr dirty="0" sz="1200" spc="5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200" spc="2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200" spc="6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200" spc="30">
                <a:solidFill>
                  <a:srgbClr val="FFFFFF"/>
                </a:solidFill>
                <a:latin typeface="Tahoma"/>
                <a:cs typeface="Tahoma"/>
              </a:rPr>
              <a:t>ase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72474" y="2897224"/>
            <a:ext cx="6936105" cy="0"/>
          </a:xfrm>
          <a:custGeom>
            <a:avLst/>
            <a:gdLst/>
            <a:ahLst/>
            <a:cxnLst/>
            <a:rect l="l" t="t" r="r" b="b"/>
            <a:pathLst>
              <a:path w="6936105" h="0">
                <a:moveTo>
                  <a:pt x="0" y="0"/>
                </a:moveTo>
                <a:lnTo>
                  <a:pt x="6935999" y="0"/>
                </a:lnTo>
              </a:path>
            </a:pathLst>
          </a:custGeom>
          <a:ln w="9524">
            <a:solidFill>
              <a:srgbClr val="5E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384" y="2023602"/>
            <a:ext cx="278066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900" spc="180" b="1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dirty="0" u="none" sz="39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3900" spc="40" b="1">
                <a:solidFill>
                  <a:srgbClr val="FFFFFF"/>
                </a:solidFill>
                <a:latin typeface="Trebuchet MS"/>
                <a:cs typeface="Trebuchet MS"/>
              </a:rPr>
              <a:t>You!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400550"/>
            <a:chOff x="0" y="0"/>
            <a:chExt cx="9144000" cy="4400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9125" y="3545049"/>
              <a:ext cx="7514865" cy="5192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4400550"/>
            </a:xfrm>
            <a:custGeom>
              <a:avLst/>
              <a:gdLst/>
              <a:ahLst/>
              <a:cxnLst/>
              <a:rect l="l" t="t" r="r" b="b"/>
              <a:pathLst>
                <a:path w="9144000" h="4400550">
                  <a:moveTo>
                    <a:pt x="9144000" y="0"/>
                  </a:moveTo>
                  <a:lnTo>
                    <a:pt x="0" y="0"/>
                  </a:lnTo>
                  <a:lnTo>
                    <a:pt x="0" y="3709494"/>
                  </a:lnTo>
                  <a:lnTo>
                    <a:pt x="1663293" y="3709494"/>
                  </a:lnTo>
                  <a:lnTo>
                    <a:pt x="1663293" y="4400501"/>
                  </a:lnTo>
                  <a:lnTo>
                    <a:pt x="2362809" y="3709494"/>
                  </a:lnTo>
                  <a:lnTo>
                    <a:pt x="9144000" y="37094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B50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pc="-160" i="1"/>
              <a:t>A</a:t>
            </a:r>
            <a:r>
              <a:rPr dirty="0" spc="-70" i="1"/>
              <a:t>I</a:t>
            </a:r>
            <a:r>
              <a:rPr dirty="0" spc="-160" i="1"/>
              <a:t> </a:t>
            </a:r>
            <a:r>
              <a:rPr dirty="0" spc="-195" i="1"/>
              <a:t>i</a:t>
            </a:r>
            <a:r>
              <a:rPr dirty="0" spc="80" i="1"/>
              <a:t>s</a:t>
            </a:r>
            <a:r>
              <a:rPr dirty="0" spc="-155" i="1"/>
              <a:t> </a:t>
            </a:r>
            <a:r>
              <a:rPr dirty="0" spc="5" i="1"/>
              <a:t>on</a:t>
            </a:r>
            <a:r>
              <a:rPr dirty="0" spc="10" i="1"/>
              <a:t>e</a:t>
            </a:r>
            <a:r>
              <a:rPr dirty="0" spc="-155" i="1"/>
              <a:t> </a:t>
            </a:r>
            <a:r>
              <a:rPr dirty="0" spc="-140" i="1"/>
              <a:t>o</a:t>
            </a:r>
            <a:r>
              <a:rPr dirty="0" spc="-100" i="1"/>
              <a:t>f</a:t>
            </a:r>
            <a:r>
              <a:rPr dirty="0" spc="-160" i="1"/>
              <a:t> </a:t>
            </a:r>
            <a:r>
              <a:rPr dirty="0" spc="-145" i="1"/>
              <a:t>th</a:t>
            </a:r>
            <a:r>
              <a:rPr dirty="0" spc="-155" i="1"/>
              <a:t>e</a:t>
            </a:r>
            <a:r>
              <a:rPr dirty="0" spc="-155" i="1"/>
              <a:t> </a:t>
            </a:r>
            <a:r>
              <a:rPr dirty="0" spc="-15" i="1"/>
              <a:t>mos</a:t>
            </a:r>
            <a:r>
              <a:rPr dirty="0" spc="-5" i="1"/>
              <a:t>t</a:t>
            </a:r>
            <a:r>
              <a:rPr dirty="0" spc="-155" i="1"/>
              <a:t> </a:t>
            </a:r>
            <a:r>
              <a:rPr dirty="0" spc="-195" i="1"/>
              <a:t>i</a:t>
            </a:r>
            <a:r>
              <a:rPr dirty="0" spc="50" i="1"/>
              <a:t>mpor</a:t>
            </a:r>
            <a:r>
              <a:rPr dirty="0" spc="-110" i="1"/>
              <a:t>ta</a:t>
            </a:r>
            <a:r>
              <a:rPr dirty="0" spc="-140" i="1"/>
              <a:t>n</a:t>
            </a:r>
            <a:r>
              <a:rPr dirty="0" spc="-105" i="1"/>
              <a:t>t</a:t>
            </a:r>
            <a:r>
              <a:rPr dirty="0" spc="-155" i="1"/>
              <a:t> </a:t>
            </a:r>
            <a:r>
              <a:rPr dirty="0" spc="-160" i="1"/>
              <a:t>thi</a:t>
            </a:r>
            <a:r>
              <a:rPr dirty="0" spc="45" i="1"/>
              <a:t>ng</a:t>
            </a:r>
            <a:r>
              <a:rPr dirty="0" spc="70" i="1"/>
              <a:t>s </a:t>
            </a:r>
            <a:r>
              <a:rPr dirty="0" spc="60"/>
              <a:t> </a:t>
            </a:r>
            <a:r>
              <a:rPr dirty="0" spc="100"/>
              <a:t>huma</a:t>
            </a:r>
            <a:r>
              <a:rPr dirty="0" spc="-45"/>
              <a:t>ni</a:t>
            </a:r>
            <a:r>
              <a:rPr dirty="0" spc="-220"/>
              <a:t>t</a:t>
            </a:r>
            <a:r>
              <a:rPr dirty="0" spc="-250"/>
              <a:t>y</a:t>
            </a:r>
            <a:r>
              <a:rPr dirty="0" spc="-160"/>
              <a:t> </a:t>
            </a:r>
            <a:r>
              <a:rPr dirty="0" spc="-195"/>
              <a:t>i</a:t>
            </a:r>
            <a:r>
              <a:rPr dirty="0" spc="80"/>
              <a:t>s</a:t>
            </a:r>
            <a:r>
              <a:rPr dirty="0" spc="-155"/>
              <a:t> </a:t>
            </a:r>
            <a:r>
              <a:rPr dirty="0" spc="-105"/>
              <a:t>w</a:t>
            </a:r>
            <a:r>
              <a:rPr dirty="0"/>
              <a:t>or</a:t>
            </a:r>
            <a:r>
              <a:rPr dirty="0" spc="-65"/>
              <a:t>k</a:t>
            </a:r>
            <a:r>
              <a:rPr dirty="0" spc="-195"/>
              <a:t>i</a:t>
            </a:r>
            <a:r>
              <a:rPr dirty="0" spc="50"/>
              <a:t>n</a:t>
            </a:r>
            <a:r>
              <a:rPr dirty="0" spc="50"/>
              <a:t>g</a:t>
            </a:r>
            <a:r>
              <a:rPr dirty="0" spc="-160"/>
              <a:t> </a:t>
            </a:r>
            <a:r>
              <a:rPr dirty="0" spc="-85"/>
              <a:t>on</a:t>
            </a:r>
            <a:r>
              <a:rPr dirty="0" spc="-55"/>
              <a:t>.</a:t>
            </a:r>
            <a:r>
              <a:rPr dirty="0" spc="-160"/>
              <a:t> </a:t>
            </a:r>
            <a:r>
              <a:rPr dirty="0" spc="-25"/>
              <a:t>I</a:t>
            </a:r>
            <a:r>
              <a:rPr dirty="0" spc="-345"/>
              <a:t>t</a:t>
            </a:r>
            <a:r>
              <a:rPr dirty="0" spc="-155"/>
              <a:t> </a:t>
            </a:r>
            <a:r>
              <a:rPr dirty="0" spc="-195"/>
              <a:t>i</a:t>
            </a:r>
            <a:r>
              <a:rPr dirty="0" spc="80"/>
              <a:t>s</a:t>
            </a:r>
            <a:r>
              <a:rPr dirty="0" spc="-155"/>
              <a:t> </a:t>
            </a:r>
            <a:r>
              <a:rPr dirty="0" spc="50"/>
              <a:t>mor</a:t>
            </a:r>
            <a:r>
              <a:rPr dirty="0" spc="-114"/>
              <a:t>e  </a:t>
            </a:r>
            <a:r>
              <a:rPr dirty="0" spc="5"/>
              <a:t>profound</a:t>
            </a:r>
            <a:r>
              <a:rPr dirty="0" spc="-155"/>
              <a:t> </a:t>
            </a:r>
            <a:r>
              <a:rPr dirty="0" spc="-10"/>
              <a:t>than</a:t>
            </a:r>
            <a:r>
              <a:rPr dirty="0" spc="-155"/>
              <a:t> </a:t>
            </a:r>
            <a:r>
              <a:rPr dirty="0" spc="-180"/>
              <a:t>electricity</a:t>
            </a:r>
            <a:r>
              <a:rPr dirty="0" spc="-160"/>
              <a:t> </a:t>
            </a:r>
            <a:r>
              <a:rPr dirty="0"/>
              <a:t>or</a:t>
            </a:r>
            <a:r>
              <a:rPr dirty="0" spc="-160"/>
              <a:t> </a:t>
            </a:r>
            <a:r>
              <a:rPr dirty="0" spc="-229"/>
              <a:t>ﬁre.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22099" y="4226980"/>
            <a:ext cx="3335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5">
                <a:latin typeface="Tahoma"/>
                <a:cs typeface="Tahoma"/>
              </a:rPr>
              <a:t>Sundar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Pichai,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Google’s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CEO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83054" y="3827350"/>
            <a:ext cx="1244600" cy="1252855"/>
            <a:chOff x="5883054" y="3827350"/>
            <a:chExt cx="1244600" cy="12528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3054" y="3827350"/>
              <a:ext cx="1244100" cy="1252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0204" y="3865450"/>
              <a:ext cx="1129799" cy="11381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4725" y="274717"/>
            <a:ext cx="358076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900" spc="20" b="1">
                <a:solidFill>
                  <a:srgbClr val="FFFFFF"/>
                </a:solidFill>
                <a:latin typeface="Trebuchet MS"/>
                <a:cs typeface="Trebuchet MS"/>
              </a:rPr>
              <a:t>AI:</a:t>
            </a:r>
            <a:r>
              <a:rPr dirty="0" u="none" sz="29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2900" spc="125" b="1">
                <a:solidFill>
                  <a:srgbClr val="FFFFFF"/>
                </a:solidFill>
                <a:latin typeface="Trebuchet MS"/>
                <a:cs typeface="Trebuchet MS"/>
              </a:rPr>
              <a:t>Hype</a:t>
            </a:r>
            <a:r>
              <a:rPr dirty="0" u="none" sz="29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2900" spc="11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u="none" sz="29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2900" spc="90" b="1">
                <a:solidFill>
                  <a:srgbClr val="FFFFFF"/>
                </a:solidFill>
                <a:latin typeface="Trebuchet MS"/>
                <a:cs typeface="Trebuchet MS"/>
              </a:rPr>
              <a:t>Reality?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300" y="917225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 h="0">
                <a:moveTo>
                  <a:pt x="0" y="0"/>
                </a:moveTo>
                <a:lnTo>
                  <a:pt x="44360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565767" y="4823090"/>
            <a:ext cx="147320" cy="1638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z="800" spc="35">
                <a:solidFill>
                  <a:srgbClr val="666666"/>
                </a:solidFill>
                <a:latin typeface="Trebuchet MS"/>
                <a:cs typeface="Trebuchet MS"/>
              </a:rPr>
              <a:t>1</a:t>
            </a:fld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pc="45"/>
              <a:t>Solve</a:t>
            </a:r>
            <a:r>
              <a:rPr dirty="0" spc="-150"/>
              <a:t> </a:t>
            </a:r>
            <a:r>
              <a:rPr dirty="0" spc="105"/>
              <a:t>problems</a:t>
            </a: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pc="55"/>
              <a:t>Achieve</a:t>
            </a:r>
            <a:r>
              <a:rPr dirty="0" spc="-155"/>
              <a:t> </a:t>
            </a:r>
            <a:r>
              <a:rPr dirty="0" spc="60"/>
              <a:t>goals</a:t>
            </a: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pc="60"/>
              <a:t>Analyze</a:t>
            </a:r>
            <a:r>
              <a:rPr dirty="0" spc="-145"/>
              <a:t> </a:t>
            </a:r>
            <a:r>
              <a:rPr dirty="0" spc="120"/>
              <a:t>&amp;</a:t>
            </a:r>
            <a:r>
              <a:rPr dirty="0" spc="-145"/>
              <a:t> </a:t>
            </a:r>
            <a:r>
              <a:rPr dirty="0" spc="90"/>
              <a:t>reason</a:t>
            </a:r>
          </a:p>
          <a:p>
            <a:pPr marL="409575" marR="22225" indent="-397510">
              <a:lnSpc>
                <a:spcPct val="113599"/>
              </a:lnSpc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pc="75"/>
              <a:t>Communicate, </a:t>
            </a:r>
            <a:r>
              <a:rPr dirty="0" spc="80"/>
              <a:t> </a:t>
            </a:r>
            <a:r>
              <a:rPr dirty="0" spc="75"/>
              <a:t>collaborate</a:t>
            </a:r>
            <a:r>
              <a:rPr dirty="0" spc="-135"/>
              <a:t> </a:t>
            </a:r>
            <a:r>
              <a:rPr dirty="0" spc="120"/>
              <a:t>&amp;</a:t>
            </a:r>
            <a:r>
              <a:rPr dirty="0" spc="-135"/>
              <a:t> </a:t>
            </a:r>
            <a:r>
              <a:rPr dirty="0" spc="85"/>
              <a:t>inﬂuence</a:t>
            </a:r>
          </a:p>
          <a:p>
            <a:pPr marL="409575" indent="-397510">
              <a:lnSpc>
                <a:spcPct val="100000"/>
              </a:lnSpc>
              <a:spcBef>
                <a:spcPts val="36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pc="65"/>
              <a:t>Consciousness,</a:t>
            </a:r>
          </a:p>
          <a:p>
            <a:pPr marL="409575">
              <a:lnSpc>
                <a:spcPct val="100000"/>
              </a:lnSpc>
              <a:spcBef>
                <a:spcPts val="384"/>
              </a:spcBef>
            </a:pPr>
            <a:r>
              <a:rPr dirty="0" sz="1600" spc="45"/>
              <a:t>Emotions,</a:t>
            </a:r>
            <a:r>
              <a:rPr dirty="0" sz="1600" spc="-100"/>
              <a:t> </a:t>
            </a:r>
            <a:r>
              <a:rPr dirty="0" sz="1600" spc="20"/>
              <a:t>Intuition,</a:t>
            </a:r>
            <a:r>
              <a:rPr dirty="0" sz="1600" spc="-100"/>
              <a:t> </a:t>
            </a:r>
            <a:r>
              <a:rPr dirty="0" sz="1600" spc="35"/>
              <a:t>Imagination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800" y="1579653"/>
            <a:ext cx="337439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700" spc="215" b="1">
                <a:solidFill>
                  <a:srgbClr val="666666"/>
                </a:solidFill>
                <a:latin typeface="Trebuchet MS"/>
                <a:cs typeface="Trebuchet MS"/>
              </a:rPr>
              <a:t>Human</a:t>
            </a:r>
            <a:r>
              <a:rPr dirty="0" u="none" sz="2700" spc="-16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u="none" sz="2700" spc="75" b="1">
                <a:solidFill>
                  <a:srgbClr val="666666"/>
                </a:solidFill>
                <a:latin typeface="Trebuchet MS"/>
                <a:cs typeface="Trebuchet MS"/>
              </a:rPr>
              <a:t>Intelligence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8675" y="1588841"/>
            <a:ext cx="3592195" cy="2357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80" b="1">
                <a:solidFill>
                  <a:srgbClr val="FFFFFF"/>
                </a:solidFill>
                <a:latin typeface="Trebuchet MS"/>
                <a:cs typeface="Trebuchet MS"/>
              </a:rPr>
              <a:t>Artiﬁcial</a:t>
            </a:r>
            <a:r>
              <a:rPr dirty="0" sz="27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FFFFFF"/>
                </a:solidFill>
                <a:latin typeface="Trebuchet MS"/>
                <a:cs typeface="Trebuchet MS"/>
              </a:rPr>
              <a:t>Intelligence</a:t>
            </a:r>
            <a:endParaRPr sz="2700">
              <a:latin typeface="Trebuchet MS"/>
              <a:cs typeface="Trebuchet MS"/>
            </a:endParaRPr>
          </a:p>
          <a:p>
            <a:pPr marL="12700" marR="287655">
              <a:lnSpc>
                <a:spcPct val="105800"/>
              </a:lnSpc>
              <a:spcBef>
                <a:spcPts val="1920"/>
              </a:spcBef>
            </a:pP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ability </a:t>
            </a:r>
            <a:r>
              <a:rPr dirty="0" sz="2600" spc="11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600" spc="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Tahoma"/>
                <a:cs typeface="Tahoma"/>
              </a:rPr>
              <a:t>machines</a:t>
            </a:r>
            <a:r>
              <a:rPr dirty="0" sz="2600" spc="-1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60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ahoma"/>
                <a:cs typeface="Tahoma"/>
              </a:rPr>
              <a:t>simulate </a:t>
            </a:r>
            <a:r>
              <a:rPr dirty="0" sz="2600" spc="-7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145">
                <a:solidFill>
                  <a:srgbClr val="FFFFFF"/>
                </a:solidFill>
                <a:latin typeface="Tahoma"/>
                <a:cs typeface="Tahoma"/>
              </a:rPr>
              <a:t>&amp; </a:t>
            </a:r>
            <a:r>
              <a:rPr dirty="0" sz="2600" spc="100">
                <a:solidFill>
                  <a:srgbClr val="FFFFFF"/>
                </a:solidFill>
                <a:latin typeface="Tahoma"/>
                <a:cs typeface="Tahoma"/>
              </a:rPr>
              <a:t>enhance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(human) 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intelligence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5350" y="502974"/>
            <a:ext cx="834575" cy="834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524" y="502974"/>
            <a:ext cx="834575" cy="834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65767" y="4823090"/>
            <a:ext cx="147320" cy="1638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z="800" spc="35">
                <a:solidFill>
                  <a:srgbClr val="666666"/>
                </a:solidFill>
                <a:latin typeface="Trebuchet MS"/>
                <a:cs typeface="Trebuchet MS"/>
              </a:rPr>
              <a:t>1</a:t>
            </a:fld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400550"/>
            <a:chOff x="0" y="0"/>
            <a:chExt cx="9144000" cy="4400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9125" y="3545049"/>
              <a:ext cx="7514865" cy="5192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4400550"/>
            </a:xfrm>
            <a:custGeom>
              <a:avLst/>
              <a:gdLst/>
              <a:ahLst/>
              <a:cxnLst/>
              <a:rect l="l" t="t" r="r" b="b"/>
              <a:pathLst>
                <a:path w="9144000" h="4400550">
                  <a:moveTo>
                    <a:pt x="9144000" y="0"/>
                  </a:moveTo>
                  <a:lnTo>
                    <a:pt x="0" y="0"/>
                  </a:lnTo>
                  <a:lnTo>
                    <a:pt x="0" y="3709494"/>
                  </a:lnTo>
                  <a:lnTo>
                    <a:pt x="1663293" y="3709494"/>
                  </a:lnTo>
                  <a:lnTo>
                    <a:pt x="1663293" y="4400501"/>
                  </a:lnTo>
                  <a:lnTo>
                    <a:pt x="2362809" y="3709494"/>
                  </a:lnTo>
                  <a:lnTo>
                    <a:pt x="9144000" y="37094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B50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02924" y="1131210"/>
            <a:ext cx="6833870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-114" i="1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dirty="0" sz="3000" spc="-10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 i="1">
                <a:solidFill>
                  <a:srgbClr val="FFFFFF"/>
                </a:solidFill>
                <a:latin typeface="Trebuchet MS"/>
                <a:cs typeface="Trebuchet MS"/>
              </a:rPr>
              <a:t>desi</a:t>
            </a:r>
            <a:r>
              <a:rPr dirty="0" sz="3000" spc="-1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00" spc="-40" i="1">
                <a:solidFill>
                  <a:srgbClr val="FFFFFF"/>
                </a:solidFill>
                <a:latin typeface="Trebuchet MS"/>
                <a:cs typeface="Trebuchet MS"/>
              </a:rPr>
              <a:t>ni</a:t>
            </a:r>
            <a:r>
              <a:rPr dirty="0" sz="3000" spc="40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4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00" spc="-1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1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70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7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 i="1">
                <a:solidFill>
                  <a:srgbClr val="FFFFFF"/>
                </a:solidFill>
                <a:latin typeface="Trebuchet MS"/>
                <a:cs typeface="Trebuchet MS"/>
              </a:rPr>
              <a:t>bui</a:t>
            </a:r>
            <a:r>
              <a:rPr dirty="0" sz="3000" spc="-204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55" i="1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dirty="0" sz="3000" spc="40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4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00" spc="-1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-85" i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140" i="1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3000" spc="-204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16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1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00" spc="-105" i="1">
                <a:solidFill>
                  <a:srgbClr val="FFFFFF"/>
                </a:solidFill>
                <a:latin typeface="Trebuchet MS"/>
                <a:cs typeface="Trebuchet MS"/>
              </a:rPr>
              <a:t>ent </a:t>
            </a:r>
            <a:r>
              <a:rPr dirty="0" sz="3000" spc="-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1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1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00" spc="-75" i="1">
                <a:solidFill>
                  <a:srgbClr val="FFFFFF"/>
                </a:solidFill>
                <a:latin typeface="Trebuchet MS"/>
                <a:cs typeface="Trebuchet MS"/>
              </a:rPr>
              <a:t>ent</a:t>
            </a:r>
            <a:r>
              <a:rPr dirty="0" sz="3000" spc="-5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 i="1">
                <a:solidFill>
                  <a:srgbClr val="FFFFFF"/>
                </a:solidFill>
                <a:latin typeface="Trebuchet MS"/>
                <a:cs typeface="Trebuchet MS"/>
              </a:rPr>
              <a:t>tha</a:t>
            </a:r>
            <a:r>
              <a:rPr dirty="0" sz="3000" spc="-29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-120" i="1">
                <a:solidFill>
                  <a:srgbClr val="FFFFFF"/>
                </a:solidFill>
                <a:latin typeface="Trebuchet MS"/>
                <a:cs typeface="Trebuchet MS"/>
              </a:rPr>
              <a:t>ecei</a:t>
            </a:r>
            <a:r>
              <a:rPr dirty="0" sz="3000" spc="-90" i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00" spc="-13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 i="1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dirty="0" sz="3000" spc="-85" i="1">
                <a:solidFill>
                  <a:srgbClr val="FFFFFF"/>
                </a:solidFill>
                <a:latin typeface="Trebuchet MS"/>
                <a:cs typeface="Trebuchet MS"/>
              </a:rPr>
              <a:t>ecept</a:t>
            </a:r>
            <a:r>
              <a:rPr dirty="0" sz="3000" spc="-6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75" i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00" spc="-7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7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120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 i="1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dirty="0" sz="3000" spc="-50" i="1">
                <a:solidFill>
                  <a:srgbClr val="FFFFFF"/>
                </a:solidFill>
                <a:latin typeface="Trebuchet MS"/>
                <a:cs typeface="Trebuchet MS"/>
              </a:rPr>
              <a:t>env</a:t>
            </a:r>
            <a:r>
              <a:rPr dirty="0" sz="3000" spc="-16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7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-15" i="1">
                <a:solidFill>
                  <a:srgbClr val="FFFFFF"/>
                </a:solidFill>
                <a:latin typeface="Trebuchet MS"/>
                <a:cs typeface="Trebuchet MS"/>
              </a:rPr>
              <a:t>onmen</a:t>
            </a:r>
            <a:r>
              <a:rPr dirty="0" sz="3000" spc="-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1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70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7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 i="1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3000" spc="-55" i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000" spc="-13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1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165" i="1">
                <a:solidFill>
                  <a:srgbClr val="FFFFFF"/>
                </a:solidFill>
                <a:latin typeface="Trebuchet MS"/>
                <a:cs typeface="Trebuchet MS"/>
              </a:rPr>
              <a:t>cti</a:t>
            </a:r>
            <a:r>
              <a:rPr dirty="0" sz="3000" spc="80" i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3000" spc="60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 i="1">
                <a:solidFill>
                  <a:srgbClr val="FFFFFF"/>
                </a:solidFill>
                <a:latin typeface="Trebuchet MS"/>
                <a:cs typeface="Trebuchet MS"/>
              </a:rPr>
              <a:t>tha</a:t>
            </a:r>
            <a:r>
              <a:rPr dirty="0" sz="3000" spc="-29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1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90" i="1">
                <a:solidFill>
                  <a:srgbClr val="FFFFFF"/>
                </a:solidFill>
                <a:latin typeface="Trebuchet MS"/>
                <a:cs typeface="Trebuchet MS"/>
              </a:rPr>
              <a:t>ﬀ</a:t>
            </a:r>
            <a:r>
              <a:rPr dirty="0" sz="3000" spc="-135" i="1">
                <a:solidFill>
                  <a:srgbClr val="FFFFFF"/>
                </a:solidFill>
                <a:latin typeface="Trebuchet MS"/>
                <a:cs typeface="Trebuchet MS"/>
              </a:rPr>
              <a:t>ect  </a:t>
            </a:r>
            <a:r>
              <a:rPr dirty="0" sz="3000" spc="-45" i="1">
                <a:solidFill>
                  <a:srgbClr val="FFFFFF"/>
                </a:solidFill>
                <a:latin typeface="Trebuchet MS"/>
                <a:cs typeface="Trebuchet MS"/>
              </a:rPr>
              <a:t>tha</a:t>
            </a:r>
            <a:r>
              <a:rPr dirty="0" sz="3000" spc="-29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0" i="1">
                <a:solidFill>
                  <a:srgbClr val="FFFFFF"/>
                </a:solidFill>
                <a:latin typeface="Trebuchet MS"/>
                <a:cs typeface="Trebuchet MS"/>
              </a:rPr>
              <a:t>env</a:t>
            </a:r>
            <a:r>
              <a:rPr dirty="0" sz="3000" spc="-16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7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-15" i="1">
                <a:solidFill>
                  <a:srgbClr val="FFFFFF"/>
                </a:solidFill>
                <a:latin typeface="Trebuchet MS"/>
                <a:cs typeface="Trebuchet MS"/>
              </a:rPr>
              <a:t>onment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2099" y="4226980"/>
            <a:ext cx="34899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latin typeface="Tahoma"/>
                <a:cs typeface="Tahoma"/>
              </a:rPr>
              <a:t>Stuart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Russell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110">
                <a:latin typeface="Tahoma"/>
                <a:cs typeface="Tahoma"/>
              </a:rPr>
              <a:t>&amp;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Peter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Norvig,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A</a:t>
            </a:r>
            <a:r>
              <a:rPr dirty="0" sz="2000" spc="-190">
                <a:latin typeface="Tahoma"/>
                <a:cs typeface="Tahoma"/>
              </a:rPr>
              <a:t>I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Prof</a:t>
            </a:r>
            <a:r>
              <a:rPr dirty="0" sz="2000" spc="70">
                <a:latin typeface="Tahoma"/>
                <a:cs typeface="Tahoma"/>
              </a:rPr>
              <a:t>essors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725" y="274717"/>
            <a:ext cx="41948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900" spc="155" b="1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u="none" sz="29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2900" spc="90" b="1">
                <a:solidFill>
                  <a:srgbClr val="FFFFFF"/>
                </a:solidFill>
                <a:latin typeface="Trebuchet MS"/>
                <a:cs typeface="Trebuchet MS"/>
              </a:rPr>
              <a:t>Deﬁnition:</a:t>
            </a:r>
            <a:r>
              <a:rPr dirty="0" u="none" sz="29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2900" spc="105">
                <a:solidFill>
                  <a:srgbClr val="FFFFFF"/>
                </a:solidFill>
              </a:rPr>
              <a:t>Academic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300" y="917225"/>
            <a:ext cx="4436110" cy="0"/>
          </a:xfrm>
          <a:custGeom>
            <a:avLst/>
            <a:gdLst/>
            <a:ahLst/>
            <a:cxnLst/>
            <a:rect l="l" t="t" r="r" b="b"/>
            <a:pathLst>
              <a:path w="4436110" h="0">
                <a:moveTo>
                  <a:pt x="0" y="0"/>
                </a:moveTo>
                <a:lnTo>
                  <a:pt x="44360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997018" y="3824691"/>
            <a:ext cx="1043940" cy="1267460"/>
            <a:chOff x="5997018" y="3824691"/>
            <a:chExt cx="1043940" cy="12674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7018" y="3824691"/>
              <a:ext cx="1043350" cy="1266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4168" y="3862791"/>
              <a:ext cx="929050" cy="11526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565767" y="4823090"/>
            <a:ext cx="147320" cy="1638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z="800" spc="35">
                <a:solidFill>
                  <a:srgbClr val="666666"/>
                </a:solidFill>
                <a:latin typeface="Trebuchet MS"/>
                <a:cs typeface="Trebuchet MS"/>
              </a:rPr>
              <a:t>4</a:t>
            </a:fld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  <a:tabLst>
                <a:tab pos="8511540" algn="l"/>
              </a:tabLst>
            </a:pPr>
            <a:r>
              <a:rPr dirty="0" sz="2900" spc="140"/>
              <a:t>Machine</a:t>
            </a:r>
            <a:r>
              <a:rPr dirty="0" sz="2900" spc="-170"/>
              <a:t> </a:t>
            </a:r>
            <a:r>
              <a:rPr dirty="0" sz="2900" spc="90"/>
              <a:t>Learning</a:t>
            </a:r>
            <a:r>
              <a:rPr dirty="0" sz="2900" spc="-165"/>
              <a:t> </a:t>
            </a:r>
            <a:r>
              <a:rPr dirty="0" sz="2900" spc="-20"/>
              <a:t>(ML)</a:t>
            </a:r>
            <a:r>
              <a:rPr dirty="0" sz="2900" spc="-165"/>
              <a:t> </a:t>
            </a:r>
            <a:r>
              <a:rPr dirty="0" sz="2900" spc="75"/>
              <a:t>is</a:t>
            </a:r>
            <a:r>
              <a:rPr dirty="0" sz="2900" spc="-165"/>
              <a:t> </a:t>
            </a:r>
            <a:r>
              <a:rPr dirty="0" sz="2900" spc="90"/>
              <a:t>a</a:t>
            </a:r>
            <a:r>
              <a:rPr dirty="0" sz="2900" spc="-165"/>
              <a:t> </a:t>
            </a:r>
            <a:r>
              <a:rPr dirty="0" sz="2900" spc="130"/>
              <a:t>subﬁeld</a:t>
            </a:r>
            <a:r>
              <a:rPr dirty="0" sz="2900" spc="-165"/>
              <a:t> </a:t>
            </a:r>
            <a:r>
              <a:rPr dirty="0" sz="2900" spc="114"/>
              <a:t>of</a:t>
            </a:r>
            <a:r>
              <a:rPr dirty="0" sz="2900" spc="-170"/>
              <a:t> </a:t>
            </a:r>
            <a:r>
              <a:rPr dirty="0" sz="2900" spc="-95"/>
              <a:t>AI	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2743207" y="1119830"/>
            <a:ext cx="3657600" cy="3670300"/>
            <a:chOff x="2743207" y="1119830"/>
            <a:chExt cx="3657600" cy="3670300"/>
          </a:xfrm>
        </p:grpSpPr>
        <p:sp>
          <p:nvSpPr>
            <p:cNvPr id="4" name="object 4"/>
            <p:cNvSpPr/>
            <p:nvPr/>
          </p:nvSpPr>
          <p:spPr>
            <a:xfrm>
              <a:off x="2743207" y="1119830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3657600" h="3657600">
                  <a:moveTo>
                    <a:pt x="1828800" y="0"/>
                  </a:moveTo>
                  <a:lnTo>
                    <a:pt x="1780850" y="616"/>
                  </a:lnTo>
                  <a:lnTo>
                    <a:pt x="1733206" y="2455"/>
                  </a:lnTo>
                  <a:lnTo>
                    <a:pt x="1685880" y="5502"/>
                  </a:lnTo>
                  <a:lnTo>
                    <a:pt x="1638888" y="9741"/>
                  </a:lnTo>
                  <a:lnTo>
                    <a:pt x="1592246" y="15158"/>
                  </a:lnTo>
                  <a:lnTo>
                    <a:pt x="1545969" y="21737"/>
                  </a:lnTo>
                  <a:lnTo>
                    <a:pt x="1500070" y="29464"/>
                  </a:lnTo>
                  <a:lnTo>
                    <a:pt x="1454567" y="38323"/>
                  </a:lnTo>
                  <a:lnTo>
                    <a:pt x="1409472" y="48299"/>
                  </a:lnTo>
                  <a:lnTo>
                    <a:pt x="1364803" y="59378"/>
                  </a:lnTo>
                  <a:lnTo>
                    <a:pt x="1320573" y="71544"/>
                  </a:lnTo>
                  <a:lnTo>
                    <a:pt x="1276798" y="84782"/>
                  </a:lnTo>
                  <a:lnTo>
                    <a:pt x="1233492" y="99077"/>
                  </a:lnTo>
                  <a:lnTo>
                    <a:pt x="1190672" y="114414"/>
                  </a:lnTo>
                  <a:lnTo>
                    <a:pt x="1148351" y="130778"/>
                  </a:lnTo>
                  <a:lnTo>
                    <a:pt x="1106546" y="148154"/>
                  </a:lnTo>
                  <a:lnTo>
                    <a:pt x="1065270" y="166526"/>
                  </a:lnTo>
                  <a:lnTo>
                    <a:pt x="1024540" y="185881"/>
                  </a:lnTo>
                  <a:lnTo>
                    <a:pt x="984369" y="206202"/>
                  </a:lnTo>
                  <a:lnTo>
                    <a:pt x="944774" y="227475"/>
                  </a:lnTo>
                  <a:lnTo>
                    <a:pt x="905769" y="249684"/>
                  </a:lnTo>
                  <a:lnTo>
                    <a:pt x="867370" y="272815"/>
                  </a:lnTo>
                  <a:lnTo>
                    <a:pt x="829590" y="296853"/>
                  </a:lnTo>
                  <a:lnTo>
                    <a:pt x="792447" y="321782"/>
                  </a:lnTo>
                  <a:lnTo>
                    <a:pt x="755953" y="347587"/>
                  </a:lnTo>
                  <a:lnTo>
                    <a:pt x="720126" y="374254"/>
                  </a:lnTo>
                  <a:lnTo>
                    <a:pt x="684978" y="401766"/>
                  </a:lnTo>
                  <a:lnTo>
                    <a:pt x="650527" y="430110"/>
                  </a:lnTo>
                  <a:lnTo>
                    <a:pt x="616786" y="459270"/>
                  </a:lnTo>
                  <a:lnTo>
                    <a:pt x="583771" y="489232"/>
                  </a:lnTo>
                  <a:lnTo>
                    <a:pt x="551497" y="519979"/>
                  </a:lnTo>
                  <a:lnTo>
                    <a:pt x="519979" y="551497"/>
                  </a:lnTo>
                  <a:lnTo>
                    <a:pt x="489232" y="583771"/>
                  </a:lnTo>
                  <a:lnTo>
                    <a:pt x="459270" y="616786"/>
                  </a:lnTo>
                  <a:lnTo>
                    <a:pt x="430110" y="650527"/>
                  </a:lnTo>
                  <a:lnTo>
                    <a:pt x="401766" y="684978"/>
                  </a:lnTo>
                  <a:lnTo>
                    <a:pt x="374254" y="720126"/>
                  </a:lnTo>
                  <a:lnTo>
                    <a:pt x="347587" y="755953"/>
                  </a:lnTo>
                  <a:lnTo>
                    <a:pt x="321782" y="792447"/>
                  </a:lnTo>
                  <a:lnTo>
                    <a:pt x="296853" y="829590"/>
                  </a:lnTo>
                  <a:lnTo>
                    <a:pt x="272815" y="867370"/>
                  </a:lnTo>
                  <a:lnTo>
                    <a:pt x="249684" y="905769"/>
                  </a:lnTo>
                  <a:lnTo>
                    <a:pt x="227475" y="944774"/>
                  </a:lnTo>
                  <a:lnTo>
                    <a:pt x="206202" y="984369"/>
                  </a:lnTo>
                  <a:lnTo>
                    <a:pt x="185881" y="1024540"/>
                  </a:lnTo>
                  <a:lnTo>
                    <a:pt x="166526" y="1065270"/>
                  </a:lnTo>
                  <a:lnTo>
                    <a:pt x="148154" y="1106546"/>
                  </a:lnTo>
                  <a:lnTo>
                    <a:pt x="130778" y="1148351"/>
                  </a:lnTo>
                  <a:lnTo>
                    <a:pt x="114414" y="1190672"/>
                  </a:lnTo>
                  <a:lnTo>
                    <a:pt x="99077" y="1233492"/>
                  </a:lnTo>
                  <a:lnTo>
                    <a:pt x="84782" y="1276798"/>
                  </a:lnTo>
                  <a:lnTo>
                    <a:pt x="71544" y="1320573"/>
                  </a:lnTo>
                  <a:lnTo>
                    <a:pt x="59378" y="1364803"/>
                  </a:lnTo>
                  <a:lnTo>
                    <a:pt x="48299" y="1409472"/>
                  </a:lnTo>
                  <a:lnTo>
                    <a:pt x="38323" y="1454567"/>
                  </a:lnTo>
                  <a:lnTo>
                    <a:pt x="29464" y="1500070"/>
                  </a:lnTo>
                  <a:lnTo>
                    <a:pt x="21737" y="1545969"/>
                  </a:lnTo>
                  <a:lnTo>
                    <a:pt x="15158" y="1592246"/>
                  </a:lnTo>
                  <a:lnTo>
                    <a:pt x="9741" y="1638888"/>
                  </a:lnTo>
                  <a:lnTo>
                    <a:pt x="5502" y="1685880"/>
                  </a:lnTo>
                  <a:lnTo>
                    <a:pt x="2455" y="1733206"/>
                  </a:lnTo>
                  <a:lnTo>
                    <a:pt x="616" y="1780850"/>
                  </a:lnTo>
                  <a:lnTo>
                    <a:pt x="0" y="1828800"/>
                  </a:lnTo>
                  <a:lnTo>
                    <a:pt x="616" y="1876749"/>
                  </a:lnTo>
                  <a:lnTo>
                    <a:pt x="2455" y="1924393"/>
                  </a:lnTo>
                  <a:lnTo>
                    <a:pt x="5502" y="1971719"/>
                  </a:lnTo>
                  <a:lnTo>
                    <a:pt x="9741" y="2018711"/>
                  </a:lnTo>
                  <a:lnTo>
                    <a:pt x="15158" y="2065353"/>
                  </a:lnTo>
                  <a:lnTo>
                    <a:pt x="21737" y="2111630"/>
                  </a:lnTo>
                  <a:lnTo>
                    <a:pt x="29464" y="2157529"/>
                  </a:lnTo>
                  <a:lnTo>
                    <a:pt x="38323" y="2203033"/>
                  </a:lnTo>
                  <a:lnTo>
                    <a:pt x="48299" y="2248127"/>
                  </a:lnTo>
                  <a:lnTo>
                    <a:pt x="59378" y="2292796"/>
                  </a:lnTo>
                  <a:lnTo>
                    <a:pt x="71544" y="2337026"/>
                  </a:lnTo>
                  <a:lnTo>
                    <a:pt x="84782" y="2380801"/>
                  </a:lnTo>
                  <a:lnTo>
                    <a:pt x="99077" y="2424107"/>
                  </a:lnTo>
                  <a:lnTo>
                    <a:pt x="114414" y="2466927"/>
                  </a:lnTo>
                  <a:lnTo>
                    <a:pt x="130778" y="2509248"/>
                  </a:lnTo>
                  <a:lnTo>
                    <a:pt x="148154" y="2551054"/>
                  </a:lnTo>
                  <a:lnTo>
                    <a:pt x="166526" y="2592329"/>
                  </a:lnTo>
                  <a:lnTo>
                    <a:pt x="185881" y="2633060"/>
                  </a:lnTo>
                  <a:lnTo>
                    <a:pt x="206202" y="2673230"/>
                  </a:lnTo>
                  <a:lnTo>
                    <a:pt x="227475" y="2712825"/>
                  </a:lnTo>
                  <a:lnTo>
                    <a:pt x="249684" y="2751830"/>
                  </a:lnTo>
                  <a:lnTo>
                    <a:pt x="272815" y="2790230"/>
                  </a:lnTo>
                  <a:lnTo>
                    <a:pt x="296853" y="2828009"/>
                  </a:lnTo>
                  <a:lnTo>
                    <a:pt x="321782" y="2865153"/>
                  </a:lnTo>
                  <a:lnTo>
                    <a:pt x="347587" y="2901646"/>
                  </a:lnTo>
                  <a:lnTo>
                    <a:pt x="374254" y="2937474"/>
                  </a:lnTo>
                  <a:lnTo>
                    <a:pt x="401766" y="2972621"/>
                  </a:lnTo>
                  <a:lnTo>
                    <a:pt x="430110" y="3007072"/>
                  </a:lnTo>
                  <a:lnTo>
                    <a:pt x="459270" y="3040813"/>
                  </a:lnTo>
                  <a:lnTo>
                    <a:pt x="489232" y="3073828"/>
                  </a:lnTo>
                  <a:lnTo>
                    <a:pt x="519979" y="3106102"/>
                  </a:lnTo>
                  <a:lnTo>
                    <a:pt x="551497" y="3137620"/>
                  </a:lnTo>
                  <a:lnTo>
                    <a:pt x="583771" y="3168368"/>
                  </a:lnTo>
                  <a:lnTo>
                    <a:pt x="616786" y="3198329"/>
                  </a:lnTo>
                  <a:lnTo>
                    <a:pt x="650527" y="3227489"/>
                  </a:lnTo>
                  <a:lnTo>
                    <a:pt x="684978" y="3255833"/>
                  </a:lnTo>
                  <a:lnTo>
                    <a:pt x="720126" y="3283346"/>
                  </a:lnTo>
                  <a:lnTo>
                    <a:pt x="755953" y="3310013"/>
                  </a:lnTo>
                  <a:lnTo>
                    <a:pt x="792447" y="3335818"/>
                  </a:lnTo>
                  <a:lnTo>
                    <a:pt x="829590" y="3360747"/>
                  </a:lnTo>
                  <a:lnTo>
                    <a:pt x="867370" y="3384784"/>
                  </a:lnTo>
                  <a:lnTo>
                    <a:pt x="905769" y="3407915"/>
                  </a:lnTo>
                  <a:lnTo>
                    <a:pt x="944774" y="3430125"/>
                  </a:lnTo>
                  <a:lnTo>
                    <a:pt x="984369" y="3451397"/>
                  </a:lnTo>
                  <a:lnTo>
                    <a:pt x="1024540" y="3471719"/>
                  </a:lnTo>
                  <a:lnTo>
                    <a:pt x="1065270" y="3491073"/>
                  </a:lnTo>
                  <a:lnTo>
                    <a:pt x="1106546" y="3509446"/>
                  </a:lnTo>
                  <a:lnTo>
                    <a:pt x="1148351" y="3526822"/>
                  </a:lnTo>
                  <a:lnTo>
                    <a:pt x="1190672" y="3543186"/>
                  </a:lnTo>
                  <a:lnTo>
                    <a:pt x="1233492" y="3558523"/>
                  </a:lnTo>
                  <a:lnTo>
                    <a:pt x="1276798" y="3572818"/>
                  </a:lnTo>
                  <a:lnTo>
                    <a:pt x="1320573" y="3586056"/>
                  </a:lnTo>
                  <a:lnTo>
                    <a:pt x="1364803" y="3598221"/>
                  </a:lnTo>
                  <a:lnTo>
                    <a:pt x="1409472" y="3609300"/>
                  </a:lnTo>
                  <a:lnTo>
                    <a:pt x="1454567" y="3619276"/>
                  </a:lnTo>
                  <a:lnTo>
                    <a:pt x="1500070" y="3628136"/>
                  </a:lnTo>
                  <a:lnTo>
                    <a:pt x="1545969" y="3635862"/>
                  </a:lnTo>
                  <a:lnTo>
                    <a:pt x="1592246" y="3642442"/>
                  </a:lnTo>
                  <a:lnTo>
                    <a:pt x="1638888" y="3647859"/>
                  </a:lnTo>
                  <a:lnTo>
                    <a:pt x="1685880" y="3652098"/>
                  </a:lnTo>
                  <a:lnTo>
                    <a:pt x="1733206" y="3655145"/>
                  </a:lnTo>
                  <a:lnTo>
                    <a:pt x="1780850" y="3656984"/>
                  </a:lnTo>
                  <a:lnTo>
                    <a:pt x="1828800" y="3657600"/>
                  </a:lnTo>
                  <a:lnTo>
                    <a:pt x="1876749" y="3656984"/>
                  </a:lnTo>
                  <a:lnTo>
                    <a:pt x="1924393" y="3655145"/>
                  </a:lnTo>
                  <a:lnTo>
                    <a:pt x="1971719" y="3652098"/>
                  </a:lnTo>
                  <a:lnTo>
                    <a:pt x="2018711" y="3647859"/>
                  </a:lnTo>
                  <a:lnTo>
                    <a:pt x="2065353" y="3642442"/>
                  </a:lnTo>
                  <a:lnTo>
                    <a:pt x="2111630" y="3635862"/>
                  </a:lnTo>
                  <a:lnTo>
                    <a:pt x="2157529" y="3628136"/>
                  </a:lnTo>
                  <a:lnTo>
                    <a:pt x="2203032" y="3619276"/>
                  </a:lnTo>
                  <a:lnTo>
                    <a:pt x="2248127" y="3609300"/>
                  </a:lnTo>
                  <a:lnTo>
                    <a:pt x="2292796" y="3598221"/>
                  </a:lnTo>
                  <a:lnTo>
                    <a:pt x="2337026" y="3586056"/>
                  </a:lnTo>
                  <a:lnTo>
                    <a:pt x="2380801" y="3572818"/>
                  </a:lnTo>
                  <a:lnTo>
                    <a:pt x="2424107" y="3558523"/>
                  </a:lnTo>
                  <a:lnTo>
                    <a:pt x="2466927" y="3543186"/>
                  </a:lnTo>
                  <a:lnTo>
                    <a:pt x="2509248" y="3526822"/>
                  </a:lnTo>
                  <a:lnTo>
                    <a:pt x="2551053" y="3509446"/>
                  </a:lnTo>
                  <a:lnTo>
                    <a:pt x="2592329" y="3491073"/>
                  </a:lnTo>
                  <a:lnTo>
                    <a:pt x="2633059" y="3471719"/>
                  </a:lnTo>
                  <a:lnTo>
                    <a:pt x="2673230" y="3451397"/>
                  </a:lnTo>
                  <a:lnTo>
                    <a:pt x="2712825" y="3430125"/>
                  </a:lnTo>
                  <a:lnTo>
                    <a:pt x="2751830" y="3407915"/>
                  </a:lnTo>
                  <a:lnTo>
                    <a:pt x="2790229" y="3384784"/>
                  </a:lnTo>
                  <a:lnTo>
                    <a:pt x="2828009" y="3360747"/>
                  </a:lnTo>
                  <a:lnTo>
                    <a:pt x="2865152" y="3335818"/>
                  </a:lnTo>
                  <a:lnTo>
                    <a:pt x="2901646" y="3310013"/>
                  </a:lnTo>
                  <a:lnTo>
                    <a:pt x="2937473" y="3283346"/>
                  </a:lnTo>
                  <a:lnTo>
                    <a:pt x="2972621" y="3255833"/>
                  </a:lnTo>
                  <a:lnTo>
                    <a:pt x="3007072" y="3227489"/>
                  </a:lnTo>
                  <a:lnTo>
                    <a:pt x="3040813" y="3198329"/>
                  </a:lnTo>
                  <a:lnTo>
                    <a:pt x="3073828" y="3168368"/>
                  </a:lnTo>
                  <a:lnTo>
                    <a:pt x="3106102" y="3137620"/>
                  </a:lnTo>
                  <a:lnTo>
                    <a:pt x="3137620" y="3106102"/>
                  </a:lnTo>
                  <a:lnTo>
                    <a:pt x="3168367" y="3073828"/>
                  </a:lnTo>
                  <a:lnTo>
                    <a:pt x="3198329" y="3040813"/>
                  </a:lnTo>
                  <a:lnTo>
                    <a:pt x="3227489" y="3007072"/>
                  </a:lnTo>
                  <a:lnTo>
                    <a:pt x="3255833" y="2972621"/>
                  </a:lnTo>
                  <a:lnTo>
                    <a:pt x="3283345" y="2937474"/>
                  </a:lnTo>
                  <a:lnTo>
                    <a:pt x="3310012" y="2901646"/>
                  </a:lnTo>
                  <a:lnTo>
                    <a:pt x="3335817" y="2865153"/>
                  </a:lnTo>
                  <a:lnTo>
                    <a:pt x="3360746" y="2828009"/>
                  </a:lnTo>
                  <a:lnTo>
                    <a:pt x="3384784" y="2790230"/>
                  </a:lnTo>
                  <a:lnTo>
                    <a:pt x="3407915" y="2751830"/>
                  </a:lnTo>
                  <a:lnTo>
                    <a:pt x="3430124" y="2712825"/>
                  </a:lnTo>
                  <a:lnTo>
                    <a:pt x="3451397" y="2673230"/>
                  </a:lnTo>
                  <a:lnTo>
                    <a:pt x="3471718" y="2633060"/>
                  </a:lnTo>
                  <a:lnTo>
                    <a:pt x="3491073" y="2592329"/>
                  </a:lnTo>
                  <a:lnTo>
                    <a:pt x="3509445" y="2551054"/>
                  </a:lnTo>
                  <a:lnTo>
                    <a:pt x="3526821" y="2509248"/>
                  </a:lnTo>
                  <a:lnTo>
                    <a:pt x="3543185" y="2466927"/>
                  </a:lnTo>
                  <a:lnTo>
                    <a:pt x="3558522" y="2424107"/>
                  </a:lnTo>
                  <a:lnTo>
                    <a:pt x="3572817" y="2380801"/>
                  </a:lnTo>
                  <a:lnTo>
                    <a:pt x="3586055" y="2337026"/>
                  </a:lnTo>
                  <a:lnTo>
                    <a:pt x="3598221" y="2292796"/>
                  </a:lnTo>
                  <a:lnTo>
                    <a:pt x="3609300" y="2248127"/>
                  </a:lnTo>
                  <a:lnTo>
                    <a:pt x="3619276" y="2203033"/>
                  </a:lnTo>
                  <a:lnTo>
                    <a:pt x="3628135" y="2157529"/>
                  </a:lnTo>
                  <a:lnTo>
                    <a:pt x="3635862" y="2111630"/>
                  </a:lnTo>
                  <a:lnTo>
                    <a:pt x="3642441" y="2065353"/>
                  </a:lnTo>
                  <a:lnTo>
                    <a:pt x="3647858" y="2018711"/>
                  </a:lnTo>
                  <a:lnTo>
                    <a:pt x="3652097" y="1971719"/>
                  </a:lnTo>
                  <a:lnTo>
                    <a:pt x="3655144" y="1924393"/>
                  </a:lnTo>
                  <a:lnTo>
                    <a:pt x="3656983" y="1876749"/>
                  </a:lnTo>
                  <a:lnTo>
                    <a:pt x="3657600" y="1828800"/>
                  </a:lnTo>
                  <a:lnTo>
                    <a:pt x="3656914" y="1778699"/>
                  </a:lnTo>
                  <a:lnTo>
                    <a:pt x="3654864" y="1728766"/>
                  </a:lnTo>
                  <a:lnTo>
                    <a:pt x="3651461" y="1679025"/>
                  </a:lnTo>
                  <a:lnTo>
                    <a:pt x="3646714" y="1629501"/>
                  </a:lnTo>
                  <a:lnTo>
                    <a:pt x="3640634" y="1580219"/>
                  </a:lnTo>
                  <a:lnTo>
                    <a:pt x="3633232" y="1531205"/>
                  </a:lnTo>
                  <a:lnTo>
                    <a:pt x="3624517" y="1482484"/>
                  </a:lnTo>
                  <a:lnTo>
                    <a:pt x="3614501" y="1434081"/>
                  </a:lnTo>
                  <a:lnTo>
                    <a:pt x="3603194" y="1386021"/>
                  </a:lnTo>
                  <a:lnTo>
                    <a:pt x="3590606" y="1338329"/>
                  </a:lnTo>
                  <a:lnTo>
                    <a:pt x="3576748" y="1291031"/>
                  </a:lnTo>
                  <a:lnTo>
                    <a:pt x="3561630" y="1244151"/>
                  </a:lnTo>
                  <a:lnTo>
                    <a:pt x="3545262" y="1197715"/>
                  </a:lnTo>
                  <a:lnTo>
                    <a:pt x="3527655" y="1151748"/>
                  </a:lnTo>
                  <a:lnTo>
                    <a:pt x="3508820" y="1106276"/>
                  </a:lnTo>
                  <a:lnTo>
                    <a:pt x="3488766" y="1061322"/>
                  </a:lnTo>
                  <a:lnTo>
                    <a:pt x="3467505" y="1016913"/>
                  </a:lnTo>
                  <a:lnTo>
                    <a:pt x="3445046" y="973074"/>
                  </a:lnTo>
                  <a:lnTo>
                    <a:pt x="3421400" y="929830"/>
                  </a:lnTo>
                  <a:lnTo>
                    <a:pt x="3396578" y="887206"/>
                  </a:lnTo>
                  <a:lnTo>
                    <a:pt x="3370590" y="845227"/>
                  </a:lnTo>
                  <a:lnTo>
                    <a:pt x="3343446" y="803918"/>
                  </a:lnTo>
                  <a:lnTo>
                    <a:pt x="3315157" y="763305"/>
                  </a:lnTo>
                  <a:lnTo>
                    <a:pt x="3285733" y="723413"/>
                  </a:lnTo>
                  <a:lnTo>
                    <a:pt x="3255185" y="684266"/>
                  </a:lnTo>
                  <a:lnTo>
                    <a:pt x="3223523" y="645891"/>
                  </a:lnTo>
                  <a:lnTo>
                    <a:pt x="3190757" y="608312"/>
                  </a:lnTo>
                  <a:lnTo>
                    <a:pt x="3156898" y="571555"/>
                  </a:lnTo>
                  <a:lnTo>
                    <a:pt x="3121957" y="535644"/>
                  </a:lnTo>
                  <a:lnTo>
                    <a:pt x="3086046" y="500702"/>
                  </a:lnTo>
                  <a:lnTo>
                    <a:pt x="3049288" y="466843"/>
                  </a:lnTo>
                  <a:lnTo>
                    <a:pt x="3011709" y="434077"/>
                  </a:lnTo>
                  <a:lnTo>
                    <a:pt x="2973334" y="402415"/>
                  </a:lnTo>
                  <a:lnTo>
                    <a:pt x="2934187" y="371867"/>
                  </a:lnTo>
                  <a:lnTo>
                    <a:pt x="2894295" y="342443"/>
                  </a:lnTo>
                  <a:lnTo>
                    <a:pt x="2853682" y="314154"/>
                  </a:lnTo>
                  <a:lnTo>
                    <a:pt x="2812373" y="287010"/>
                  </a:lnTo>
                  <a:lnTo>
                    <a:pt x="2770394" y="261021"/>
                  </a:lnTo>
                  <a:lnTo>
                    <a:pt x="2727770" y="236199"/>
                  </a:lnTo>
                  <a:lnTo>
                    <a:pt x="2684526" y="212553"/>
                  </a:lnTo>
                  <a:lnTo>
                    <a:pt x="2640687" y="190095"/>
                  </a:lnTo>
                  <a:lnTo>
                    <a:pt x="2596278" y="168833"/>
                  </a:lnTo>
                  <a:lnTo>
                    <a:pt x="2551324" y="148779"/>
                  </a:lnTo>
                  <a:lnTo>
                    <a:pt x="2505852" y="129944"/>
                  </a:lnTo>
                  <a:lnTo>
                    <a:pt x="2459885" y="112337"/>
                  </a:lnTo>
                  <a:lnTo>
                    <a:pt x="2413449" y="95969"/>
                  </a:lnTo>
                  <a:lnTo>
                    <a:pt x="2366569" y="80851"/>
                  </a:lnTo>
                  <a:lnTo>
                    <a:pt x="2319271" y="66993"/>
                  </a:lnTo>
                  <a:lnTo>
                    <a:pt x="2271579" y="54405"/>
                  </a:lnTo>
                  <a:lnTo>
                    <a:pt x="2223519" y="43098"/>
                  </a:lnTo>
                  <a:lnTo>
                    <a:pt x="2175115" y="33082"/>
                  </a:lnTo>
                  <a:lnTo>
                    <a:pt x="2126394" y="24367"/>
                  </a:lnTo>
                  <a:lnTo>
                    <a:pt x="2077380" y="16965"/>
                  </a:lnTo>
                  <a:lnTo>
                    <a:pt x="2028098" y="10885"/>
                  </a:lnTo>
                  <a:lnTo>
                    <a:pt x="1978574" y="6138"/>
                  </a:lnTo>
                  <a:lnTo>
                    <a:pt x="1928833" y="2735"/>
                  </a:lnTo>
                  <a:lnTo>
                    <a:pt x="1878900" y="685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CB50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02824" y="1838975"/>
              <a:ext cx="2938780" cy="2938780"/>
            </a:xfrm>
            <a:custGeom>
              <a:avLst/>
              <a:gdLst/>
              <a:ahLst/>
              <a:cxnLst/>
              <a:rect l="l" t="t" r="r" b="b"/>
              <a:pathLst>
                <a:path w="2938779" h="2938779">
                  <a:moveTo>
                    <a:pt x="1469250" y="0"/>
                  </a:moveTo>
                  <a:lnTo>
                    <a:pt x="1420752" y="785"/>
                  </a:lnTo>
                  <a:lnTo>
                    <a:pt x="1372646" y="3125"/>
                  </a:lnTo>
                  <a:lnTo>
                    <a:pt x="1324958" y="6995"/>
                  </a:lnTo>
                  <a:lnTo>
                    <a:pt x="1277711" y="12371"/>
                  </a:lnTo>
                  <a:lnTo>
                    <a:pt x="1230930" y="19229"/>
                  </a:lnTo>
                  <a:lnTo>
                    <a:pt x="1184638" y="27545"/>
                  </a:lnTo>
                  <a:lnTo>
                    <a:pt x="1138860" y="37295"/>
                  </a:lnTo>
                  <a:lnTo>
                    <a:pt x="1093621" y="48454"/>
                  </a:lnTo>
                  <a:lnTo>
                    <a:pt x="1048944" y="60998"/>
                  </a:lnTo>
                  <a:lnTo>
                    <a:pt x="1004853" y="74903"/>
                  </a:lnTo>
                  <a:lnTo>
                    <a:pt x="961373" y="90144"/>
                  </a:lnTo>
                  <a:lnTo>
                    <a:pt x="918528" y="106699"/>
                  </a:lnTo>
                  <a:lnTo>
                    <a:pt x="876342" y="124541"/>
                  </a:lnTo>
                  <a:lnTo>
                    <a:pt x="834840" y="143648"/>
                  </a:lnTo>
                  <a:lnTo>
                    <a:pt x="794045" y="163994"/>
                  </a:lnTo>
                  <a:lnTo>
                    <a:pt x="753981" y="185557"/>
                  </a:lnTo>
                  <a:lnTo>
                    <a:pt x="714674" y="208311"/>
                  </a:lnTo>
                  <a:lnTo>
                    <a:pt x="676147" y="232232"/>
                  </a:lnTo>
                  <a:lnTo>
                    <a:pt x="638424" y="257296"/>
                  </a:lnTo>
                  <a:lnTo>
                    <a:pt x="601529" y="283479"/>
                  </a:lnTo>
                  <a:lnTo>
                    <a:pt x="565488" y="310757"/>
                  </a:lnTo>
                  <a:lnTo>
                    <a:pt x="530323" y="339106"/>
                  </a:lnTo>
                  <a:lnTo>
                    <a:pt x="496060" y="368501"/>
                  </a:lnTo>
                  <a:lnTo>
                    <a:pt x="462721" y="398918"/>
                  </a:lnTo>
                  <a:lnTo>
                    <a:pt x="430333" y="430333"/>
                  </a:lnTo>
                  <a:lnTo>
                    <a:pt x="398918" y="462721"/>
                  </a:lnTo>
                  <a:lnTo>
                    <a:pt x="368501" y="496060"/>
                  </a:lnTo>
                  <a:lnTo>
                    <a:pt x="339106" y="530323"/>
                  </a:lnTo>
                  <a:lnTo>
                    <a:pt x="310757" y="565488"/>
                  </a:lnTo>
                  <a:lnTo>
                    <a:pt x="283479" y="601529"/>
                  </a:lnTo>
                  <a:lnTo>
                    <a:pt x="257296" y="638424"/>
                  </a:lnTo>
                  <a:lnTo>
                    <a:pt x="232232" y="676147"/>
                  </a:lnTo>
                  <a:lnTo>
                    <a:pt x="208311" y="714674"/>
                  </a:lnTo>
                  <a:lnTo>
                    <a:pt x="185557" y="753981"/>
                  </a:lnTo>
                  <a:lnTo>
                    <a:pt x="163994" y="794045"/>
                  </a:lnTo>
                  <a:lnTo>
                    <a:pt x="143648" y="834840"/>
                  </a:lnTo>
                  <a:lnTo>
                    <a:pt x="124541" y="876342"/>
                  </a:lnTo>
                  <a:lnTo>
                    <a:pt x="106699" y="918528"/>
                  </a:lnTo>
                  <a:lnTo>
                    <a:pt x="90144" y="961373"/>
                  </a:lnTo>
                  <a:lnTo>
                    <a:pt x="74903" y="1004853"/>
                  </a:lnTo>
                  <a:lnTo>
                    <a:pt x="60998" y="1048944"/>
                  </a:lnTo>
                  <a:lnTo>
                    <a:pt x="48454" y="1093621"/>
                  </a:lnTo>
                  <a:lnTo>
                    <a:pt x="37295" y="1138860"/>
                  </a:lnTo>
                  <a:lnTo>
                    <a:pt x="27545" y="1184638"/>
                  </a:lnTo>
                  <a:lnTo>
                    <a:pt x="19229" y="1230930"/>
                  </a:lnTo>
                  <a:lnTo>
                    <a:pt x="12371" y="1277711"/>
                  </a:lnTo>
                  <a:lnTo>
                    <a:pt x="6995" y="1324958"/>
                  </a:lnTo>
                  <a:lnTo>
                    <a:pt x="3125" y="1372646"/>
                  </a:lnTo>
                  <a:lnTo>
                    <a:pt x="785" y="1420752"/>
                  </a:lnTo>
                  <a:lnTo>
                    <a:pt x="0" y="1469250"/>
                  </a:lnTo>
                  <a:lnTo>
                    <a:pt x="785" y="1517748"/>
                  </a:lnTo>
                  <a:lnTo>
                    <a:pt x="3125" y="1565853"/>
                  </a:lnTo>
                  <a:lnTo>
                    <a:pt x="6995" y="1613542"/>
                  </a:lnTo>
                  <a:lnTo>
                    <a:pt x="12371" y="1660788"/>
                  </a:lnTo>
                  <a:lnTo>
                    <a:pt x="19229" y="1707570"/>
                  </a:lnTo>
                  <a:lnTo>
                    <a:pt x="27545" y="1753861"/>
                  </a:lnTo>
                  <a:lnTo>
                    <a:pt x="37295" y="1799639"/>
                  </a:lnTo>
                  <a:lnTo>
                    <a:pt x="48454" y="1844878"/>
                  </a:lnTo>
                  <a:lnTo>
                    <a:pt x="60998" y="1889556"/>
                  </a:lnTo>
                  <a:lnTo>
                    <a:pt x="74903" y="1933646"/>
                  </a:lnTo>
                  <a:lnTo>
                    <a:pt x="90144" y="1977126"/>
                  </a:lnTo>
                  <a:lnTo>
                    <a:pt x="106699" y="2019971"/>
                  </a:lnTo>
                  <a:lnTo>
                    <a:pt x="124541" y="2062157"/>
                  </a:lnTo>
                  <a:lnTo>
                    <a:pt x="143648" y="2103659"/>
                  </a:lnTo>
                  <a:lnTo>
                    <a:pt x="163994" y="2144454"/>
                  </a:lnTo>
                  <a:lnTo>
                    <a:pt x="185557" y="2184518"/>
                  </a:lnTo>
                  <a:lnTo>
                    <a:pt x="208311" y="2223825"/>
                  </a:lnTo>
                  <a:lnTo>
                    <a:pt x="232232" y="2262352"/>
                  </a:lnTo>
                  <a:lnTo>
                    <a:pt x="257296" y="2300075"/>
                  </a:lnTo>
                  <a:lnTo>
                    <a:pt x="283479" y="2336969"/>
                  </a:lnTo>
                  <a:lnTo>
                    <a:pt x="310757" y="2373011"/>
                  </a:lnTo>
                  <a:lnTo>
                    <a:pt x="339106" y="2408176"/>
                  </a:lnTo>
                  <a:lnTo>
                    <a:pt x="368501" y="2442439"/>
                  </a:lnTo>
                  <a:lnTo>
                    <a:pt x="398918" y="2475777"/>
                  </a:lnTo>
                  <a:lnTo>
                    <a:pt x="430333" y="2508166"/>
                  </a:lnTo>
                  <a:lnTo>
                    <a:pt x="462721" y="2539581"/>
                  </a:lnTo>
                  <a:lnTo>
                    <a:pt x="496060" y="2569998"/>
                  </a:lnTo>
                  <a:lnTo>
                    <a:pt x="530323" y="2599393"/>
                  </a:lnTo>
                  <a:lnTo>
                    <a:pt x="565488" y="2627741"/>
                  </a:lnTo>
                  <a:lnTo>
                    <a:pt x="601529" y="2655019"/>
                  </a:lnTo>
                  <a:lnTo>
                    <a:pt x="638424" y="2681203"/>
                  </a:lnTo>
                  <a:lnTo>
                    <a:pt x="676147" y="2706267"/>
                  </a:lnTo>
                  <a:lnTo>
                    <a:pt x="714674" y="2730188"/>
                  </a:lnTo>
                  <a:lnTo>
                    <a:pt x="753981" y="2752942"/>
                  </a:lnTo>
                  <a:lnTo>
                    <a:pt x="794045" y="2774504"/>
                  </a:lnTo>
                  <a:lnTo>
                    <a:pt x="834840" y="2794851"/>
                  </a:lnTo>
                  <a:lnTo>
                    <a:pt x="876342" y="2813958"/>
                  </a:lnTo>
                  <a:lnTo>
                    <a:pt x="918528" y="2831800"/>
                  </a:lnTo>
                  <a:lnTo>
                    <a:pt x="961373" y="2848354"/>
                  </a:lnTo>
                  <a:lnTo>
                    <a:pt x="1004853" y="2863596"/>
                  </a:lnTo>
                  <a:lnTo>
                    <a:pt x="1048944" y="2877501"/>
                  </a:lnTo>
                  <a:lnTo>
                    <a:pt x="1093621" y="2890045"/>
                  </a:lnTo>
                  <a:lnTo>
                    <a:pt x="1138860" y="2901204"/>
                  </a:lnTo>
                  <a:lnTo>
                    <a:pt x="1184638" y="2910953"/>
                  </a:lnTo>
                  <a:lnTo>
                    <a:pt x="1230930" y="2919269"/>
                  </a:lnTo>
                  <a:lnTo>
                    <a:pt x="1277711" y="2926128"/>
                  </a:lnTo>
                  <a:lnTo>
                    <a:pt x="1324958" y="2931504"/>
                  </a:lnTo>
                  <a:lnTo>
                    <a:pt x="1372646" y="2935374"/>
                  </a:lnTo>
                  <a:lnTo>
                    <a:pt x="1420752" y="2937714"/>
                  </a:lnTo>
                  <a:lnTo>
                    <a:pt x="1469250" y="2938499"/>
                  </a:lnTo>
                  <a:lnTo>
                    <a:pt x="1517748" y="2937714"/>
                  </a:lnTo>
                  <a:lnTo>
                    <a:pt x="1565853" y="2935374"/>
                  </a:lnTo>
                  <a:lnTo>
                    <a:pt x="1613542" y="2931504"/>
                  </a:lnTo>
                  <a:lnTo>
                    <a:pt x="1660789" y="2926128"/>
                  </a:lnTo>
                  <a:lnTo>
                    <a:pt x="1707570" y="2919269"/>
                  </a:lnTo>
                  <a:lnTo>
                    <a:pt x="1753862" y="2910953"/>
                  </a:lnTo>
                  <a:lnTo>
                    <a:pt x="1799639" y="2901204"/>
                  </a:lnTo>
                  <a:lnTo>
                    <a:pt x="1844879" y="2890045"/>
                  </a:lnTo>
                  <a:lnTo>
                    <a:pt x="1889556" y="2877501"/>
                  </a:lnTo>
                  <a:lnTo>
                    <a:pt x="1933647" y="2863596"/>
                  </a:lnTo>
                  <a:lnTo>
                    <a:pt x="1977127" y="2848354"/>
                  </a:lnTo>
                  <a:lnTo>
                    <a:pt x="2019972" y="2831800"/>
                  </a:lnTo>
                  <a:lnTo>
                    <a:pt x="2062158" y="2813958"/>
                  </a:lnTo>
                  <a:lnTo>
                    <a:pt x="2103660" y="2794851"/>
                  </a:lnTo>
                  <a:lnTo>
                    <a:pt x="2144455" y="2774504"/>
                  </a:lnTo>
                  <a:lnTo>
                    <a:pt x="2184518" y="2752942"/>
                  </a:lnTo>
                  <a:lnTo>
                    <a:pt x="2223826" y="2730188"/>
                  </a:lnTo>
                  <a:lnTo>
                    <a:pt x="2262353" y="2706267"/>
                  </a:lnTo>
                  <a:lnTo>
                    <a:pt x="2300076" y="2681203"/>
                  </a:lnTo>
                  <a:lnTo>
                    <a:pt x="2336970" y="2655019"/>
                  </a:lnTo>
                  <a:lnTo>
                    <a:pt x="2373012" y="2627741"/>
                  </a:lnTo>
                  <a:lnTo>
                    <a:pt x="2408176" y="2599393"/>
                  </a:lnTo>
                  <a:lnTo>
                    <a:pt x="2442440" y="2569998"/>
                  </a:lnTo>
                  <a:lnTo>
                    <a:pt x="2475778" y="2539581"/>
                  </a:lnTo>
                  <a:lnTo>
                    <a:pt x="2508167" y="2508166"/>
                  </a:lnTo>
                  <a:lnTo>
                    <a:pt x="2539582" y="2475777"/>
                  </a:lnTo>
                  <a:lnTo>
                    <a:pt x="2569999" y="2442439"/>
                  </a:lnTo>
                  <a:lnTo>
                    <a:pt x="2599394" y="2408176"/>
                  </a:lnTo>
                  <a:lnTo>
                    <a:pt x="2627742" y="2373011"/>
                  </a:lnTo>
                  <a:lnTo>
                    <a:pt x="2655020" y="2336969"/>
                  </a:lnTo>
                  <a:lnTo>
                    <a:pt x="2681203" y="2300075"/>
                  </a:lnTo>
                  <a:lnTo>
                    <a:pt x="2706268" y="2262352"/>
                  </a:lnTo>
                  <a:lnTo>
                    <a:pt x="2730189" y="2223825"/>
                  </a:lnTo>
                  <a:lnTo>
                    <a:pt x="2752943" y="2184518"/>
                  </a:lnTo>
                  <a:lnTo>
                    <a:pt x="2774505" y="2144454"/>
                  </a:lnTo>
                  <a:lnTo>
                    <a:pt x="2794852" y="2103659"/>
                  </a:lnTo>
                  <a:lnTo>
                    <a:pt x="2813958" y="2062157"/>
                  </a:lnTo>
                  <a:lnTo>
                    <a:pt x="2831801" y="2019971"/>
                  </a:lnTo>
                  <a:lnTo>
                    <a:pt x="2848355" y="1977126"/>
                  </a:lnTo>
                  <a:lnTo>
                    <a:pt x="2863597" y="1933646"/>
                  </a:lnTo>
                  <a:lnTo>
                    <a:pt x="2877502" y="1889556"/>
                  </a:lnTo>
                  <a:lnTo>
                    <a:pt x="2890046" y="1844878"/>
                  </a:lnTo>
                  <a:lnTo>
                    <a:pt x="2901205" y="1799639"/>
                  </a:lnTo>
                  <a:lnTo>
                    <a:pt x="2910954" y="1753861"/>
                  </a:lnTo>
                  <a:lnTo>
                    <a:pt x="2919270" y="1707570"/>
                  </a:lnTo>
                  <a:lnTo>
                    <a:pt x="2926128" y="1660788"/>
                  </a:lnTo>
                  <a:lnTo>
                    <a:pt x="2931505" y="1613542"/>
                  </a:lnTo>
                  <a:lnTo>
                    <a:pt x="2935375" y="1565853"/>
                  </a:lnTo>
                  <a:lnTo>
                    <a:pt x="2937715" y="1517748"/>
                  </a:lnTo>
                  <a:lnTo>
                    <a:pt x="2938500" y="1469250"/>
                  </a:lnTo>
                  <a:lnTo>
                    <a:pt x="2937625" y="1418521"/>
                  </a:lnTo>
                  <a:lnTo>
                    <a:pt x="2935011" y="1368013"/>
                  </a:lnTo>
                  <a:lnTo>
                    <a:pt x="2930675" y="1317767"/>
                  </a:lnTo>
                  <a:lnTo>
                    <a:pt x="2924634" y="1267824"/>
                  </a:lnTo>
                  <a:lnTo>
                    <a:pt x="2916904" y="1218225"/>
                  </a:lnTo>
                  <a:lnTo>
                    <a:pt x="2907502" y="1169009"/>
                  </a:lnTo>
                  <a:lnTo>
                    <a:pt x="2896445" y="1120217"/>
                  </a:lnTo>
                  <a:lnTo>
                    <a:pt x="2883750" y="1071890"/>
                  </a:lnTo>
                  <a:lnTo>
                    <a:pt x="2869434" y="1024068"/>
                  </a:lnTo>
                  <a:lnTo>
                    <a:pt x="2853513" y="976793"/>
                  </a:lnTo>
                  <a:lnTo>
                    <a:pt x="2836005" y="930104"/>
                  </a:lnTo>
                  <a:lnTo>
                    <a:pt x="2816925" y="884041"/>
                  </a:lnTo>
                  <a:lnTo>
                    <a:pt x="2796291" y="838647"/>
                  </a:lnTo>
                  <a:lnTo>
                    <a:pt x="2774120" y="793960"/>
                  </a:lnTo>
                  <a:lnTo>
                    <a:pt x="2750428" y="750022"/>
                  </a:lnTo>
                  <a:lnTo>
                    <a:pt x="2725233" y="706873"/>
                  </a:lnTo>
                  <a:lnTo>
                    <a:pt x="2698550" y="664554"/>
                  </a:lnTo>
                  <a:lnTo>
                    <a:pt x="2670397" y="623105"/>
                  </a:lnTo>
                  <a:lnTo>
                    <a:pt x="2640791" y="582567"/>
                  </a:lnTo>
                  <a:lnTo>
                    <a:pt x="2609748" y="542980"/>
                  </a:lnTo>
                  <a:lnTo>
                    <a:pt x="2577285" y="504385"/>
                  </a:lnTo>
                  <a:lnTo>
                    <a:pt x="2543419" y="466822"/>
                  </a:lnTo>
                  <a:lnTo>
                    <a:pt x="2508167" y="430333"/>
                  </a:lnTo>
                  <a:lnTo>
                    <a:pt x="2471677" y="395080"/>
                  </a:lnTo>
                  <a:lnTo>
                    <a:pt x="2434115" y="361215"/>
                  </a:lnTo>
                  <a:lnTo>
                    <a:pt x="2395520" y="328752"/>
                  </a:lnTo>
                  <a:lnTo>
                    <a:pt x="2355933" y="297709"/>
                  </a:lnTo>
                  <a:lnTo>
                    <a:pt x="2315394" y="268102"/>
                  </a:lnTo>
                  <a:lnTo>
                    <a:pt x="2273945" y="239949"/>
                  </a:lnTo>
                  <a:lnTo>
                    <a:pt x="2231626" y="213267"/>
                  </a:lnTo>
                  <a:lnTo>
                    <a:pt x="2188477" y="188071"/>
                  </a:lnTo>
                  <a:lnTo>
                    <a:pt x="2144539" y="164379"/>
                  </a:lnTo>
                  <a:lnTo>
                    <a:pt x="2099852" y="142208"/>
                  </a:lnTo>
                  <a:lnTo>
                    <a:pt x="2054458" y="121574"/>
                  </a:lnTo>
                  <a:lnTo>
                    <a:pt x="2008396" y="102495"/>
                  </a:lnTo>
                  <a:lnTo>
                    <a:pt x="1961706" y="84986"/>
                  </a:lnTo>
                  <a:lnTo>
                    <a:pt x="1914431" y="69066"/>
                  </a:lnTo>
                  <a:lnTo>
                    <a:pt x="1866609" y="54749"/>
                  </a:lnTo>
                  <a:lnTo>
                    <a:pt x="1818282" y="42054"/>
                  </a:lnTo>
                  <a:lnTo>
                    <a:pt x="1769490" y="30998"/>
                  </a:lnTo>
                  <a:lnTo>
                    <a:pt x="1720275" y="21596"/>
                  </a:lnTo>
                  <a:lnTo>
                    <a:pt x="1670675" y="13866"/>
                  </a:lnTo>
                  <a:lnTo>
                    <a:pt x="1620732" y="7825"/>
                  </a:lnTo>
                  <a:lnTo>
                    <a:pt x="1570487" y="3489"/>
                  </a:lnTo>
                  <a:lnTo>
                    <a:pt x="1519979" y="875"/>
                  </a:lnTo>
                  <a:lnTo>
                    <a:pt x="1469250" y="0"/>
                  </a:lnTo>
                  <a:close/>
                </a:path>
              </a:pathLst>
            </a:custGeom>
            <a:solidFill>
              <a:srgbClr val="9B2C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33449" y="2712694"/>
              <a:ext cx="2077720" cy="2077720"/>
            </a:xfrm>
            <a:custGeom>
              <a:avLst/>
              <a:gdLst/>
              <a:ahLst/>
              <a:cxnLst/>
              <a:rect l="l" t="t" r="r" b="b"/>
              <a:pathLst>
                <a:path w="2077720" h="2077720">
                  <a:moveTo>
                    <a:pt x="1038750" y="0"/>
                  </a:moveTo>
                  <a:lnTo>
                    <a:pt x="991202" y="1068"/>
                  </a:lnTo>
                  <a:lnTo>
                    <a:pt x="944203" y="4244"/>
                  </a:lnTo>
                  <a:lnTo>
                    <a:pt x="897798" y="9481"/>
                  </a:lnTo>
                  <a:lnTo>
                    <a:pt x="852033" y="16733"/>
                  </a:lnTo>
                  <a:lnTo>
                    <a:pt x="806955" y="25954"/>
                  </a:lnTo>
                  <a:lnTo>
                    <a:pt x="762609" y="37099"/>
                  </a:lnTo>
                  <a:lnTo>
                    <a:pt x="719041" y="50122"/>
                  </a:lnTo>
                  <a:lnTo>
                    <a:pt x="676296" y="64977"/>
                  </a:lnTo>
                  <a:lnTo>
                    <a:pt x="634421" y="81618"/>
                  </a:lnTo>
                  <a:lnTo>
                    <a:pt x="593462" y="99999"/>
                  </a:lnTo>
                  <a:lnTo>
                    <a:pt x="553464" y="120075"/>
                  </a:lnTo>
                  <a:lnTo>
                    <a:pt x="514473" y="141799"/>
                  </a:lnTo>
                  <a:lnTo>
                    <a:pt x="476534" y="165126"/>
                  </a:lnTo>
                  <a:lnTo>
                    <a:pt x="439695" y="190010"/>
                  </a:lnTo>
                  <a:lnTo>
                    <a:pt x="404000" y="216405"/>
                  </a:lnTo>
                  <a:lnTo>
                    <a:pt x="369496" y="244265"/>
                  </a:lnTo>
                  <a:lnTo>
                    <a:pt x="336228" y="273545"/>
                  </a:lnTo>
                  <a:lnTo>
                    <a:pt x="304242" y="304199"/>
                  </a:lnTo>
                  <a:lnTo>
                    <a:pt x="273584" y="336179"/>
                  </a:lnTo>
                  <a:lnTo>
                    <a:pt x="244300" y="369442"/>
                  </a:lnTo>
                  <a:lnTo>
                    <a:pt x="216436" y="403942"/>
                  </a:lnTo>
                  <a:lnTo>
                    <a:pt x="190037" y="439631"/>
                  </a:lnTo>
                  <a:lnTo>
                    <a:pt x="165150" y="476465"/>
                  </a:lnTo>
                  <a:lnTo>
                    <a:pt x="141819" y="514398"/>
                  </a:lnTo>
                  <a:lnTo>
                    <a:pt x="120092" y="553383"/>
                  </a:lnTo>
                  <a:lnTo>
                    <a:pt x="100013" y="593376"/>
                  </a:lnTo>
                  <a:lnTo>
                    <a:pt x="81630" y="634329"/>
                  </a:lnTo>
                  <a:lnTo>
                    <a:pt x="64986" y="676198"/>
                  </a:lnTo>
                  <a:lnTo>
                    <a:pt x="50129" y="718936"/>
                  </a:lnTo>
                  <a:lnTo>
                    <a:pt x="37105" y="762498"/>
                  </a:lnTo>
                  <a:lnTo>
                    <a:pt x="25958" y="806838"/>
                  </a:lnTo>
                  <a:lnTo>
                    <a:pt x="16735" y="851909"/>
                  </a:lnTo>
                  <a:lnTo>
                    <a:pt x="9482" y="897667"/>
                  </a:lnTo>
                  <a:lnTo>
                    <a:pt x="4245" y="944065"/>
                  </a:lnTo>
                  <a:lnTo>
                    <a:pt x="1068" y="991058"/>
                  </a:lnTo>
                  <a:lnTo>
                    <a:pt x="0" y="1038599"/>
                  </a:lnTo>
                  <a:lnTo>
                    <a:pt x="1068" y="1086140"/>
                  </a:lnTo>
                  <a:lnTo>
                    <a:pt x="4245" y="1133133"/>
                  </a:lnTo>
                  <a:lnTo>
                    <a:pt x="9482" y="1179531"/>
                  </a:lnTo>
                  <a:lnTo>
                    <a:pt x="16735" y="1225289"/>
                  </a:lnTo>
                  <a:lnTo>
                    <a:pt x="25958" y="1270361"/>
                  </a:lnTo>
                  <a:lnTo>
                    <a:pt x="37105" y="1314700"/>
                  </a:lnTo>
                  <a:lnTo>
                    <a:pt x="50129" y="1358262"/>
                  </a:lnTo>
                  <a:lnTo>
                    <a:pt x="64986" y="1401000"/>
                  </a:lnTo>
                  <a:lnTo>
                    <a:pt x="81630" y="1442869"/>
                  </a:lnTo>
                  <a:lnTo>
                    <a:pt x="100013" y="1483823"/>
                  </a:lnTo>
                  <a:lnTo>
                    <a:pt x="120092" y="1523815"/>
                  </a:lnTo>
                  <a:lnTo>
                    <a:pt x="141819" y="1562801"/>
                  </a:lnTo>
                  <a:lnTo>
                    <a:pt x="165150" y="1600733"/>
                  </a:lnTo>
                  <a:lnTo>
                    <a:pt x="190037" y="1637567"/>
                  </a:lnTo>
                  <a:lnTo>
                    <a:pt x="216436" y="1673257"/>
                  </a:lnTo>
                  <a:lnTo>
                    <a:pt x="244300" y="1707756"/>
                  </a:lnTo>
                  <a:lnTo>
                    <a:pt x="273584" y="1741019"/>
                  </a:lnTo>
                  <a:lnTo>
                    <a:pt x="304242" y="1773001"/>
                  </a:lnTo>
                  <a:lnTo>
                    <a:pt x="336228" y="1803654"/>
                  </a:lnTo>
                  <a:lnTo>
                    <a:pt x="369496" y="1832934"/>
                  </a:lnTo>
                  <a:lnTo>
                    <a:pt x="404000" y="1860794"/>
                  </a:lnTo>
                  <a:lnTo>
                    <a:pt x="439695" y="1887189"/>
                  </a:lnTo>
                  <a:lnTo>
                    <a:pt x="476534" y="1912073"/>
                  </a:lnTo>
                  <a:lnTo>
                    <a:pt x="514473" y="1935400"/>
                  </a:lnTo>
                  <a:lnTo>
                    <a:pt x="553464" y="1957124"/>
                  </a:lnTo>
                  <a:lnTo>
                    <a:pt x="593462" y="1977200"/>
                  </a:lnTo>
                  <a:lnTo>
                    <a:pt x="634421" y="1995581"/>
                  </a:lnTo>
                  <a:lnTo>
                    <a:pt x="676296" y="2012222"/>
                  </a:lnTo>
                  <a:lnTo>
                    <a:pt x="719041" y="2027077"/>
                  </a:lnTo>
                  <a:lnTo>
                    <a:pt x="762609" y="2040100"/>
                  </a:lnTo>
                  <a:lnTo>
                    <a:pt x="806955" y="2051245"/>
                  </a:lnTo>
                  <a:lnTo>
                    <a:pt x="852033" y="2060466"/>
                  </a:lnTo>
                  <a:lnTo>
                    <a:pt x="897798" y="2067718"/>
                  </a:lnTo>
                  <a:lnTo>
                    <a:pt x="944203" y="2072955"/>
                  </a:lnTo>
                  <a:lnTo>
                    <a:pt x="991202" y="2076131"/>
                  </a:lnTo>
                  <a:lnTo>
                    <a:pt x="1038750" y="2077200"/>
                  </a:lnTo>
                  <a:lnTo>
                    <a:pt x="1086298" y="2076131"/>
                  </a:lnTo>
                  <a:lnTo>
                    <a:pt x="1133298" y="2072955"/>
                  </a:lnTo>
                  <a:lnTo>
                    <a:pt x="1179702" y="2067718"/>
                  </a:lnTo>
                  <a:lnTo>
                    <a:pt x="1225467" y="2060466"/>
                  </a:lnTo>
                  <a:lnTo>
                    <a:pt x="1270545" y="2051245"/>
                  </a:lnTo>
                  <a:lnTo>
                    <a:pt x="1314891" y="2040100"/>
                  </a:lnTo>
                  <a:lnTo>
                    <a:pt x="1358459" y="2027077"/>
                  </a:lnTo>
                  <a:lnTo>
                    <a:pt x="1401204" y="2012222"/>
                  </a:lnTo>
                  <a:lnTo>
                    <a:pt x="1443079" y="1995581"/>
                  </a:lnTo>
                  <a:lnTo>
                    <a:pt x="1484038" y="1977200"/>
                  </a:lnTo>
                  <a:lnTo>
                    <a:pt x="1524036" y="1957124"/>
                  </a:lnTo>
                  <a:lnTo>
                    <a:pt x="1563027" y="1935400"/>
                  </a:lnTo>
                  <a:lnTo>
                    <a:pt x="1600965" y="1912073"/>
                  </a:lnTo>
                  <a:lnTo>
                    <a:pt x="1637805" y="1887189"/>
                  </a:lnTo>
                  <a:lnTo>
                    <a:pt x="1673499" y="1860794"/>
                  </a:lnTo>
                  <a:lnTo>
                    <a:pt x="1708003" y="1832934"/>
                  </a:lnTo>
                  <a:lnTo>
                    <a:pt x="1741271" y="1803654"/>
                  </a:lnTo>
                  <a:lnTo>
                    <a:pt x="1773257" y="1773001"/>
                  </a:lnTo>
                  <a:lnTo>
                    <a:pt x="1803915" y="1741019"/>
                  </a:lnTo>
                  <a:lnTo>
                    <a:pt x="1833199" y="1707756"/>
                  </a:lnTo>
                  <a:lnTo>
                    <a:pt x="1861063" y="1673257"/>
                  </a:lnTo>
                  <a:lnTo>
                    <a:pt x="1887462" y="1637567"/>
                  </a:lnTo>
                  <a:lnTo>
                    <a:pt x="1912350" y="1600733"/>
                  </a:lnTo>
                  <a:lnTo>
                    <a:pt x="1935680" y="1562801"/>
                  </a:lnTo>
                  <a:lnTo>
                    <a:pt x="1957407" y="1523815"/>
                  </a:lnTo>
                  <a:lnTo>
                    <a:pt x="1977486" y="1483823"/>
                  </a:lnTo>
                  <a:lnTo>
                    <a:pt x="1995870" y="1442869"/>
                  </a:lnTo>
                  <a:lnTo>
                    <a:pt x="2012513" y="1401000"/>
                  </a:lnTo>
                  <a:lnTo>
                    <a:pt x="2027370" y="1358262"/>
                  </a:lnTo>
                  <a:lnTo>
                    <a:pt x="2040395" y="1314700"/>
                  </a:lnTo>
                  <a:lnTo>
                    <a:pt x="2051541" y="1270361"/>
                  </a:lnTo>
                  <a:lnTo>
                    <a:pt x="2060764" y="1225289"/>
                  </a:lnTo>
                  <a:lnTo>
                    <a:pt x="2068017" y="1179531"/>
                  </a:lnTo>
                  <a:lnTo>
                    <a:pt x="2073255" y="1133133"/>
                  </a:lnTo>
                  <a:lnTo>
                    <a:pt x="2076431" y="1086140"/>
                  </a:lnTo>
                  <a:lnTo>
                    <a:pt x="2077500" y="1038599"/>
                  </a:lnTo>
                  <a:lnTo>
                    <a:pt x="2076223" y="987098"/>
                  </a:lnTo>
                  <a:lnTo>
                    <a:pt x="2072417" y="935946"/>
                  </a:lnTo>
                  <a:lnTo>
                    <a:pt x="2066116" y="885229"/>
                  </a:lnTo>
                  <a:lnTo>
                    <a:pt x="2057356" y="835032"/>
                  </a:lnTo>
                  <a:lnTo>
                    <a:pt x="2046172" y="785440"/>
                  </a:lnTo>
                  <a:lnTo>
                    <a:pt x="2032600" y="736538"/>
                  </a:lnTo>
                  <a:lnTo>
                    <a:pt x="2016674" y="688411"/>
                  </a:lnTo>
                  <a:lnTo>
                    <a:pt x="1998430" y="641144"/>
                  </a:lnTo>
                  <a:lnTo>
                    <a:pt x="1977903" y="594823"/>
                  </a:lnTo>
                  <a:lnTo>
                    <a:pt x="1955128" y="549533"/>
                  </a:lnTo>
                  <a:lnTo>
                    <a:pt x="1930141" y="505358"/>
                  </a:lnTo>
                  <a:lnTo>
                    <a:pt x="1902978" y="462384"/>
                  </a:lnTo>
                  <a:lnTo>
                    <a:pt x="1873672" y="420696"/>
                  </a:lnTo>
                  <a:lnTo>
                    <a:pt x="1842260" y="380379"/>
                  </a:lnTo>
                  <a:lnTo>
                    <a:pt x="1808777" y="341518"/>
                  </a:lnTo>
                  <a:lnTo>
                    <a:pt x="1773257" y="304198"/>
                  </a:lnTo>
                  <a:lnTo>
                    <a:pt x="1735932" y="268684"/>
                  </a:lnTo>
                  <a:lnTo>
                    <a:pt x="1697066" y="235206"/>
                  </a:lnTo>
                  <a:lnTo>
                    <a:pt x="1656743" y="203798"/>
                  </a:lnTo>
                  <a:lnTo>
                    <a:pt x="1615049" y="174496"/>
                  </a:lnTo>
                  <a:lnTo>
                    <a:pt x="1572069" y="147337"/>
                  </a:lnTo>
                  <a:lnTo>
                    <a:pt x="1527887" y="122353"/>
                  </a:lnTo>
                  <a:lnTo>
                    <a:pt x="1482590" y="99582"/>
                  </a:lnTo>
                  <a:lnTo>
                    <a:pt x="1436262" y="79058"/>
                  </a:lnTo>
                  <a:lnTo>
                    <a:pt x="1388989" y="60817"/>
                  </a:lnTo>
                  <a:lnTo>
                    <a:pt x="1340855" y="44893"/>
                  </a:lnTo>
                  <a:lnTo>
                    <a:pt x="1291946" y="31323"/>
                  </a:lnTo>
                  <a:lnTo>
                    <a:pt x="1242347" y="20140"/>
                  </a:lnTo>
                  <a:lnTo>
                    <a:pt x="1192142" y="11382"/>
                  </a:lnTo>
                  <a:lnTo>
                    <a:pt x="1141418" y="5082"/>
                  </a:lnTo>
                  <a:lnTo>
                    <a:pt x="1090259" y="1276"/>
                  </a:lnTo>
                  <a:lnTo>
                    <a:pt x="103875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907706" y="1403405"/>
            <a:ext cx="1328420" cy="1979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-105" b="1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algn="ctr" marL="12700" marR="5080">
              <a:lnSpc>
                <a:spcPts val="165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ARTIFICIAL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algn="ctr" marL="200025" marR="191770">
              <a:lnSpc>
                <a:spcPts val="1650"/>
              </a:lnSpc>
              <a:spcBef>
                <a:spcPts val="12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1000" y="3502474"/>
            <a:ext cx="1262380" cy="1263015"/>
          </a:xfrm>
          <a:custGeom>
            <a:avLst/>
            <a:gdLst/>
            <a:ahLst/>
            <a:cxnLst/>
            <a:rect l="l" t="t" r="r" b="b"/>
            <a:pathLst>
              <a:path w="1262379" h="1263014">
                <a:moveTo>
                  <a:pt x="631049" y="0"/>
                </a:moveTo>
                <a:lnTo>
                  <a:pt x="583953" y="1731"/>
                </a:lnTo>
                <a:lnTo>
                  <a:pt x="537797" y="6843"/>
                </a:lnTo>
                <a:lnTo>
                  <a:pt x="492703" y="15215"/>
                </a:lnTo>
                <a:lnTo>
                  <a:pt x="448793" y="26724"/>
                </a:lnTo>
                <a:lnTo>
                  <a:pt x="406190" y="41248"/>
                </a:lnTo>
                <a:lnTo>
                  <a:pt x="365014" y="58665"/>
                </a:lnTo>
                <a:lnTo>
                  <a:pt x="325389" y="78853"/>
                </a:lnTo>
                <a:lnTo>
                  <a:pt x="287436" y="101690"/>
                </a:lnTo>
                <a:lnTo>
                  <a:pt x="251277" y="127054"/>
                </a:lnTo>
                <a:lnTo>
                  <a:pt x="217034" y="154823"/>
                </a:lnTo>
                <a:lnTo>
                  <a:pt x="184829" y="184875"/>
                </a:lnTo>
                <a:lnTo>
                  <a:pt x="154785" y="217087"/>
                </a:lnTo>
                <a:lnTo>
                  <a:pt x="127023" y="251338"/>
                </a:lnTo>
                <a:lnTo>
                  <a:pt x="101665" y="287505"/>
                </a:lnTo>
                <a:lnTo>
                  <a:pt x="78834" y="325467"/>
                </a:lnTo>
                <a:lnTo>
                  <a:pt x="58651" y="365102"/>
                </a:lnTo>
                <a:lnTo>
                  <a:pt x="41238" y="406288"/>
                </a:lnTo>
                <a:lnTo>
                  <a:pt x="26718" y="448901"/>
                </a:lnTo>
                <a:lnTo>
                  <a:pt x="15211" y="492822"/>
                </a:lnTo>
                <a:lnTo>
                  <a:pt x="6842" y="537926"/>
                </a:lnTo>
                <a:lnTo>
                  <a:pt x="1730" y="584093"/>
                </a:lnTo>
                <a:lnTo>
                  <a:pt x="0" y="631200"/>
                </a:lnTo>
                <a:lnTo>
                  <a:pt x="1730" y="678307"/>
                </a:lnTo>
                <a:lnTo>
                  <a:pt x="6842" y="724474"/>
                </a:lnTo>
                <a:lnTo>
                  <a:pt x="15211" y="769579"/>
                </a:lnTo>
                <a:lnTo>
                  <a:pt x="26718" y="813499"/>
                </a:lnTo>
                <a:lnTo>
                  <a:pt x="41238" y="856113"/>
                </a:lnTo>
                <a:lnTo>
                  <a:pt x="58651" y="897298"/>
                </a:lnTo>
                <a:lnTo>
                  <a:pt x="78834" y="936933"/>
                </a:lnTo>
                <a:lnTo>
                  <a:pt x="101665" y="974895"/>
                </a:lnTo>
                <a:lnTo>
                  <a:pt x="127023" y="1011063"/>
                </a:lnTo>
                <a:lnTo>
                  <a:pt x="154785" y="1045314"/>
                </a:lnTo>
                <a:lnTo>
                  <a:pt x="184830" y="1077526"/>
                </a:lnTo>
                <a:lnTo>
                  <a:pt x="217034" y="1107577"/>
                </a:lnTo>
                <a:lnTo>
                  <a:pt x="251277" y="1135346"/>
                </a:lnTo>
                <a:lnTo>
                  <a:pt x="287436" y="1160710"/>
                </a:lnTo>
                <a:lnTo>
                  <a:pt x="325389" y="1183547"/>
                </a:lnTo>
                <a:lnTo>
                  <a:pt x="365014" y="1203735"/>
                </a:lnTo>
                <a:lnTo>
                  <a:pt x="406190" y="1221152"/>
                </a:lnTo>
                <a:lnTo>
                  <a:pt x="448793" y="1235676"/>
                </a:lnTo>
                <a:lnTo>
                  <a:pt x="492703" y="1247185"/>
                </a:lnTo>
                <a:lnTo>
                  <a:pt x="537797" y="1255556"/>
                </a:lnTo>
                <a:lnTo>
                  <a:pt x="583953" y="1260669"/>
                </a:lnTo>
                <a:lnTo>
                  <a:pt x="631049" y="1262400"/>
                </a:lnTo>
                <a:lnTo>
                  <a:pt x="678145" y="1260669"/>
                </a:lnTo>
                <a:lnTo>
                  <a:pt x="724301" y="1255556"/>
                </a:lnTo>
                <a:lnTo>
                  <a:pt x="769394" y="1247185"/>
                </a:lnTo>
                <a:lnTo>
                  <a:pt x="813304" y="1235676"/>
                </a:lnTo>
                <a:lnTo>
                  <a:pt x="855908" y="1221152"/>
                </a:lnTo>
                <a:lnTo>
                  <a:pt x="897084" y="1203735"/>
                </a:lnTo>
                <a:lnTo>
                  <a:pt x="936709" y="1183547"/>
                </a:lnTo>
                <a:lnTo>
                  <a:pt x="974662" y="1160710"/>
                </a:lnTo>
                <a:lnTo>
                  <a:pt x="1010821" y="1135346"/>
                </a:lnTo>
                <a:lnTo>
                  <a:pt x="1045064" y="1107577"/>
                </a:lnTo>
                <a:lnTo>
                  <a:pt x="1077269" y="1077526"/>
                </a:lnTo>
                <a:lnTo>
                  <a:pt x="1107313" y="1045314"/>
                </a:lnTo>
                <a:lnTo>
                  <a:pt x="1135075" y="1011063"/>
                </a:lnTo>
                <a:lnTo>
                  <a:pt x="1160433" y="974895"/>
                </a:lnTo>
                <a:lnTo>
                  <a:pt x="1183264" y="936933"/>
                </a:lnTo>
                <a:lnTo>
                  <a:pt x="1203447" y="897298"/>
                </a:lnTo>
                <a:lnTo>
                  <a:pt x="1220860" y="856113"/>
                </a:lnTo>
                <a:lnTo>
                  <a:pt x="1235381" y="813499"/>
                </a:lnTo>
                <a:lnTo>
                  <a:pt x="1246887" y="769579"/>
                </a:lnTo>
                <a:lnTo>
                  <a:pt x="1255257" y="724474"/>
                </a:lnTo>
                <a:lnTo>
                  <a:pt x="1260368" y="678307"/>
                </a:lnTo>
                <a:lnTo>
                  <a:pt x="1262099" y="631200"/>
                </a:lnTo>
                <a:lnTo>
                  <a:pt x="1260119" y="581220"/>
                </a:lnTo>
                <a:lnTo>
                  <a:pt x="1254238" y="531863"/>
                </a:lnTo>
                <a:lnTo>
                  <a:pt x="1244543" y="483341"/>
                </a:lnTo>
                <a:lnTo>
                  <a:pt x="1231122" y="435866"/>
                </a:lnTo>
                <a:lnTo>
                  <a:pt x="1214063" y="389650"/>
                </a:lnTo>
                <a:lnTo>
                  <a:pt x="1193454" y="344906"/>
                </a:lnTo>
                <a:lnTo>
                  <a:pt x="1169382" y="301844"/>
                </a:lnTo>
                <a:lnTo>
                  <a:pt x="1141936" y="260677"/>
                </a:lnTo>
                <a:lnTo>
                  <a:pt x="1111202" y="221616"/>
                </a:lnTo>
                <a:lnTo>
                  <a:pt x="1077269" y="184874"/>
                </a:lnTo>
                <a:lnTo>
                  <a:pt x="1040536" y="150934"/>
                </a:lnTo>
                <a:lnTo>
                  <a:pt x="1001485" y="120192"/>
                </a:lnTo>
                <a:lnTo>
                  <a:pt x="960328" y="92739"/>
                </a:lnTo>
                <a:lnTo>
                  <a:pt x="917276" y="68662"/>
                </a:lnTo>
                <a:lnTo>
                  <a:pt x="872542" y="48047"/>
                </a:lnTo>
                <a:lnTo>
                  <a:pt x="826337" y="30984"/>
                </a:lnTo>
                <a:lnTo>
                  <a:pt x="778873" y="17560"/>
                </a:lnTo>
                <a:lnTo>
                  <a:pt x="730363" y="7863"/>
                </a:lnTo>
                <a:lnTo>
                  <a:pt x="681017" y="1980"/>
                </a:lnTo>
                <a:lnTo>
                  <a:pt x="631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95299" y="3894405"/>
            <a:ext cx="953769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221615">
              <a:lnSpc>
                <a:spcPts val="1650"/>
              </a:lnSpc>
              <a:spcBef>
                <a:spcPts val="18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5767" y="4823090"/>
            <a:ext cx="147320" cy="1638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z="800" spc="35">
                <a:solidFill>
                  <a:srgbClr val="666666"/>
                </a:solidFill>
                <a:latin typeface="Trebuchet MS"/>
                <a:cs typeface="Trebuchet MS"/>
              </a:rPr>
              <a:t>4</a:t>
            </a:fld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650" y="781399"/>
            <a:ext cx="8498840" cy="0"/>
          </a:xfrm>
          <a:custGeom>
            <a:avLst/>
            <a:gdLst/>
            <a:ahLst/>
            <a:cxnLst/>
            <a:rect l="l" t="t" r="r" b="b"/>
            <a:pathLst>
              <a:path w="8498840" h="0">
                <a:moveTo>
                  <a:pt x="0" y="0"/>
                </a:moveTo>
                <a:lnTo>
                  <a:pt x="8498699" y="0"/>
                </a:lnTo>
              </a:path>
            </a:pathLst>
          </a:custGeom>
          <a:ln w="9524">
            <a:solidFill>
              <a:srgbClr val="5E5D5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045600" y="4579812"/>
            <a:ext cx="2399030" cy="450850"/>
            <a:chOff x="4045600" y="4579812"/>
            <a:chExt cx="2399030" cy="450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4727" y="4847804"/>
              <a:ext cx="709423" cy="1170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45600" y="4704349"/>
              <a:ext cx="931544" cy="326390"/>
            </a:xfrm>
            <a:custGeom>
              <a:avLst/>
              <a:gdLst/>
              <a:ahLst/>
              <a:cxnLst/>
              <a:rect l="l" t="t" r="r" b="b"/>
              <a:pathLst>
                <a:path w="931545" h="326389">
                  <a:moveTo>
                    <a:pt x="931500" y="0"/>
                  </a:moveTo>
                  <a:lnTo>
                    <a:pt x="0" y="0"/>
                  </a:lnTo>
                  <a:lnTo>
                    <a:pt x="0" y="326100"/>
                  </a:lnTo>
                  <a:lnTo>
                    <a:pt x="931500" y="326100"/>
                  </a:lnTo>
                  <a:lnTo>
                    <a:pt x="93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3375" y="4584574"/>
              <a:ext cx="1696720" cy="308610"/>
            </a:xfrm>
            <a:custGeom>
              <a:avLst/>
              <a:gdLst/>
              <a:ahLst/>
              <a:cxnLst/>
              <a:rect l="l" t="t" r="r" b="b"/>
              <a:pathLst>
                <a:path w="1696720" h="308610">
                  <a:moveTo>
                    <a:pt x="0" y="0"/>
                  </a:moveTo>
                  <a:lnTo>
                    <a:pt x="1696199" y="0"/>
                  </a:lnTo>
                  <a:lnTo>
                    <a:pt x="1696199" y="308399"/>
                  </a:lnTo>
                  <a:lnTo>
                    <a:pt x="0" y="308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91167" y="4830085"/>
            <a:ext cx="838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666666"/>
                </a:solidFill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1287" y="784362"/>
            <a:ext cx="8693150" cy="2861945"/>
            <a:chOff x="111287" y="784362"/>
            <a:chExt cx="8693150" cy="2861945"/>
          </a:xfrm>
        </p:grpSpPr>
        <p:sp>
          <p:nvSpPr>
            <p:cNvPr id="9" name="object 9"/>
            <p:cNvSpPr/>
            <p:nvPr/>
          </p:nvSpPr>
          <p:spPr>
            <a:xfrm>
              <a:off x="116050" y="789124"/>
              <a:ext cx="8674100" cy="2601595"/>
            </a:xfrm>
            <a:custGeom>
              <a:avLst/>
              <a:gdLst/>
              <a:ahLst/>
              <a:cxnLst/>
              <a:rect l="l" t="t" r="r" b="b"/>
              <a:pathLst>
                <a:path w="8674100" h="2601595">
                  <a:moveTo>
                    <a:pt x="0" y="0"/>
                  </a:moveTo>
                  <a:lnTo>
                    <a:pt x="8673599" y="0"/>
                  </a:lnTo>
                  <a:lnTo>
                    <a:pt x="8673599" y="2601299"/>
                  </a:lnTo>
                  <a:lnTo>
                    <a:pt x="0" y="2601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6599" y="938000"/>
              <a:ext cx="7157624" cy="270784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4725" y="274717"/>
            <a:ext cx="809752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900" spc="90"/>
              <a:t>A</a:t>
            </a:r>
            <a:r>
              <a:rPr dirty="0" u="none" sz="2900" spc="-275"/>
              <a:t>I</a:t>
            </a:r>
            <a:r>
              <a:rPr dirty="0" u="none" sz="2900" spc="-160"/>
              <a:t> </a:t>
            </a:r>
            <a:r>
              <a:rPr dirty="0" u="none" sz="2900" spc="65"/>
              <a:t>i</a:t>
            </a:r>
            <a:r>
              <a:rPr dirty="0" u="none" sz="2900" spc="85"/>
              <a:t>s</a:t>
            </a:r>
            <a:r>
              <a:rPr dirty="0" u="none" sz="2900" spc="-145"/>
              <a:t> </a:t>
            </a:r>
            <a:r>
              <a:rPr dirty="0" u="none" sz="2900" spc="165" b="1">
                <a:solidFill>
                  <a:srgbClr val="CB502B"/>
                </a:solidFill>
                <a:latin typeface="Trebuchet MS"/>
                <a:cs typeface="Trebuchet MS"/>
              </a:rPr>
              <a:t>no</a:t>
            </a:r>
            <a:r>
              <a:rPr dirty="0" u="none" sz="2900" spc="114" b="1">
                <a:solidFill>
                  <a:srgbClr val="CB502B"/>
                </a:solidFill>
                <a:latin typeface="Trebuchet MS"/>
                <a:cs typeface="Trebuchet MS"/>
              </a:rPr>
              <a:t>t</a:t>
            </a:r>
            <a:r>
              <a:rPr dirty="0" u="none" sz="2900" spc="-125" b="1">
                <a:solidFill>
                  <a:srgbClr val="CB502B"/>
                </a:solidFill>
                <a:latin typeface="Trebuchet MS"/>
                <a:cs typeface="Trebuchet MS"/>
              </a:rPr>
              <a:t> </a:t>
            </a:r>
            <a:r>
              <a:rPr dirty="0" u="none" sz="2900" spc="114" b="1">
                <a:solidFill>
                  <a:srgbClr val="CB502B"/>
                </a:solidFill>
                <a:latin typeface="Trebuchet MS"/>
                <a:cs typeface="Trebuchet MS"/>
              </a:rPr>
              <a:t>ne</a:t>
            </a:r>
            <a:r>
              <a:rPr dirty="0" u="none" sz="2900" spc="210" b="1">
                <a:solidFill>
                  <a:srgbClr val="CB502B"/>
                </a:solidFill>
                <a:latin typeface="Trebuchet MS"/>
                <a:cs typeface="Trebuchet MS"/>
              </a:rPr>
              <a:t>w</a:t>
            </a:r>
            <a:r>
              <a:rPr dirty="0" u="none" sz="2900" spc="-170"/>
              <a:t>,</a:t>
            </a:r>
            <a:r>
              <a:rPr dirty="0" u="none" sz="2900" spc="-160"/>
              <a:t> </a:t>
            </a:r>
            <a:r>
              <a:rPr dirty="0" u="none" sz="2900" spc="65"/>
              <a:t>i</a:t>
            </a:r>
            <a:r>
              <a:rPr dirty="0" u="none" sz="2900" spc="-40"/>
              <a:t>t’</a:t>
            </a:r>
            <a:r>
              <a:rPr dirty="0" u="none" sz="2900" spc="85"/>
              <a:t>s</a:t>
            </a:r>
            <a:r>
              <a:rPr dirty="0" u="none" sz="2900" spc="-160"/>
              <a:t> </a:t>
            </a:r>
            <a:r>
              <a:rPr dirty="0" u="none" sz="2900" spc="165"/>
              <a:t>b</a:t>
            </a:r>
            <a:r>
              <a:rPr dirty="0" u="none" sz="2900" spc="110"/>
              <a:t>ee</a:t>
            </a:r>
            <a:r>
              <a:rPr dirty="0" u="none" sz="2900" spc="125"/>
              <a:t>n</a:t>
            </a:r>
            <a:r>
              <a:rPr dirty="0" u="none" sz="2900" spc="-160"/>
              <a:t> </a:t>
            </a:r>
            <a:r>
              <a:rPr dirty="0" u="none" sz="2900" spc="135"/>
              <a:t>arou</a:t>
            </a:r>
            <a:r>
              <a:rPr dirty="0" u="none" sz="2900" spc="155"/>
              <a:t>n</a:t>
            </a:r>
            <a:r>
              <a:rPr dirty="0" u="none" sz="2900" spc="170"/>
              <a:t>d</a:t>
            </a:r>
            <a:r>
              <a:rPr dirty="0" u="none" sz="2900" spc="-160"/>
              <a:t> </a:t>
            </a:r>
            <a:r>
              <a:rPr dirty="0" u="none" sz="2900" spc="50"/>
              <a:t>f</a:t>
            </a:r>
            <a:r>
              <a:rPr dirty="0" u="none" sz="2900" spc="155"/>
              <a:t>or</a:t>
            </a:r>
            <a:r>
              <a:rPr dirty="0" u="none" sz="2900" spc="-160"/>
              <a:t> </a:t>
            </a:r>
            <a:r>
              <a:rPr dirty="0" u="none" sz="2900" spc="90"/>
              <a:t>a</a:t>
            </a:r>
            <a:r>
              <a:rPr dirty="0" u="none" sz="2900" spc="-160"/>
              <a:t> </a:t>
            </a:r>
            <a:r>
              <a:rPr dirty="0" u="none" sz="2900" spc="65"/>
              <a:t>l</a:t>
            </a:r>
            <a:r>
              <a:rPr dirty="0" u="none" sz="2900" spc="170"/>
              <a:t>oo</a:t>
            </a:r>
            <a:r>
              <a:rPr dirty="0" u="none" sz="2900" spc="170"/>
              <a:t>n</a:t>
            </a:r>
            <a:r>
              <a:rPr dirty="0" u="none" sz="2900" spc="-15"/>
              <a:t>g</a:t>
            </a:r>
            <a:r>
              <a:rPr dirty="0" u="none" sz="2900" spc="-160"/>
              <a:t> </a:t>
            </a:r>
            <a:r>
              <a:rPr dirty="0" u="none" sz="2900" spc="55"/>
              <a:t>ti</a:t>
            </a:r>
            <a:r>
              <a:rPr dirty="0" u="none" sz="2900" spc="175"/>
              <a:t>me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1666" y="3459121"/>
            <a:ext cx="375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666666"/>
                </a:solidFill>
                <a:latin typeface="Tahoma"/>
                <a:cs typeface="Tahoma"/>
              </a:rPr>
              <a:t>Fu</a:t>
            </a:r>
            <a:r>
              <a:rPr dirty="0" sz="900" spc="25">
                <a:solidFill>
                  <a:srgbClr val="666666"/>
                </a:solidFill>
                <a:latin typeface="Tahoma"/>
                <a:cs typeface="Tahoma"/>
              </a:rPr>
              <a:t>t</a:t>
            </a:r>
            <a:r>
              <a:rPr dirty="0" sz="900" spc="35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dirty="0" sz="900" spc="30">
                <a:solidFill>
                  <a:srgbClr val="666666"/>
                </a:solidFill>
                <a:latin typeface="Tahoma"/>
                <a:cs typeface="Tahoma"/>
              </a:rPr>
              <a:t>re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9972" y="3459121"/>
            <a:ext cx="349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666666"/>
                </a:solidFill>
                <a:latin typeface="Tahoma"/>
                <a:cs typeface="Tahoma"/>
              </a:rPr>
              <a:t>Tod</a:t>
            </a:r>
            <a:r>
              <a:rPr dirty="0" sz="900" spc="10">
                <a:solidFill>
                  <a:srgbClr val="666666"/>
                </a:solidFill>
                <a:latin typeface="Tahoma"/>
                <a:cs typeface="Tahoma"/>
              </a:rPr>
              <a:t>ay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364" y="3457404"/>
            <a:ext cx="3606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solidFill>
                  <a:srgbClr val="434343"/>
                </a:solidFill>
                <a:latin typeface="Tahoma"/>
                <a:cs typeface="Tahoma"/>
              </a:rPr>
              <a:t>1700’s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3425" y="1884649"/>
            <a:ext cx="8486775" cy="1534160"/>
            <a:chOff x="123425" y="1884649"/>
            <a:chExt cx="8486775" cy="153416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883" y="2023900"/>
              <a:ext cx="941199" cy="12111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3425" y="3385199"/>
              <a:ext cx="1097915" cy="0"/>
            </a:xfrm>
            <a:custGeom>
              <a:avLst/>
              <a:gdLst/>
              <a:ahLst/>
              <a:cxnLst/>
              <a:rect l="l" t="t" r="r" b="b"/>
              <a:pathLst>
                <a:path w="1097915" h="0">
                  <a:moveTo>
                    <a:pt x="0" y="0"/>
                  </a:moveTo>
                  <a:lnTo>
                    <a:pt x="1097699" y="0"/>
                  </a:lnTo>
                </a:path>
              </a:pathLst>
            </a:custGeom>
            <a:ln w="9524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06374" y="3385199"/>
              <a:ext cx="445134" cy="0"/>
            </a:xfrm>
            <a:custGeom>
              <a:avLst/>
              <a:gdLst/>
              <a:ahLst/>
              <a:cxnLst/>
              <a:rect l="l" t="t" r="r" b="b"/>
              <a:pathLst>
                <a:path w="445135" h="0">
                  <a:moveTo>
                    <a:pt x="0" y="0"/>
                  </a:moveTo>
                  <a:lnTo>
                    <a:pt x="444599" y="0"/>
                  </a:lnTo>
                </a:path>
              </a:pathLst>
            </a:custGeom>
            <a:ln w="28574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97789" y="334218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199"/>
                  </a:lnTo>
                </a:path>
              </a:pathLst>
            </a:custGeom>
            <a:ln w="9524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9061" y="1884649"/>
              <a:ext cx="1945538" cy="13891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8600" y="1921730"/>
              <a:ext cx="1945551" cy="13301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10925" y="1924138"/>
              <a:ext cx="1998980" cy="1330325"/>
            </a:xfrm>
            <a:custGeom>
              <a:avLst/>
              <a:gdLst/>
              <a:ahLst/>
              <a:cxnLst/>
              <a:rect l="l" t="t" r="r" b="b"/>
              <a:pathLst>
                <a:path w="1998979" h="1330325">
                  <a:moveTo>
                    <a:pt x="1998899" y="0"/>
                  </a:moveTo>
                  <a:lnTo>
                    <a:pt x="0" y="0"/>
                  </a:lnTo>
                  <a:lnTo>
                    <a:pt x="0" y="1330200"/>
                  </a:lnTo>
                  <a:lnTo>
                    <a:pt x="1998899" y="1330200"/>
                  </a:lnTo>
                  <a:lnTo>
                    <a:pt x="1998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9150" y="1920580"/>
              <a:ext cx="1097702" cy="132011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34800" y="1100813"/>
            <a:ext cx="982344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150">
                <a:solidFill>
                  <a:srgbClr val="666666"/>
                </a:solidFill>
                <a:latin typeface="Tahoma"/>
                <a:cs typeface="Tahoma"/>
              </a:rPr>
              <a:t>M</a:t>
            </a: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ath</a:t>
            </a:r>
            <a:r>
              <a:rPr dirty="0" sz="1200" spc="50">
                <a:solidFill>
                  <a:srgbClr val="666666"/>
                </a:solidFill>
                <a:latin typeface="Tahoma"/>
                <a:cs typeface="Tahoma"/>
              </a:rPr>
              <a:t>emat</a:t>
            </a:r>
            <a:r>
              <a:rPr dirty="0" sz="1200" spc="15">
                <a:solidFill>
                  <a:srgbClr val="666666"/>
                </a:solidFill>
                <a:latin typeface="Tahoma"/>
                <a:cs typeface="Tahoma"/>
              </a:rPr>
              <a:t>i</a:t>
            </a:r>
            <a:r>
              <a:rPr dirty="0" sz="1200" spc="20">
                <a:solidFill>
                  <a:srgbClr val="666666"/>
                </a:solidFill>
                <a:latin typeface="Tahoma"/>
                <a:cs typeface="Tahoma"/>
              </a:rPr>
              <a:t>cal  </a:t>
            </a:r>
            <a:r>
              <a:rPr dirty="0" sz="1200" spc="20">
                <a:solidFill>
                  <a:srgbClr val="666666"/>
                </a:solidFill>
                <a:latin typeface="Tahoma"/>
                <a:cs typeface="Tahoma"/>
              </a:rPr>
              <a:t>Statistics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9300" y="3794724"/>
            <a:ext cx="1179830" cy="308610"/>
          </a:xfrm>
          <a:custGeom>
            <a:avLst/>
            <a:gdLst/>
            <a:ahLst/>
            <a:cxnLst/>
            <a:rect l="l" t="t" r="r" b="b"/>
            <a:pathLst>
              <a:path w="1179830" h="308610">
                <a:moveTo>
                  <a:pt x="0" y="0"/>
                </a:moveTo>
                <a:lnTo>
                  <a:pt x="1179299" y="0"/>
                </a:lnTo>
                <a:lnTo>
                  <a:pt x="1179299" y="308399"/>
                </a:lnTo>
                <a:lnTo>
                  <a:pt x="0" y="308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42325" y="3870249"/>
            <a:ext cx="10090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1943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–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The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first</a:t>
            </a:r>
            <a:r>
              <a:rPr dirty="0" sz="800" spc="-5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ANN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15200" y="4198475"/>
            <a:ext cx="1368425" cy="386715"/>
          </a:xfrm>
          <a:custGeom>
            <a:avLst/>
            <a:gdLst/>
            <a:ahLst/>
            <a:cxnLst/>
            <a:rect l="l" t="t" r="r" b="b"/>
            <a:pathLst>
              <a:path w="1368425" h="386714">
                <a:moveTo>
                  <a:pt x="0" y="0"/>
                </a:moveTo>
                <a:lnTo>
                  <a:pt x="1368299" y="0"/>
                </a:lnTo>
                <a:lnTo>
                  <a:pt x="1368299" y="386099"/>
                </a:lnTo>
                <a:lnTo>
                  <a:pt x="0" y="386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888224" y="4250936"/>
            <a:ext cx="1165225" cy="2711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dirty="0" sz="800" spc="-5" b="1">
                <a:latin typeface="Arial"/>
                <a:cs typeface="Arial"/>
              </a:rPr>
              <a:t>1955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–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Official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term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and </a:t>
            </a:r>
            <a:r>
              <a:rPr dirty="0" sz="800" spc="-2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academic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recognition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23500" y="3699074"/>
            <a:ext cx="1495425" cy="308610"/>
          </a:xfrm>
          <a:custGeom>
            <a:avLst/>
            <a:gdLst/>
            <a:ahLst/>
            <a:cxnLst/>
            <a:rect l="l" t="t" r="r" b="b"/>
            <a:pathLst>
              <a:path w="1495425" h="308610">
                <a:moveTo>
                  <a:pt x="0" y="0"/>
                </a:moveTo>
                <a:lnTo>
                  <a:pt x="1495199" y="0"/>
                </a:lnTo>
                <a:lnTo>
                  <a:pt x="1495199" y="308399"/>
                </a:lnTo>
                <a:lnTo>
                  <a:pt x="0" y="308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196525" y="3774599"/>
            <a:ext cx="11931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1969</a:t>
            </a:r>
            <a:r>
              <a:rPr dirty="0" sz="800" spc="-4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–</a:t>
            </a:r>
            <a:r>
              <a:rPr dirty="0" sz="800" spc="-3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Backpropagation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16400" y="4598186"/>
            <a:ext cx="1463675" cy="2711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dirty="0" sz="800" spc="-5" b="1">
                <a:latin typeface="Arial"/>
                <a:cs typeface="Arial"/>
              </a:rPr>
              <a:t>1996 </a:t>
            </a:r>
            <a:r>
              <a:rPr dirty="0" sz="800" b="1">
                <a:latin typeface="Arial"/>
                <a:cs typeface="Arial"/>
              </a:rPr>
              <a:t>– </a:t>
            </a:r>
            <a:r>
              <a:rPr dirty="0" sz="800" spc="-5" b="1">
                <a:latin typeface="Arial"/>
                <a:cs typeface="Arial"/>
              </a:rPr>
              <a:t>Chess victories </a:t>
            </a:r>
            <a:r>
              <a:rPr dirty="0" sz="800" b="1">
                <a:latin typeface="Arial"/>
                <a:cs typeface="Arial"/>
              </a:rPr>
              <a:t>– </a:t>
            </a:r>
            <a:r>
              <a:rPr dirty="0" sz="800" spc="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defeating</a:t>
            </a:r>
            <a:r>
              <a:rPr dirty="0" sz="800" spc="-3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the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world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champion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59299" y="4682525"/>
            <a:ext cx="1495425" cy="308610"/>
          </a:xfrm>
          <a:custGeom>
            <a:avLst/>
            <a:gdLst/>
            <a:ahLst/>
            <a:cxnLst/>
            <a:rect l="l" t="t" r="r" b="b"/>
            <a:pathLst>
              <a:path w="1495425" h="308610">
                <a:moveTo>
                  <a:pt x="0" y="0"/>
                </a:moveTo>
                <a:lnTo>
                  <a:pt x="1495199" y="0"/>
                </a:lnTo>
                <a:lnTo>
                  <a:pt x="1495199" y="308399"/>
                </a:lnTo>
                <a:lnTo>
                  <a:pt x="0" y="308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832324" y="4696136"/>
            <a:ext cx="969644" cy="2711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dirty="0" sz="800" spc="-5" b="1">
                <a:latin typeface="Arial"/>
                <a:cs typeface="Arial"/>
              </a:rPr>
              <a:t>1958 </a:t>
            </a:r>
            <a:r>
              <a:rPr dirty="0" sz="800" b="1">
                <a:latin typeface="Arial"/>
                <a:cs typeface="Arial"/>
              </a:rPr>
              <a:t>– </a:t>
            </a:r>
            <a:r>
              <a:rPr dirty="0" sz="800" spc="-10" b="1">
                <a:latin typeface="Arial"/>
                <a:cs typeface="Arial"/>
              </a:rPr>
              <a:t>Rosenblatt’s </a:t>
            </a:r>
            <a:r>
              <a:rPr dirty="0" sz="800" spc="-2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Perceptron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14599" y="4103125"/>
            <a:ext cx="1857375" cy="308610"/>
          </a:xfrm>
          <a:custGeom>
            <a:avLst/>
            <a:gdLst/>
            <a:ahLst/>
            <a:cxnLst/>
            <a:rect l="l" t="t" r="r" b="b"/>
            <a:pathLst>
              <a:path w="1857375" h="308610">
                <a:moveTo>
                  <a:pt x="0" y="0"/>
                </a:moveTo>
                <a:lnTo>
                  <a:pt x="1856999" y="0"/>
                </a:lnTo>
                <a:lnTo>
                  <a:pt x="1856999" y="308399"/>
                </a:lnTo>
                <a:lnTo>
                  <a:pt x="0" y="308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987624" y="4178648"/>
            <a:ext cx="15887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latin typeface="Arial"/>
                <a:cs typeface="Arial"/>
              </a:rPr>
              <a:t>1985</a:t>
            </a:r>
            <a:r>
              <a:rPr dirty="0" sz="800" spc="-2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–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Rediscovery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of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Backprop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21050" y="3947124"/>
            <a:ext cx="1696720" cy="30861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95"/>
              </a:spcBef>
            </a:pPr>
            <a:r>
              <a:rPr dirty="0" sz="800" spc="-5" b="1">
                <a:latin typeface="Arial"/>
                <a:cs typeface="Arial"/>
              </a:rPr>
              <a:t>2012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</a:rPr>
              <a:t>–</a:t>
            </a:r>
            <a:r>
              <a:rPr dirty="0" sz="800" spc="-5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AlexNet</a:t>
            </a:r>
            <a:r>
              <a:rPr dirty="0" sz="800" spc="-1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wins</a:t>
            </a:r>
            <a:r>
              <a:rPr dirty="0" sz="800" spc="18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ImageNet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21050" y="4404324"/>
            <a:ext cx="1696720" cy="30861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85090" marR="115570">
              <a:lnSpc>
                <a:spcPct val="101600"/>
              </a:lnSpc>
              <a:spcBef>
                <a:spcPts val="190"/>
              </a:spcBef>
            </a:pPr>
            <a:r>
              <a:rPr dirty="0" sz="800" spc="-5" b="1">
                <a:latin typeface="Arial"/>
                <a:cs typeface="Arial"/>
              </a:rPr>
              <a:t>2013 </a:t>
            </a:r>
            <a:r>
              <a:rPr dirty="0" sz="800" b="1">
                <a:latin typeface="Arial"/>
                <a:cs typeface="Arial"/>
              </a:rPr>
              <a:t>- </a:t>
            </a:r>
            <a:r>
              <a:rPr dirty="0" sz="800" spc="-15" b="1">
                <a:latin typeface="Arial"/>
                <a:cs typeface="Arial"/>
              </a:rPr>
              <a:t>Today: </a:t>
            </a:r>
            <a:r>
              <a:rPr dirty="0" sz="800" spc="-5" b="1">
                <a:latin typeface="Arial"/>
                <a:cs typeface="Arial"/>
              </a:rPr>
              <a:t>Deep Learning is </a:t>
            </a:r>
            <a:r>
              <a:rPr dirty="0" sz="800" spc="-21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applied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almost</a:t>
            </a:r>
            <a:r>
              <a:rPr dirty="0" sz="800" spc="-1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everywhere!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5600" y="4704350"/>
            <a:ext cx="931544" cy="326390"/>
            <a:chOff x="4045600" y="4704350"/>
            <a:chExt cx="931544" cy="326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4727" y="4847804"/>
              <a:ext cx="709423" cy="1170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45600" y="4704350"/>
              <a:ext cx="931544" cy="326390"/>
            </a:xfrm>
            <a:custGeom>
              <a:avLst/>
              <a:gdLst/>
              <a:ahLst/>
              <a:cxnLst/>
              <a:rect l="l" t="t" r="r" b="b"/>
              <a:pathLst>
                <a:path w="931545" h="326389">
                  <a:moveTo>
                    <a:pt x="931500" y="0"/>
                  </a:moveTo>
                  <a:lnTo>
                    <a:pt x="0" y="0"/>
                  </a:lnTo>
                  <a:lnTo>
                    <a:pt x="0" y="326100"/>
                  </a:lnTo>
                  <a:lnTo>
                    <a:pt x="931500" y="326100"/>
                  </a:lnTo>
                  <a:lnTo>
                    <a:pt x="93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2582877" y="1535200"/>
            <a:ext cx="1828800" cy="2348865"/>
          </a:xfrm>
          <a:custGeom>
            <a:avLst/>
            <a:gdLst/>
            <a:ahLst/>
            <a:cxnLst/>
            <a:rect l="l" t="t" r="r" b="b"/>
            <a:pathLst>
              <a:path w="1828800" h="2348865">
                <a:moveTo>
                  <a:pt x="1523994" y="0"/>
                </a:moveTo>
                <a:lnTo>
                  <a:pt x="304806" y="0"/>
                </a:lnTo>
                <a:lnTo>
                  <a:pt x="255365" y="3989"/>
                </a:lnTo>
                <a:lnTo>
                  <a:pt x="208464" y="15539"/>
                </a:lnTo>
                <a:lnTo>
                  <a:pt x="164730" y="34021"/>
                </a:lnTo>
                <a:lnTo>
                  <a:pt x="124791" y="58809"/>
                </a:lnTo>
                <a:lnTo>
                  <a:pt x="89275" y="89275"/>
                </a:lnTo>
                <a:lnTo>
                  <a:pt x="58809" y="124791"/>
                </a:lnTo>
                <a:lnTo>
                  <a:pt x="34021" y="164730"/>
                </a:lnTo>
                <a:lnTo>
                  <a:pt x="15539" y="208464"/>
                </a:lnTo>
                <a:lnTo>
                  <a:pt x="3989" y="255365"/>
                </a:lnTo>
                <a:lnTo>
                  <a:pt x="0" y="304806"/>
                </a:lnTo>
                <a:lnTo>
                  <a:pt x="0" y="2043593"/>
                </a:lnTo>
                <a:lnTo>
                  <a:pt x="3989" y="2093034"/>
                </a:lnTo>
                <a:lnTo>
                  <a:pt x="15539" y="2139936"/>
                </a:lnTo>
                <a:lnTo>
                  <a:pt x="34021" y="2183669"/>
                </a:lnTo>
                <a:lnTo>
                  <a:pt x="58809" y="2223608"/>
                </a:lnTo>
                <a:lnTo>
                  <a:pt x="89275" y="2259124"/>
                </a:lnTo>
                <a:lnTo>
                  <a:pt x="124791" y="2289590"/>
                </a:lnTo>
                <a:lnTo>
                  <a:pt x="164730" y="2314378"/>
                </a:lnTo>
                <a:lnTo>
                  <a:pt x="208464" y="2332860"/>
                </a:lnTo>
                <a:lnTo>
                  <a:pt x="255365" y="2344410"/>
                </a:lnTo>
                <a:lnTo>
                  <a:pt x="304806" y="2348400"/>
                </a:lnTo>
                <a:lnTo>
                  <a:pt x="1523994" y="2348400"/>
                </a:lnTo>
                <a:lnTo>
                  <a:pt x="1573436" y="2344410"/>
                </a:lnTo>
                <a:lnTo>
                  <a:pt x="1620337" y="2332860"/>
                </a:lnTo>
                <a:lnTo>
                  <a:pt x="1664070" y="2314378"/>
                </a:lnTo>
                <a:lnTo>
                  <a:pt x="1704009" y="2289590"/>
                </a:lnTo>
                <a:lnTo>
                  <a:pt x="1739524" y="2259124"/>
                </a:lnTo>
                <a:lnTo>
                  <a:pt x="1769990" y="2223608"/>
                </a:lnTo>
                <a:lnTo>
                  <a:pt x="1794778" y="2183669"/>
                </a:lnTo>
                <a:lnTo>
                  <a:pt x="1813260" y="2139936"/>
                </a:lnTo>
                <a:lnTo>
                  <a:pt x="1824810" y="2093034"/>
                </a:lnTo>
                <a:lnTo>
                  <a:pt x="1828799" y="2043593"/>
                </a:lnTo>
                <a:lnTo>
                  <a:pt x="1828799" y="304806"/>
                </a:lnTo>
                <a:lnTo>
                  <a:pt x="1825002" y="256836"/>
                </a:lnTo>
                <a:lnTo>
                  <a:pt x="1813837" y="210479"/>
                </a:lnTo>
                <a:lnTo>
                  <a:pt x="1795643" y="166554"/>
                </a:lnTo>
                <a:lnTo>
                  <a:pt x="1770759" y="125880"/>
                </a:lnTo>
                <a:lnTo>
                  <a:pt x="1739525" y="89275"/>
                </a:lnTo>
                <a:lnTo>
                  <a:pt x="1702920" y="58040"/>
                </a:lnTo>
                <a:lnTo>
                  <a:pt x="1662246" y="33156"/>
                </a:lnTo>
                <a:lnTo>
                  <a:pt x="1618321" y="14962"/>
                </a:lnTo>
                <a:lnTo>
                  <a:pt x="1571964" y="3797"/>
                </a:lnTo>
                <a:lnTo>
                  <a:pt x="152399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00270" y="1535200"/>
            <a:ext cx="1828800" cy="2348865"/>
          </a:xfrm>
          <a:custGeom>
            <a:avLst/>
            <a:gdLst/>
            <a:ahLst/>
            <a:cxnLst/>
            <a:rect l="l" t="t" r="r" b="b"/>
            <a:pathLst>
              <a:path w="1828800" h="2348865">
                <a:moveTo>
                  <a:pt x="1523993" y="0"/>
                </a:moveTo>
                <a:lnTo>
                  <a:pt x="304805" y="0"/>
                </a:lnTo>
                <a:lnTo>
                  <a:pt x="255363" y="3989"/>
                </a:lnTo>
                <a:lnTo>
                  <a:pt x="208462" y="15539"/>
                </a:lnTo>
                <a:lnTo>
                  <a:pt x="164729" y="34021"/>
                </a:lnTo>
                <a:lnTo>
                  <a:pt x="124790" y="58809"/>
                </a:lnTo>
                <a:lnTo>
                  <a:pt x="89274" y="89275"/>
                </a:lnTo>
                <a:lnTo>
                  <a:pt x="58809" y="124791"/>
                </a:lnTo>
                <a:lnTo>
                  <a:pt x="34021" y="164730"/>
                </a:lnTo>
                <a:lnTo>
                  <a:pt x="15539" y="208464"/>
                </a:lnTo>
                <a:lnTo>
                  <a:pt x="3989" y="255365"/>
                </a:lnTo>
                <a:lnTo>
                  <a:pt x="0" y="304806"/>
                </a:lnTo>
                <a:lnTo>
                  <a:pt x="0" y="2043593"/>
                </a:lnTo>
                <a:lnTo>
                  <a:pt x="3989" y="2093034"/>
                </a:lnTo>
                <a:lnTo>
                  <a:pt x="15539" y="2139936"/>
                </a:lnTo>
                <a:lnTo>
                  <a:pt x="34021" y="2183669"/>
                </a:lnTo>
                <a:lnTo>
                  <a:pt x="58809" y="2223608"/>
                </a:lnTo>
                <a:lnTo>
                  <a:pt x="89275" y="2259124"/>
                </a:lnTo>
                <a:lnTo>
                  <a:pt x="124790" y="2289590"/>
                </a:lnTo>
                <a:lnTo>
                  <a:pt x="164729" y="2314378"/>
                </a:lnTo>
                <a:lnTo>
                  <a:pt x="208462" y="2332860"/>
                </a:lnTo>
                <a:lnTo>
                  <a:pt x="255363" y="2344410"/>
                </a:lnTo>
                <a:lnTo>
                  <a:pt x="304805" y="2348400"/>
                </a:lnTo>
                <a:lnTo>
                  <a:pt x="1523993" y="2348400"/>
                </a:lnTo>
                <a:lnTo>
                  <a:pt x="1573434" y="2344410"/>
                </a:lnTo>
                <a:lnTo>
                  <a:pt x="1620335" y="2332860"/>
                </a:lnTo>
                <a:lnTo>
                  <a:pt x="1664069" y="2314378"/>
                </a:lnTo>
                <a:lnTo>
                  <a:pt x="1704008" y="2289590"/>
                </a:lnTo>
                <a:lnTo>
                  <a:pt x="1739524" y="2259124"/>
                </a:lnTo>
                <a:lnTo>
                  <a:pt x="1769990" y="2223608"/>
                </a:lnTo>
                <a:lnTo>
                  <a:pt x="1794778" y="2183669"/>
                </a:lnTo>
                <a:lnTo>
                  <a:pt x="1813260" y="2139936"/>
                </a:lnTo>
                <a:lnTo>
                  <a:pt x="1824810" y="2093034"/>
                </a:lnTo>
                <a:lnTo>
                  <a:pt x="1828800" y="2043593"/>
                </a:lnTo>
                <a:lnTo>
                  <a:pt x="1828800" y="304806"/>
                </a:lnTo>
                <a:lnTo>
                  <a:pt x="1825002" y="256836"/>
                </a:lnTo>
                <a:lnTo>
                  <a:pt x="1813837" y="210479"/>
                </a:lnTo>
                <a:lnTo>
                  <a:pt x="1795642" y="166554"/>
                </a:lnTo>
                <a:lnTo>
                  <a:pt x="1770758" y="125880"/>
                </a:lnTo>
                <a:lnTo>
                  <a:pt x="1739523" y="89275"/>
                </a:lnTo>
                <a:lnTo>
                  <a:pt x="1702919" y="58040"/>
                </a:lnTo>
                <a:lnTo>
                  <a:pt x="1662244" y="33156"/>
                </a:lnTo>
                <a:lnTo>
                  <a:pt x="1618320" y="14962"/>
                </a:lnTo>
                <a:lnTo>
                  <a:pt x="1571963" y="3797"/>
                </a:lnTo>
                <a:lnTo>
                  <a:pt x="152399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17672" y="1535200"/>
            <a:ext cx="1828800" cy="2348865"/>
          </a:xfrm>
          <a:custGeom>
            <a:avLst/>
            <a:gdLst/>
            <a:ahLst/>
            <a:cxnLst/>
            <a:rect l="l" t="t" r="r" b="b"/>
            <a:pathLst>
              <a:path w="1828800" h="2348865">
                <a:moveTo>
                  <a:pt x="1523994" y="0"/>
                </a:moveTo>
                <a:lnTo>
                  <a:pt x="304806" y="0"/>
                </a:lnTo>
                <a:lnTo>
                  <a:pt x="255365" y="3989"/>
                </a:lnTo>
                <a:lnTo>
                  <a:pt x="208464" y="15539"/>
                </a:lnTo>
                <a:lnTo>
                  <a:pt x="164730" y="34021"/>
                </a:lnTo>
                <a:lnTo>
                  <a:pt x="124791" y="58809"/>
                </a:lnTo>
                <a:lnTo>
                  <a:pt x="89275" y="89275"/>
                </a:lnTo>
                <a:lnTo>
                  <a:pt x="58809" y="124791"/>
                </a:lnTo>
                <a:lnTo>
                  <a:pt x="34021" y="164730"/>
                </a:lnTo>
                <a:lnTo>
                  <a:pt x="15539" y="208464"/>
                </a:lnTo>
                <a:lnTo>
                  <a:pt x="3989" y="255365"/>
                </a:lnTo>
                <a:lnTo>
                  <a:pt x="0" y="304806"/>
                </a:lnTo>
                <a:lnTo>
                  <a:pt x="0" y="2043593"/>
                </a:lnTo>
                <a:lnTo>
                  <a:pt x="3989" y="2093034"/>
                </a:lnTo>
                <a:lnTo>
                  <a:pt x="15539" y="2139936"/>
                </a:lnTo>
                <a:lnTo>
                  <a:pt x="34021" y="2183669"/>
                </a:lnTo>
                <a:lnTo>
                  <a:pt x="58809" y="2223608"/>
                </a:lnTo>
                <a:lnTo>
                  <a:pt x="89275" y="2259124"/>
                </a:lnTo>
                <a:lnTo>
                  <a:pt x="124791" y="2289590"/>
                </a:lnTo>
                <a:lnTo>
                  <a:pt x="164730" y="2314378"/>
                </a:lnTo>
                <a:lnTo>
                  <a:pt x="208464" y="2332860"/>
                </a:lnTo>
                <a:lnTo>
                  <a:pt x="255365" y="2344410"/>
                </a:lnTo>
                <a:lnTo>
                  <a:pt x="304806" y="2348400"/>
                </a:lnTo>
                <a:lnTo>
                  <a:pt x="1523994" y="2348400"/>
                </a:lnTo>
                <a:lnTo>
                  <a:pt x="1573436" y="2344410"/>
                </a:lnTo>
                <a:lnTo>
                  <a:pt x="1620337" y="2332860"/>
                </a:lnTo>
                <a:lnTo>
                  <a:pt x="1664070" y="2314378"/>
                </a:lnTo>
                <a:lnTo>
                  <a:pt x="1704009" y="2289590"/>
                </a:lnTo>
                <a:lnTo>
                  <a:pt x="1739524" y="2259124"/>
                </a:lnTo>
                <a:lnTo>
                  <a:pt x="1769990" y="2223608"/>
                </a:lnTo>
                <a:lnTo>
                  <a:pt x="1794778" y="2183669"/>
                </a:lnTo>
                <a:lnTo>
                  <a:pt x="1813260" y="2139936"/>
                </a:lnTo>
                <a:lnTo>
                  <a:pt x="1824810" y="2093034"/>
                </a:lnTo>
                <a:lnTo>
                  <a:pt x="1828800" y="2043593"/>
                </a:lnTo>
                <a:lnTo>
                  <a:pt x="1828800" y="304806"/>
                </a:lnTo>
                <a:lnTo>
                  <a:pt x="1825002" y="256836"/>
                </a:lnTo>
                <a:lnTo>
                  <a:pt x="1813837" y="210479"/>
                </a:lnTo>
                <a:lnTo>
                  <a:pt x="1795643" y="166554"/>
                </a:lnTo>
                <a:lnTo>
                  <a:pt x="1770759" y="125880"/>
                </a:lnTo>
                <a:lnTo>
                  <a:pt x="1739525" y="89275"/>
                </a:lnTo>
                <a:lnTo>
                  <a:pt x="1702920" y="58040"/>
                </a:lnTo>
                <a:lnTo>
                  <a:pt x="1662245" y="33156"/>
                </a:lnTo>
                <a:lnTo>
                  <a:pt x="1618320" y="14962"/>
                </a:lnTo>
                <a:lnTo>
                  <a:pt x="1571964" y="3797"/>
                </a:lnTo>
                <a:lnTo>
                  <a:pt x="1523994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5475" y="1535200"/>
            <a:ext cx="1828800" cy="2348865"/>
          </a:xfrm>
          <a:custGeom>
            <a:avLst/>
            <a:gdLst/>
            <a:ahLst/>
            <a:cxnLst/>
            <a:rect l="l" t="t" r="r" b="b"/>
            <a:pathLst>
              <a:path w="1828800" h="2348865">
                <a:moveTo>
                  <a:pt x="1523993" y="0"/>
                </a:moveTo>
                <a:lnTo>
                  <a:pt x="304806" y="0"/>
                </a:lnTo>
                <a:lnTo>
                  <a:pt x="255364" y="3989"/>
                </a:lnTo>
                <a:lnTo>
                  <a:pt x="208463" y="15539"/>
                </a:lnTo>
                <a:lnTo>
                  <a:pt x="164730" y="34021"/>
                </a:lnTo>
                <a:lnTo>
                  <a:pt x="124791" y="58809"/>
                </a:lnTo>
                <a:lnTo>
                  <a:pt x="89275" y="89275"/>
                </a:lnTo>
                <a:lnTo>
                  <a:pt x="58809" y="124791"/>
                </a:lnTo>
                <a:lnTo>
                  <a:pt x="34021" y="164730"/>
                </a:lnTo>
                <a:lnTo>
                  <a:pt x="15539" y="208464"/>
                </a:lnTo>
                <a:lnTo>
                  <a:pt x="3989" y="255365"/>
                </a:lnTo>
                <a:lnTo>
                  <a:pt x="0" y="304806"/>
                </a:lnTo>
                <a:lnTo>
                  <a:pt x="0" y="2043593"/>
                </a:lnTo>
                <a:lnTo>
                  <a:pt x="3989" y="2093034"/>
                </a:lnTo>
                <a:lnTo>
                  <a:pt x="15539" y="2139936"/>
                </a:lnTo>
                <a:lnTo>
                  <a:pt x="34021" y="2183669"/>
                </a:lnTo>
                <a:lnTo>
                  <a:pt x="58809" y="2223608"/>
                </a:lnTo>
                <a:lnTo>
                  <a:pt x="89275" y="2259124"/>
                </a:lnTo>
                <a:lnTo>
                  <a:pt x="124791" y="2289590"/>
                </a:lnTo>
                <a:lnTo>
                  <a:pt x="164730" y="2314378"/>
                </a:lnTo>
                <a:lnTo>
                  <a:pt x="208463" y="2332860"/>
                </a:lnTo>
                <a:lnTo>
                  <a:pt x="255364" y="2344410"/>
                </a:lnTo>
                <a:lnTo>
                  <a:pt x="304806" y="2348400"/>
                </a:lnTo>
                <a:lnTo>
                  <a:pt x="1523993" y="2348400"/>
                </a:lnTo>
                <a:lnTo>
                  <a:pt x="1573435" y="2344410"/>
                </a:lnTo>
                <a:lnTo>
                  <a:pt x="1620336" y="2332860"/>
                </a:lnTo>
                <a:lnTo>
                  <a:pt x="1664069" y="2314378"/>
                </a:lnTo>
                <a:lnTo>
                  <a:pt x="1704008" y="2289590"/>
                </a:lnTo>
                <a:lnTo>
                  <a:pt x="1739524" y="2259124"/>
                </a:lnTo>
                <a:lnTo>
                  <a:pt x="1769990" y="2223608"/>
                </a:lnTo>
                <a:lnTo>
                  <a:pt x="1794778" y="2183669"/>
                </a:lnTo>
                <a:lnTo>
                  <a:pt x="1813261" y="2139936"/>
                </a:lnTo>
                <a:lnTo>
                  <a:pt x="1824810" y="2093034"/>
                </a:lnTo>
                <a:lnTo>
                  <a:pt x="1828800" y="2043593"/>
                </a:lnTo>
                <a:lnTo>
                  <a:pt x="1828800" y="304806"/>
                </a:lnTo>
                <a:lnTo>
                  <a:pt x="1825003" y="256836"/>
                </a:lnTo>
                <a:lnTo>
                  <a:pt x="1813837" y="210479"/>
                </a:lnTo>
                <a:lnTo>
                  <a:pt x="1795643" y="166554"/>
                </a:lnTo>
                <a:lnTo>
                  <a:pt x="1770759" y="125880"/>
                </a:lnTo>
                <a:lnTo>
                  <a:pt x="1739524" y="89275"/>
                </a:lnTo>
                <a:lnTo>
                  <a:pt x="1702919" y="58040"/>
                </a:lnTo>
                <a:lnTo>
                  <a:pt x="1662245" y="33156"/>
                </a:lnTo>
                <a:lnTo>
                  <a:pt x="1618320" y="14962"/>
                </a:lnTo>
                <a:lnTo>
                  <a:pt x="1571963" y="3797"/>
                </a:lnTo>
                <a:lnTo>
                  <a:pt x="152399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  <a:tabLst>
                <a:tab pos="8511540" algn="l"/>
              </a:tabLst>
            </a:pPr>
            <a:r>
              <a:rPr dirty="0" sz="2900" spc="60"/>
              <a:t>W</a:t>
            </a:r>
            <a:r>
              <a:rPr dirty="0" sz="2900" spc="155"/>
              <a:t>h</a:t>
            </a:r>
            <a:r>
              <a:rPr dirty="0" sz="2900" spc="85"/>
              <a:t>a</a:t>
            </a:r>
            <a:r>
              <a:rPr dirty="0" sz="2900" spc="50"/>
              <a:t>t</a:t>
            </a:r>
            <a:r>
              <a:rPr dirty="0" sz="2900" spc="-160"/>
              <a:t> </a:t>
            </a:r>
            <a:r>
              <a:rPr dirty="0" sz="2900" spc="65"/>
              <a:t>i</a:t>
            </a:r>
            <a:r>
              <a:rPr dirty="0" sz="2900" spc="85"/>
              <a:t>s</a:t>
            </a:r>
            <a:r>
              <a:rPr dirty="0" sz="2900" spc="-160"/>
              <a:t> </a:t>
            </a:r>
            <a:r>
              <a:rPr dirty="0" sz="2900" spc="165"/>
              <a:t>d</a:t>
            </a:r>
            <a:r>
              <a:rPr dirty="0" sz="2900" spc="65"/>
              <a:t>i</a:t>
            </a:r>
            <a:r>
              <a:rPr dirty="0" sz="2900" spc="130"/>
              <a:t>ﬀeren</a:t>
            </a:r>
            <a:r>
              <a:rPr dirty="0" sz="2900" spc="50"/>
              <a:t>t</a:t>
            </a:r>
            <a:r>
              <a:rPr dirty="0" sz="2900" spc="-160"/>
              <a:t> </a:t>
            </a:r>
            <a:r>
              <a:rPr dirty="0" sz="2900" spc="100"/>
              <a:t>th</a:t>
            </a:r>
            <a:r>
              <a:rPr dirty="0" sz="2900" spc="65"/>
              <a:t>i</a:t>
            </a:r>
            <a:r>
              <a:rPr dirty="0" sz="2900" spc="85"/>
              <a:t>s</a:t>
            </a:r>
            <a:r>
              <a:rPr dirty="0" sz="2900" spc="-160"/>
              <a:t> </a:t>
            </a:r>
            <a:r>
              <a:rPr dirty="0" sz="2900" spc="55"/>
              <a:t>ti</a:t>
            </a:r>
            <a:r>
              <a:rPr dirty="0" sz="2900" spc="175"/>
              <a:t>me</a:t>
            </a:r>
            <a:r>
              <a:rPr dirty="0" sz="2900" spc="-130"/>
              <a:t>?</a:t>
            </a:r>
            <a:r>
              <a:rPr dirty="0" sz="2900" spc="-160"/>
              <a:t> </a:t>
            </a:r>
            <a:r>
              <a:rPr dirty="0" sz="2900" spc="-125"/>
              <a:t>-</a:t>
            </a:r>
            <a:r>
              <a:rPr dirty="0" sz="2900" spc="-120"/>
              <a:t> </a:t>
            </a:r>
            <a:r>
              <a:rPr dirty="0" sz="2900" spc="-45" b="1">
                <a:solidFill>
                  <a:srgbClr val="CB502B"/>
                </a:solidFill>
                <a:latin typeface="Trebuchet MS"/>
                <a:cs typeface="Trebuchet MS"/>
              </a:rPr>
              <a:t>4</a:t>
            </a:r>
            <a:r>
              <a:rPr dirty="0" sz="2900" spc="-125" b="1">
                <a:solidFill>
                  <a:srgbClr val="CB502B"/>
                </a:solidFill>
                <a:latin typeface="Trebuchet MS"/>
                <a:cs typeface="Trebuchet MS"/>
              </a:rPr>
              <a:t> </a:t>
            </a:r>
            <a:r>
              <a:rPr dirty="0" sz="2900" spc="120" b="1">
                <a:solidFill>
                  <a:srgbClr val="CB502B"/>
                </a:solidFill>
                <a:latin typeface="Trebuchet MS"/>
                <a:cs typeface="Trebuchet MS"/>
              </a:rPr>
              <a:t>ke</a:t>
            </a:r>
            <a:r>
              <a:rPr dirty="0" sz="2900" spc="100" b="1">
                <a:solidFill>
                  <a:srgbClr val="CB502B"/>
                </a:solidFill>
                <a:latin typeface="Trebuchet MS"/>
                <a:cs typeface="Trebuchet MS"/>
              </a:rPr>
              <a:t>y</a:t>
            </a:r>
            <a:r>
              <a:rPr dirty="0" sz="2900" spc="-125" b="1">
                <a:solidFill>
                  <a:srgbClr val="CB502B"/>
                </a:solidFill>
                <a:latin typeface="Trebuchet MS"/>
                <a:cs typeface="Trebuchet MS"/>
              </a:rPr>
              <a:t> </a:t>
            </a:r>
            <a:r>
              <a:rPr dirty="0" sz="2900" spc="40" b="1">
                <a:solidFill>
                  <a:srgbClr val="CB502B"/>
                </a:solidFill>
                <a:latin typeface="Trebuchet MS"/>
                <a:cs typeface="Trebuchet MS"/>
              </a:rPr>
              <a:t>e</a:t>
            </a:r>
            <a:r>
              <a:rPr dirty="0" sz="2900" spc="175" b="1">
                <a:solidFill>
                  <a:srgbClr val="CB502B"/>
                </a:solidFill>
                <a:latin typeface="Trebuchet MS"/>
                <a:cs typeface="Trebuchet MS"/>
              </a:rPr>
              <a:t>nab</a:t>
            </a:r>
            <a:r>
              <a:rPr dirty="0" sz="2900" spc="30" b="1">
                <a:solidFill>
                  <a:srgbClr val="CB502B"/>
                </a:solidFill>
                <a:latin typeface="Trebuchet MS"/>
                <a:cs typeface="Trebuchet MS"/>
              </a:rPr>
              <a:t>le</a:t>
            </a:r>
            <a:r>
              <a:rPr dirty="0" sz="2900" spc="70" b="1">
                <a:solidFill>
                  <a:srgbClr val="CB502B"/>
                </a:solidFill>
                <a:latin typeface="Trebuchet MS"/>
                <a:cs typeface="Trebuchet MS"/>
              </a:rPr>
              <a:t>r</a:t>
            </a:r>
            <a:r>
              <a:rPr dirty="0" sz="2900" spc="190" b="1">
                <a:solidFill>
                  <a:srgbClr val="CB502B"/>
                </a:solidFill>
                <a:latin typeface="Trebuchet MS"/>
                <a:cs typeface="Trebuchet MS"/>
              </a:rPr>
              <a:t>s</a:t>
            </a:r>
            <a:r>
              <a:rPr dirty="0" sz="2900" b="1">
                <a:solidFill>
                  <a:srgbClr val="CB502B"/>
                </a:solidFill>
                <a:latin typeface="Trebuchet MS"/>
                <a:cs typeface="Trebuchet MS"/>
              </a:rPr>
              <a:t>	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190" y="2767825"/>
            <a:ext cx="1705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CB502B"/>
                </a:solidFill>
                <a:latin typeface="Tahoma"/>
                <a:cs typeface="Tahoma"/>
              </a:rPr>
              <a:t>Data</a:t>
            </a:r>
            <a:r>
              <a:rPr dirty="0" sz="1800" spc="-100">
                <a:solidFill>
                  <a:srgbClr val="CB502B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CB502B"/>
                </a:solidFill>
                <a:latin typeface="Tahoma"/>
                <a:cs typeface="Tahoma"/>
              </a:rPr>
              <a:t>av</a:t>
            </a:r>
            <a:r>
              <a:rPr dirty="0" sz="1800" spc="45">
                <a:solidFill>
                  <a:srgbClr val="CB502B"/>
                </a:solidFill>
                <a:latin typeface="Tahoma"/>
                <a:cs typeface="Tahoma"/>
              </a:rPr>
              <a:t>ai</a:t>
            </a:r>
            <a:r>
              <a:rPr dirty="0" sz="1800" spc="35">
                <a:solidFill>
                  <a:srgbClr val="CB502B"/>
                </a:solidFill>
                <a:latin typeface="Tahoma"/>
                <a:cs typeface="Tahoma"/>
              </a:rPr>
              <a:t>l</a:t>
            </a:r>
            <a:r>
              <a:rPr dirty="0" sz="1800" spc="75">
                <a:solidFill>
                  <a:srgbClr val="CB502B"/>
                </a:solidFill>
                <a:latin typeface="Tahoma"/>
                <a:cs typeface="Tahoma"/>
              </a:rPr>
              <a:t>ab</a:t>
            </a:r>
            <a:r>
              <a:rPr dirty="0" sz="1800" spc="35">
                <a:solidFill>
                  <a:srgbClr val="CB502B"/>
                </a:solidFill>
                <a:latin typeface="Tahoma"/>
                <a:cs typeface="Tahoma"/>
              </a:rPr>
              <a:t>ili</a:t>
            </a:r>
            <a:r>
              <a:rPr dirty="0" sz="1800" spc="20">
                <a:solidFill>
                  <a:srgbClr val="CB502B"/>
                </a:solidFill>
                <a:latin typeface="Tahoma"/>
                <a:cs typeface="Tahoma"/>
              </a:rPr>
              <a:t>ty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3354" y="2767802"/>
            <a:ext cx="158178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252729">
              <a:lnSpc>
                <a:spcPct val="100699"/>
              </a:lnSpc>
              <a:spcBef>
                <a:spcPts val="85"/>
              </a:spcBef>
            </a:pPr>
            <a:r>
              <a:rPr dirty="0" sz="1800" spc="65">
                <a:solidFill>
                  <a:srgbClr val="CB502B"/>
                </a:solidFill>
                <a:latin typeface="Tahoma"/>
                <a:cs typeface="Tahoma"/>
              </a:rPr>
              <a:t>Algorithm </a:t>
            </a:r>
            <a:r>
              <a:rPr dirty="0" sz="1800" spc="70">
                <a:solidFill>
                  <a:srgbClr val="CB502B"/>
                </a:solidFill>
                <a:latin typeface="Tahoma"/>
                <a:cs typeface="Tahoma"/>
              </a:rPr>
              <a:t> </a:t>
            </a:r>
            <a:r>
              <a:rPr dirty="0" sz="1800" spc="75">
                <a:solidFill>
                  <a:srgbClr val="CB502B"/>
                </a:solidFill>
                <a:latin typeface="Tahoma"/>
                <a:cs typeface="Tahoma"/>
              </a:rPr>
              <a:t>ad</a:t>
            </a:r>
            <a:r>
              <a:rPr dirty="0" sz="1800">
                <a:solidFill>
                  <a:srgbClr val="CB502B"/>
                </a:solidFill>
                <a:latin typeface="Tahoma"/>
                <a:cs typeface="Tahoma"/>
              </a:rPr>
              <a:t>v</a:t>
            </a:r>
            <a:r>
              <a:rPr dirty="0" sz="1800" spc="70">
                <a:solidFill>
                  <a:srgbClr val="CB502B"/>
                </a:solidFill>
                <a:latin typeface="Tahoma"/>
                <a:cs typeface="Tahoma"/>
              </a:rPr>
              <a:t>an</a:t>
            </a:r>
            <a:r>
              <a:rPr dirty="0" sz="1800" spc="75">
                <a:solidFill>
                  <a:srgbClr val="CB502B"/>
                </a:solidFill>
                <a:latin typeface="Tahoma"/>
                <a:cs typeface="Tahoma"/>
              </a:rPr>
              <a:t>cemen</a:t>
            </a:r>
            <a:r>
              <a:rPr dirty="0" sz="1800" spc="40">
                <a:solidFill>
                  <a:srgbClr val="CB502B"/>
                </a:solidFill>
                <a:latin typeface="Tahoma"/>
                <a:cs typeface="Tahoma"/>
              </a:rPr>
              <a:t>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2074" y="2767802"/>
            <a:ext cx="160972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66090" marR="5080" indent="-454025">
              <a:lnSpc>
                <a:spcPct val="100699"/>
              </a:lnSpc>
              <a:spcBef>
                <a:spcPts val="85"/>
              </a:spcBef>
            </a:pPr>
            <a:r>
              <a:rPr dirty="0" sz="1800" spc="45">
                <a:solidFill>
                  <a:srgbClr val="CB502B"/>
                </a:solidFill>
                <a:latin typeface="Tahoma"/>
                <a:cs typeface="Tahoma"/>
              </a:rPr>
              <a:t>C</a:t>
            </a:r>
            <a:r>
              <a:rPr dirty="0" sz="1800" spc="135">
                <a:solidFill>
                  <a:srgbClr val="CB502B"/>
                </a:solidFill>
                <a:latin typeface="Tahoma"/>
                <a:cs typeface="Tahoma"/>
              </a:rPr>
              <a:t>om</a:t>
            </a:r>
            <a:r>
              <a:rPr dirty="0" sz="1800" spc="100">
                <a:solidFill>
                  <a:srgbClr val="CB502B"/>
                </a:solidFill>
                <a:latin typeface="Tahoma"/>
                <a:cs typeface="Tahoma"/>
              </a:rPr>
              <a:t>p</a:t>
            </a:r>
            <a:r>
              <a:rPr dirty="0" sz="1800" spc="95">
                <a:solidFill>
                  <a:srgbClr val="CB502B"/>
                </a:solidFill>
                <a:latin typeface="Tahoma"/>
                <a:cs typeface="Tahoma"/>
              </a:rPr>
              <a:t>u</a:t>
            </a:r>
            <a:r>
              <a:rPr dirty="0" sz="1800" spc="45">
                <a:solidFill>
                  <a:srgbClr val="CB502B"/>
                </a:solidFill>
                <a:latin typeface="Tahoma"/>
                <a:cs typeface="Tahoma"/>
              </a:rPr>
              <a:t>tat</a:t>
            </a:r>
            <a:r>
              <a:rPr dirty="0" sz="1800" spc="20">
                <a:solidFill>
                  <a:srgbClr val="CB502B"/>
                </a:solidFill>
                <a:latin typeface="Tahoma"/>
                <a:cs typeface="Tahoma"/>
              </a:rPr>
              <a:t>i</a:t>
            </a:r>
            <a:r>
              <a:rPr dirty="0" sz="1800" spc="100">
                <a:solidFill>
                  <a:srgbClr val="CB502B"/>
                </a:solidFill>
                <a:latin typeface="Tahoma"/>
                <a:cs typeface="Tahoma"/>
              </a:rPr>
              <a:t>o</a:t>
            </a:r>
            <a:r>
              <a:rPr dirty="0" sz="1800" spc="100">
                <a:solidFill>
                  <a:srgbClr val="CB502B"/>
                </a:solidFill>
                <a:latin typeface="Tahoma"/>
                <a:cs typeface="Tahoma"/>
              </a:rPr>
              <a:t>n</a:t>
            </a:r>
            <a:r>
              <a:rPr dirty="0" sz="1800" spc="40">
                <a:solidFill>
                  <a:srgbClr val="CB502B"/>
                </a:solidFill>
                <a:latin typeface="Tahoma"/>
                <a:cs typeface="Tahoma"/>
              </a:rPr>
              <a:t>al  </a:t>
            </a:r>
            <a:r>
              <a:rPr dirty="0" sz="1800" spc="80">
                <a:solidFill>
                  <a:srgbClr val="CB502B"/>
                </a:solidFill>
                <a:latin typeface="Tahoma"/>
                <a:cs typeface="Tahoma"/>
              </a:rPr>
              <a:t>power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3819" y="2767802"/>
            <a:ext cx="137477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78765" marR="5080" indent="-266700">
              <a:lnSpc>
                <a:spcPct val="100699"/>
              </a:lnSpc>
              <a:spcBef>
                <a:spcPts val="85"/>
              </a:spcBef>
            </a:pPr>
            <a:r>
              <a:rPr dirty="0" sz="1800" spc="100">
                <a:solidFill>
                  <a:srgbClr val="CB502B"/>
                </a:solidFill>
                <a:latin typeface="Tahoma"/>
                <a:cs typeface="Tahoma"/>
              </a:rPr>
              <a:t>B</a:t>
            </a:r>
            <a:r>
              <a:rPr dirty="0" sz="1800" spc="80">
                <a:solidFill>
                  <a:srgbClr val="CB502B"/>
                </a:solidFill>
                <a:latin typeface="Tahoma"/>
                <a:cs typeface="Tahoma"/>
              </a:rPr>
              <a:t>roa</a:t>
            </a:r>
            <a:r>
              <a:rPr dirty="0" sz="1800" spc="100">
                <a:solidFill>
                  <a:srgbClr val="CB502B"/>
                </a:solidFill>
                <a:latin typeface="Tahoma"/>
                <a:cs typeface="Tahoma"/>
              </a:rPr>
              <a:t>d</a:t>
            </a:r>
            <a:r>
              <a:rPr dirty="0" sz="1800" spc="-100">
                <a:solidFill>
                  <a:srgbClr val="CB502B"/>
                </a:solidFill>
                <a:latin typeface="Tahoma"/>
                <a:cs typeface="Tahoma"/>
              </a:rPr>
              <a:t> </a:t>
            </a:r>
            <a:r>
              <a:rPr dirty="0" sz="1800" spc="100">
                <a:solidFill>
                  <a:srgbClr val="CB502B"/>
                </a:solidFill>
                <a:latin typeface="Tahoma"/>
                <a:cs typeface="Tahoma"/>
              </a:rPr>
              <a:t>p</a:t>
            </a:r>
            <a:r>
              <a:rPr dirty="0" sz="1800" spc="95">
                <a:solidFill>
                  <a:srgbClr val="CB502B"/>
                </a:solidFill>
                <a:latin typeface="Tahoma"/>
                <a:cs typeface="Tahoma"/>
              </a:rPr>
              <a:t>u</a:t>
            </a:r>
            <a:r>
              <a:rPr dirty="0" sz="1800" spc="100">
                <a:solidFill>
                  <a:srgbClr val="CB502B"/>
                </a:solidFill>
                <a:latin typeface="Tahoma"/>
                <a:cs typeface="Tahoma"/>
              </a:rPr>
              <a:t>b</a:t>
            </a:r>
            <a:r>
              <a:rPr dirty="0" sz="1800" spc="35">
                <a:solidFill>
                  <a:srgbClr val="CB502B"/>
                </a:solidFill>
                <a:latin typeface="Tahoma"/>
                <a:cs typeface="Tahoma"/>
              </a:rPr>
              <a:t>li</a:t>
            </a:r>
            <a:r>
              <a:rPr dirty="0" sz="1800" spc="20">
                <a:solidFill>
                  <a:srgbClr val="CB502B"/>
                </a:solidFill>
                <a:latin typeface="Tahoma"/>
                <a:cs typeface="Tahoma"/>
              </a:rPr>
              <a:t>c  </a:t>
            </a:r>
            <a:r>
              <a:rPr dirty="0" sz="1800" spc="55">
                <a:solidFill>
                  <a:srgbClr val="CB502B"/>
                </a:solidFill>
                <a:latin typeface="Tahoma"/>
                <a:cs typeface="Tahoma"/>
              </a:rPr>
              <a:t>interest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1700" y="1434374"/>
            <a:ext cx="1520190" cy="1189355"/>
            <a:chOff x="311700" y="1434374"/>
            <a:chExt cx="1520190" cy="11893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62" y="1751631"/>
              <a:ext cx="871549" cy="8715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1700" y="1434374"/>
              <a:ext cx="459740" cy="459740"/>
            </a:xfrm>
            <a:custGeom>
              <a:avLst/>
              <a:gdLst/>
              <a:ahLst/>
              <a:cxnLst/>
              <a:rect l="l" t="t" r="r" b="b"/>
              <a:pathLst>
                <a:path w="459740" h="459739">
                  <a:moveTo>
                    <a:pt x="229800" y="0"/>
                  </a:moveTo>
                  <a:lnTo>
                    <a:pt x="183487" y="4668"/>
                  </a:lnTo>
                  <a:lnTo>
                    <a:pt x="140351" y="18058"/>
                  </a:lnTo>
                  <a:lnTo>
                    <a:pt x="101316" y="39246"/>
                  </a:lnTo>
                  <a:lnTo>
                    <a:pt x="67306" y="67307"/>
                  </a:lnTo>
                  <a:lnTo>
                    <a:pt x="39246" y="101316"/>
                  </a:lnTo>
                  <a:lnTo>
                    <a:pt x="18058" y="140351"/>
                  </a:lnTo>
                  <a:lnTo>
                    <a:pt x="4668" y="183487"/>
                  </a:lnTo>
                  <a:lnTo>
                    <a:pt x="0" y="229800"/>
                  </a:lnTo>
                  <a:lnTo>
                    <a:pt x="4668" y="276112"/>
                  </a:lnTo>
                  <a:lnTo>
                    <a:pt x="18058" y="319248"/>
                  </a:lnTo>
                  <a:lnTo>
                    <a:pt x="39246" y="358283"/>
                  </a:lnTo>
                  <a:lnTo>
                    <a:pt x="67306" y="392293"/>
                  </a:lnTo>
                  <a:lnTo>
                    <a:pt x="101316" y="420353"/>
                  </a:lnTo>
                  <a:lnTo>
                    <a:pt x="140351" y="441541"/>
                  </a:lnTo>
                  <a:lnTo>
                    <a:pt x="183487" y="454931"/>
                  </a:lnTo>
                  <a:lnTo>
                    <a:pt x="229800" y="459600"/>
                  </a:lnTo>
                  <a:lnTo>
                    <a:pt x="276112" y="454931"/>
                  </a:lnTo>
                  <a:lnTo>
                    <a:pt x="319248" y="441541"/>
                  </a:lnTo>
                  <a:lnTo>
                    <a:pt x="358283" y="420353"/>
                  </a:lnTo>
                  <a:lnTo>
                    <a:pt x="392293" y="392293"/>
                  </a:lnTo>
                  <a:lnTo>
                    <a:pt x="420353" y="358283"/>
                  </a:lnTo>
                  <a:lnTo>
                    <a:pt x="441541" y="319248"/>
                  </a:lnTo>
                  <a:lnTo>
                    <a:pt x="454931" y="276112"/>
                  </a:lnTo>
                  <a:lnTo>
                    <a:pt x="459600" y="229800"/>
                  </a:lnTo>
                  <a:lnTo>
                    <a:pt x="455143" y="184758"/>
                  </a:lnTo>
                  <a:lnTo>
                    <a:pt x="442107" y="141859"/>
                  </a:lnTo>
                  <a:lnTo>
                    <a:pt x="420990" y="102306"/>
                  </a:lnTo>
                  <a:lnTo>
                    <a:pt x="392292" y="67306"/>
                  </a:lnTo>
                  <a:lnTo>
                    <a:pt x="357293" y="38609"/>
                  </a:lnTo>
                  <a:lnTo>
                    <a:pt x="317740" y="17492"/>
                  </a:lnTo>
                  <a:lnTo>
                    <a:pt x="274841" y="4456"/>
                  </a:lnTo>
                  <a:lnTo>
                    <a:pt x="229800" y="0"/>
                  </a:lnTo>
                  <a:close/>
                </a:path>
              </a:pathLst>
            </a:custGeom>
            <a:solidFill>
              <a:srgbClr val="CB502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573499" y="1434374"/>
            <a:ext cx="1493520" cy="1203325"/>
            <a:chOff x="4573499" y="1434374"/>
            <a:chExt cx="1493520" cy="120332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4912" y="1765728"/>
              <a:ext cx="871549" cy="8715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73499" y="1434374"/>
              <a:ext cx="459740" cy="459740"/>
            </a:xfrm>
            <a:custGeom>
              <a:avLst/>
              <a:gdLst/>
              <a:ahLst/>
              <a:cxnLst/>
              <a:rect l="l" t="t" r="r" b="b"/>
              <a:pathLst>
                <a:path w="459739" h="459739">
                  <a:moveTo>
                    <a:pt x="229800" y="0"/>
                  </a:moveTo>
                  <a:lnTo>
                    <a:pt x="183487" y="4668"/>
                  </a:lnTo>
                  <a:lnTo>
                    <a:pt x="140351" y="18058"/>
                  </a:lnTo>
                  <a:lnTo>
                    <a:pt x="101316" y="39246"/>
                  </a:lnTo>
                  <a:lnTo>
                    <a:pt x="67306" y="67307"/>
                  </a:lnTo>
                  <a:lnTo>
                    <a:pt x="39246" y="101316"/>
                  </a:lnTo>
                  <a:lnTo>
                    <a:pt x="18058" y="140351"/>
                  </a:lnTo>
                  <a:lnTo>
                    <a:pt x="4668" y="183487"/>
                  </a:lnTo>
                  <a:lnTo>
                    <a:pt x="0" y="229800"/>
                  </a:lnTo>
                  <a:lnTo>
                    <a:pt x="4668" y="276112"/>
                  </a:lnTo>
                  <a:lnTo>
                    <a:pt x="18058" y="319248"/>
                  </a:lnTo>
                  <a:lnTo>
                    <a:pt x="39246" y="358283"/>
                  </a:lnTo>
                  <a:lnTo>
                    <a:pt x="67306" y="392293"/>
                  </a:lnTo>
                  <a:lnTo>
                    <a:pt x="101316" y="420353"/>
                  </a:lnTo>
                  <a:lnTo>
                    <a:pt x="140351" y="441541"/>
                  </a:lnTo>
                  <a:lnTo>
                    <a:pt x="183487" y="454931"/>
                  </a:lnTo>
                  <a:lnTo>
                    <a:pt x="229800" y="459600"/>
                  </a:lnTo>
                  <a:lnTo>
                    <a:pt x="276112" y="454931"/>
                  </a:lnTo>
                  <a:lnTo>
                    <a:pt x="319248" y="441541"/>
                  </a:lnTo>
                  <a:lnTo>
                    <a:pt x="358283" y="420353"/>
                  </a:lnTo>
                  <a:lnTo>
                    <a:pt x="392293" y="392293"/>
                  </a:lnTo>
                  <a:lnTo>
                    <a:pt x="420353" y="358283"/>
                  </a:lnTo>
                  <a:lnTo>
                    <a:pt x="441541" y="319248"/>
                  </a:lnTo>
                  <a:lnTo>
                    <a:pt x="454931" y="276112"/>
                  </a:lnTo>
                  <a:lnTo>
                    <a:pt x="459600" y="229800"/>
                  </a:lnTo>
                  <a:lnTo>
                    <a:pt x="455143" y="184758"/>
                  </a:lnTo>
                  <a:lnTo>
                    <a:pt x="442107" y="141859"/>
                  </a:lnTo>
                  <a:lnTo>
                    <a:pt x="420990" y="102306"/>
                  </a:lnTo>
                  <a:lnTo>
                    <a:pt x="392292" y="67306"/>
                  </a:lnTo>
                  <a:lnTo>
                    <a:pt x="357293" y="38609"/>
                  </a:lnTo>
                  <a:lnTo>
                    <a:pt x="317741" y="17492"/>
                  </a:lnTo>
                  <a:lnTo>
                    <a:pt x="274841" y="4456"/>
                  </a:lnTo>
                  <a:lnTo>
                    <a:pt x="229800" y="0"/>
                  </a:lnTo>
                  <a:close/>
                </a:path>
              </a:pathLst>
            </a:custGeom>
            <a:solidFill>
              <a:srgbClr val="CB502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456100" y="1434374"/>
            <a:ext cx="1493520" cy="1223010"/>
            <a:chOff x="2456100" y="1434374"/>
            <a:chExt cx="1493520" cy="122301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7525" y="1785375"/>
              <a:ext cx="871550" cy="8715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56100" y="1434374"/>
              <a:ext cx="459740" cy="459740"/>
            </a:xfrm>
            <a:custGeom>
              <a:avLst/>
              <a:gdLst/>
              <a:ahLst/>
              <a:cxnLst/>
              <a:rect l="l" t="t" r="r" b="b"/>
              <a:pathLst>
                <a:path w="459739" h="459739">
                  <a:moveTo>
                    <a:pt x="229800" y="0"/>
                  </a:moveTo>
                  <a:lnTo>
                    <a:pt x="183487" y="4668"/>
                  </a:lnTo>
                  <a:lnTo>
                    <a:pt x="140351" y="18058"/>
                  </a:lnTo>
                  <a:lnTo>
                    <a:pt x="101316" y="39246"/>
                  </a:lnTo>
                  <a:lnTo>
                    <a:pt x="67306" y="67307"/>
                  </a:lnTo>
                  <a:lnTo>
                    <a:pt x="39246" y="101316"/>
                  </a:lnTo>
                  <a:lnTo>
                    <a:pt x="18058" y="140351"/>
                  </a:lnTo>
                  <a:lnTo>
                    <a:pt x="4668" y="183487"/>
                  </a:lnTo>
                  <a:lnTo>
                    <a:pt x="0" y="229800"/>
                  </a:lnTo>
                  <a:lnTo>
                    <a:pt x="4668" y="276112"/>
                  </a:lnTo>
                  <a:lnTo>
                    <a:pt x="18058" y="319248"/>
                  </a:lnTo>
                  <a:lnTo>
                    <a:pt x="39246" y="358283"/>
                  </a:lnTo>
                  <a:lnTo>
                    <a:pt x="67306" y="392293"/>
                  </a:lnTo>
                  <a:lnTo>
                    <a:pt x="101316" y="420353"/>
                  </a:lnTo>
                  <a:lnTo>
                    <a:pt x="140351" y="441541"/>
                  </a:lnTo>
                  <a:lnTo>
                    <a:pt x="183487" y="454931"/>
                  </a:lnTo>
                  <a:lnTo>
                    <a:pt x="229800" y="459600"/>
                  </a:lnTo>
                  <a:lnTo>
                    <a:pt x="276112" y="454931"/>
                  </a:lnTo>
                  <a:lnTo>
                    <a:pt x="319248" y="441541"/>
                  </a:lnTo>
                  <a:lnTo>
                    <a:pt x="358283" y="420353"/>
                  </a:lnTo>
                  <a:lnTo>
                    <a:pt x="392293" y="392293"/>
                  </a:lnTo>
                  <a:lnTo>
                    <a:pt x="420353" y="358283"/>
                  </a:lnTo>
                  <a:lnTo>
                    <a:pt x="441541" y="319248"/>
                  </a:lnTo>
                  <a:lnTo>
                    <a:pt x="454931" y="276112"/>
                  </a:lnTo>
                  <a:lnTo>
                    <a:pt x="459600" y="229800"/>
                  </a:lnTo>
                  <a:lnTo>
                    <a:pt x="455143" y="184758"/>
                  </a:lnTo>
                  <a:lnTo>
                    <a:pt x="442107" y="141859"/>
                  </a:lnTo>
                  <a:lnTo>
                    <a:pt x="420990" y="102306"/>
                  </a:lnTo>
                  <a:lnTo>
                    <a:pt x="392292" y="67306"/>
                  </a:lnTo>
                  <a:lnTo>
                    <a:pt x="357293" y="38609"/>
                  </a:lnTo>
                  <a:lnTo>
                    <a:pt x="317741" y="17492"/>
                  </a:lnTo>
                  <a:lnTo>
                    <a:pt x="274841" y="4456"/>
                  </a:lnTo>
                  <a:lnTo>
                    <a:pt x="229800" y="0"/>
                  </a:lnTo>
                  <a:close/>
                </a:path>
              </a:pathLst>
            </a:custGeom>
            <a:solidFill>
              <a:srgbClr val="CB502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690875" y="1434374"/>
            <a:ext cx="1493520" cy="1189355"/>
            <a:chOff x="6690875" y="1434374"/>
            <a:chExt cx="1493520" cy="118935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2286" y="1751630"/>
              <a:ext cx="871549" cy="87154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690875" y="1434374"/>
              <a:ext cx="459740" cy="459740"/>
            </a:xfrm>
            <a:custGeom>
              <a:avLst/>
              <a:gdLst/>
              <a:ahLst/>
              <a:cxnLst/>
              <a:rect l="l" t="t" r="r" b="b"/>
              <a:pathLst>
                <a:path w="459740" h="459739">
                  <a:moveTo>
                    <a:pt x="229800" y="0"/>
                  </a:moveTo>
                  <a:lnTo>
                    <a:pt x="183487" y="4668"/>
                  </a:lnTo>
                  <a:lnTo>
                    <a:pt x="140351" y="18058"/>
                  </a:lnTo>
                  <a:lnTo>
                    <a:pt x="101316" y="39246"/>
                  </a:lnTo>
                  <a:lnTo>
                    <a:pt x="67306" y="67307"/>
                  </a:lnTo>
                  <a:lnTo>
                    <a:pt x="39245" y="101316"/>
                  </a:lnTo>
                  <a:lnTo>
                    <a:pt x="18058" y="140351"/>
                  </a:lnTo>
                  <a:lnTo>
                    <a:pt x="4668" y="183487"/>
                  </a:lnTo>
                  <a:lnTo>
                    <a:pt x="0" y="229800"/>
                  </a:lnTo>
                  <a:lnTo>
                    <a:pt x="4668" y="276112"/>
                  </a:lnTo>
                  <a:lnTo>
                    <a:pt x="18058" y="319248"/>
                  </a:lnTo>
                  <a:lnTo>
                    <a:pt x="39245" y="358283"/>
                  </a:lnTo>
                  <a:lnTo>
                    <a:pt x="67306" y="392293"/>
                  </a:lnTo>
                  <a:lnTo>
                    <a:pt x="101316" y="420353"/>
                  </a:lnTo>
                  <a:lnTo>
                    <a:pt x="140351" y="441541"/>
                  </a:lnTo>
                  <a:lnTo>
                    <a:pt x="183487" y="454931"/>
                  </a:lnTo>
                  <a:lnTo>
                    <a:pt x="229800" y="459600"/>
                  </a:lnTo>
                  <a:lnTo>
                    <a:pt x="276112" y="454931"/>
                  </a:lnTo>
                  <a:lnTo>
                    <a:pt x="319248" y="441541"/>
                  </a:lnTo>
                  <a:lnTo>
                    <a:pt x="358283" y="420353"/>
                  </a:lnTo>
                  <a:lnTo>
                    <a:pt x="392292" y="392293"/>
                  </a:lnTo>
                  <a:lnTo>
                    <a:pt x="420353" y="358283"/>
                  </a:lnTo>
                  <a:lnTo>
                    <a:pt x="441540" y="319248"/>
                  </a:lnTo>
                  <a:lnTo>
                    <a:pt x="454930" y="276112"/>
                  </a:lnTo>
                  <a:lnTo>
                    <a:pt x="459599" y="229800"/>
                  </a:lnTo>
                  <a:lnTo>
                    <a:pt x="455142" y="184758"/>
                  </a:lnTo>
                  <a:lnTo>
                    <a:pt x="442107" y="141859"/>
                  </a:lnTo>
                  <a:lnTo>
                    <a:pt x="420990" y="102306"/>
                  </a:lnTo>
                  <a:lnTo>
                    <a:pt x="392292" y="67306"/>
                  </a:lnTo>
                  <a:lnTo>
                    <a:pt x="357292" y="38609"/>
                  </a:lnTo>
                  <a:lnTo>
                    <a:pt x="317740" y="17492"/>
                  </a:lnTo>
                  <a:lnTo>
                    <a:pt x="274840" y="4456"/>
                  </a:lnTo>
                  <a:lnTo>
                    <a:pt x="229800" y="0"/>
                  </a:lnTo>
                  <a:close/>
                </a:path>
              </a:pathLst>
            </a:custGeom>
            <a:solidFill>
              <a:srgbClr val="CB50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52031" y="1504219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10</a:t>
            </a:fld>
          </a:p>
        </p:txBody>
      </p:sp>
      <p:sp>
        <p:nvSpPr>
          <p:cNvPr id="27" name="object 27"/>
          <p:cNvSpPr txBox="1"/>
          <p:nvPr/>
        </p:nvSpPr>
        <p:spPr>
          <a:xfrm>
            <a:off x="2596432" y="1504219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13832" y="1504219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31207" y="1504219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5600" y="4704350"/>
            <a:ext cx="931544" cy="326390"/>
            <a:chOff x="4045600" y="4704350"/>
            <a:chExt cx="931544" cy="326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4727" y="4847804"/>
              <a:ext cx="709423" cy="1170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45600" y="4704350"/>
              <a:ext cx="931544" cy="326390"/>
            </a:xfrm>
            <a:custGeom>
              <a:avLst/>
              <a:gdLst/>
              <a:ahLst/>
              <a:cxnLst/>
              <a:rect l="l" t="t" r="r" b="b"/>
              <a:pathLst>
                <a:path w="931545" h="326389">
                  <a:moveTo>
                    <a:pt x="931500" y="0"/>
                  </a:moveTo>
                  <a:lnTo>
                    <a:pt x="0" y="0"/>
                  </a:lnTo>
                  <a:lnTo>
                    <a:pt x="0" y="326100"/>
                  </a:lnTo>
                  <a:lnTo>
                    <a:pt x="931500" y="326100"/>
                  </a:lnTo>
                  <a:lnTo>
                    <a:pt x="93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634974" y="1790362"/>
            <a:ext cx="2503805" cy="452755"/>
          </a:xfrm>
          <a:custGeom>
            <a:avLst/>
            <a:gdLst/>
            <a:ahLst/>
            <a:cxnLst/>
            <a:rect l="l" t="t" r="r" b="b"/>
            <a:pathLst>
              <a:path w="2503804" h="452755">
                <a:moveTo>
                  <a:pt x="2428049" y="0"/>
                </a:moveTo>
                <a:lnTo>
                  <a:pt x="75451" y="0"/>
                </a:lnTo>
                <a:lnTo>
                  <a:pt x="46082" y="5929"/>
                </a:lnTo>
                <a:lnTo>
                  <a:pt x="22099" y="22099"/>
                </a:lnTo>
                <a:lnTo>
                  <a:pt x="5929" y="46082"/>
                </a:lnTo>
                <a:lnTo>
                  <a:pt x="0" y="75451"/>
                </a:lnTo>
                <a:lnTo>
                  <a:pt x="0" y="377248"/>
                </a:lnTo>
                <a:lnTo>
                  <a:pt x="5929" y="406617"/>
                </a:lnTo>
                <a:lnTo>
                  <a:pt x="22099" y="430601"/>
                </a:lnTo>
                <a:lnTo>
                  <a:pt x="46082" y="446771"/>
                </a:lnTo>
                <a:lnTo>
                  <a:pt x="75451" y="452700"/>
                </a:lnTo>
                <a:lnTo>
                  <a:pt x="2428049" y="452700"/>
                </a:lnTo>
                <a:lnTo>
                  <a:pt x="2457418" y="446771"/>
                </a:lnTo>
                <a:lnTo>
                  <a:pt x="2481401" y="430601"/>
                </a:lnTo>
                <a:lnTo>
                  <a:pt x="2497570" y="406617"/>
                </a:lnTo>
                <a:lnTo>
                  <a:pt x="2503500" y="377248"/>
                </a:lnTo>
                <a:lnTo>
                  <a:pt x="2503500" y="75451"/>
                </a:lnTo>
                <a:lnTo>
                  <a:pt x="2490823" y="33591"/>
                </a:lnTo>
                <a:lnTo>
                  <a:pt x="2456923" y="5743"/>
                </a:lnTo>
                <a:lnTo>
                  <a:pt x="2428049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42353" y="1892125"/>
            <a:ext cx="188848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75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dirty="0" sz="1400" spc="75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5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4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400" spc="55">
                <a:solidFill>
                  <a:srgbClr val="FFFFFF"/>
                </a:solidFill>
                <a:latin typeface="Tahoma"/>
                <a:cs typeface="Tahoma"/>
              </a:rPr>
              <a:t>ear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7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681" y="1790362"/>
            <a:ext cx="5199380" cy="452755"/>
          </a:xfrm>
          <a:custGeom>
            <a:avLst/>
            <a:gdLst/>
            <a:ahLst/>
            <a:cxnLst/>
            <a:rect l="l" t="t" r="r" b="b"/>
            <a:pathLst>
              <a:path w="5199380" h="452755">
                <a:moveTo>
                  <a:pt x="5123848" y="0"/>
                </a:moveTo>
                <a:lnTo>
                  <a:pt x="75451" y="0"/>
                </a:lnTo>
                <a:lnTo>
                  <a:pt x="46082" y="5929"/>
                </a:lnTo>
                <a:lnTo>
                  <a:pt x="22099" y="22099"/>
                </a:lnTo>
                <a:lnTo>
                  <a:pt x="5929" y="46082"/>
                </a:lnTo>
                <a:lnTo>
                  <a:pt x="0" y="75451"/>
                </a:lnTo>
                <a:lnTo>
                  <a:pt x="0" y="377248"/>
                </a:lnTo>
                <a:lnTo>
                  <a:pt x="5929" y="406617"/>
                </a:lnTo>
                <a:lnTo>
                  <a:pt x="22099" y="430601"/>
                </a:lnTo>
                <a:lnTo>
                  <a:pt x="46082" y="446771"/>
                </a:lnTo>
                <a:lnTo>
                  <a:pt x="75451" y="452700"/>
                </a:lnTo>
                <a:lnTo>
                  <a:pt x="5123848" y="452700"/>
                </a:lnTo>
                <a:lnTo>
                  <a:pt x="5153217" y="446771"/>
                </a:lnTo>
                <a:lnTo>
                  <a:pt x="5177201" y="430601"/>
                </a:lnTo>
                <a:lnTo>
                  <a:pt x="5193371" y="406617"/>
                </a:lnTo>
                <a:lnTo>
                  <a:pt x="5199300" y="377248"/>
                </a:lnTo>
                <a:lnTo>
                  <a:pt x="5199300" y="75451"/>
                </a:lnTo>
                <a:lnTo>
                  <a:pt x="5186623" y="33591"/>
                </a:lnTo>
                <a:lnTo>
                  <a:pt x="5152722" y="5743"/>
                </a:lnTo>
                <a:lnTo>
                  <a:pt x="5123848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10802" y="1892125"/>
            <a:ext cx="16624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Supervised</a:t>
            </a:r>
            <a:r>
              <a:rPr dirty="0" sz="1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  <a:tabLst>
                <a:tab pos="8511540" algn="l"/>
              </a:tabLst>
            </a:pPr>
            <a:r>
              <a:rPr dirty="0" spc="50"/>
              <a:t>The</a:t>
            </a:r>
            <a:r>
              <a:rPr dirty="0" spc="-155"/>
              <a:t> </a:t>
            </a:r>
            <a:r>
              <a:rPr dirty="0" spc="80"/>
              <a:t>Categories</a:t>
            </a:r>
            <a:r>
              <a:rPr dirty="0" spc="-155"/>
              <a:t> </a:t>
            </a:r>
            <a:r>
              <a:rPr dirty="0" spc="110"/>
              <a:t>of</a:t>
            </a:r>
            <a:r>
              <a:rPr dirty="0" spc="-155"/>
              <a:t> </a:t>
            </a:r>
            <a:r>
              <a:rPr dirty="0" spc="135"/>
              <a:t>Machine</a:t>
            </a:r>
            <a:r>
              <a:rPr dirty="0" spc="-155"/>
              <a:t> </a:t>
            </a:r>
            <a:r>
              <a:rPr dirty="0" spc="85"/>
              <a:t>Learning	</a:t>
            </a:r>
          </a:p>
        </p:txBody>
      </p:sp>
      <p:sp>
        <p:nvSpPr>
          <p:cNvPr id="10" name="object 10"/>
          <p:cNvSpPr/>
          <p:nvPr/>
        </p:nvSpPr>
        <p:spPr>
          <a:xfrm>
            <a:off x="5634974" y="2463175"/>
            <a:ext cx="2503805" cy="452755"/>
          </a:xfrm>
          <a:custGeom>
            <a:avLst/>
            <a:gdLst/>
            <a:ahLst/>
            <a:cxnLst/>
            <a:rect l="l" t="t" r="r" b="b"/>
            <a:pathLst>
              <a:path w="2503804" h="452755">
                <a:moveTo>
                  <a:pt x="2428049" y="0"/>
                </a:moveTo>
                <a:lnTo>
                  <a:pt x="75451" y="0"/>
                </a:lnTo>
                <a:lnTo>
                  <a:pt x="46082" y="5929"/>
                </a:lnTo>
                <a:lnTo>
                  <a:pt x="22099" y="22099"/>
                </a:lnTo>
                <a:lnTo>
                  <a:pt x="5929" y="46082"/>
                </a:lnTo>
                <a:lnTo>
                  <a:pt x="0" y="75451"/>
                </a:lnTo>
                <a:lnTo>
                  <a:pt x="0" y="377248"/>
                </a:lnTo>
                <a:lnTo>
                  <a:pt x="5929" y="406617"/>
                </a:lnTo>
                <a:lnTo>
                  <a:pt x="22099" y="430601"/>
                </a:lnTo>
                <a:lnTo>
                  <a:pt x="46082" y="446771"/>
                </a:lnTo>
                <a:lnTo>
                  <a:pt x="75451" y="452700"/>
                </a:lnTo>
                <a:lnTo>
                  <a:pt x="2428049" y="452700"/>
                </a:lnTo>
                <a:lnTo>
                  <a:pt x="2457418" y="446771"/>
                </a:lnTo>
                <a:lnTo>
                  <a:pt x="2481401" y="430601"/>
                </a:lnTo>
                <a:lnTo>
                  <a:pt x="2497570" y="406617"/>
                </a:lnTo>
                <a:lnTo>
                  <a:pt x="2503500" y="377248"/>
                </a:lnTo>
                <a:lnTo>
                  <a:pt x="2503500" y="75451"/>
                </a:lnTo>
                <a:lnTo>
                  <a:pt x="2490823" y="33591"/>
                </a:lnTo>
                <a:lnTo>
                  <a:pt x="2456923" y="5743"/>
                </a:lnTo>
                <a:lnTo>
                  <a:pt x="2428049" y="0"/>
                </a:lnTo>
                <a:close/>
              </a:path>
            </a:pathLst>
          </a:custGeom>
          <a:solidFill>
            <a:srgbClr val="9B2C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71338" y="2570208"/>
            <a:ext cx="22294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25">
                <a:solidFill>
                  <a:srgbClr val="FFFFFF"/>
                </a:solidFill>
                <a:latin typeface="Tahoma"/>
                <a:cs typeface="Tahoma"/>
              </a:rPr>
              <a:t>Clustering,</a:t>
            </a:r>
            <a:r>
              <a:rPr dirty="0" sz="1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40">
                <a:solidFill>
                  <a:srgbClr val="FFFFFF"/>
                </a:solidFill>
                <a:latin typeface="Tahoma"/>
                <a:cs typeface="Tahoma"/>
              </a:rPr>
              <a:t>Segmentation</a:t>
            </a:r>
            <a:r>
              <a:rPr dirty="0" sz="1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ahoma"/>
                <a:cs typeface="Tahoma"/>
              </a:rPr>
              <a:t>etc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2681" y="1565487"/>
            <a:ext cx="6649084" cy="1350645"/>
            <a:chOff x="242681" y="1565487"/>
            <a:chExt cx="6649084" cy="1350645"/>
          </a:xfrm>
        </p:grpSpPr>
        <p:sp>
          <p:nvSpPr>
            <p:cNvPr id="13" name="object 13"/>
            <p:cNvSpPr/>
            <p:nvPr/>
          </p:nvSpPr>
          <p:spPr>
            <a:xfrm>
              <a:off x="1494431" y="1570249"/>
              <a:ext cx="5392420" cy="893444"/>
            </a:xfrm>
            <a:custGeom>
              <a:avLst/>
              <a:gdLst/>
              <a:ahLst/>
              <a:cxnLst/>
              <a:rect l="l" t="t" r="r" b="b"/>
              <a:pathLst>
                <a:path w="5392420" h="893444">
                  <a:moveTo>
                    <a:pt x="5392293" y="672812"/>
                  </a:moveTo>
                  <a:lnTo>
                    <a:pt x="5392293" y="893012"/>
                  </a:lnTo>
                </a:path>
                <a:path w="5392420" h="893444">
                  <a:moveTo>
                    <a:pt x="0" y="892924"/>
                  </a:moveTo>
                  <a:lnTo>
                    <a:pt x="0" y="782868"/>
                  </a:lnTo>
                  <a:lnTo>
                    <a:pt x="1347900" y="782868"/>
                  </a:lnTo>
                  <a:lnTo>
                    <a:pt x="1347900" y="672724"/>
                  </a:lnTo>
                </a:path>
                <a:path w="5392420" h="893444">
                  <a:moveTo>
                    <a:pt x="1347900" y="672812"/>
                  </a:moveTo>
                  <a:lnTo>
                    <a:pt x="1347900" y="782868"/>
                  </a:lnTo>
                  <a:lnTo>
                    <a:pt x="2696098" y="782868"/>
                  </a:lnTo>
                  <a:lnTo>
                    <a:pt x="2696098" y="893012"/>
                  </a:lnTo>
                </a:path>
                <a:path w="5392420" h="893444">
                  <a:moveTo>
                    <a:pt x="2696098" y="0"/>
                  </a:moveTo>
                  <a:lnTo>
                    <a:pt x="2696098" y="110055"/>
                  </a:lnTo>
                  <a:lnTo>
                    <a:pt x="1347900" y="110055"/>
                  </a:lnTo>
                  <a:lnTo>
                    <a:pt x="1347900" y="220199"/>
                  </a:lnTo>
                </a:path>
                <a:path w="5392420" h="893444">
                  <a:moveTo>
                    <a:pt x="2696098" y="0"/>
                  </a:moveTo>
                  <a:lnTo>
                    <a:pt x="2696098" y="110055"/>
                  </a:lnTo>
                  <a:lnTo>
                    <a:pt x="5392198" y="110055"/>
                  </a:lnTo>
                  <a:lnTo>
                    <a:pt x="5392198" y="220199"/>
                  </a:lnTo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2681" y="2463175"/>
              <a:ext cx="2503805" cy="452755"/>
            </a:xfrm>
            <a:custGeom>
              <a:avLst/>
              <a:gdLst/>
              <a:ahLst/>
              <a:cxnLst/>
              <a:rect l="l" t="t" r="r" b="b"/>
              <a:pathLst>
                <a:path w="2503805" h="452755">
                  <a:moveTo>
                    <a:pt x="2428048" y="0"/>
                  </a:moveTo>
                  <a:lnTo>
                    <a:pt x="75451" y="0"/>
                  </a:lnTo>
                  <a:lnTo>
                    <a:pt x="46082" y="5929"/>
                  </a:lnTo>
                  <a:lnTo>
                    <a:pt x="22099" y="22099"/>
                  </a:lnTo>
                  <a:lnTo>
                    <a:pt x="5929" y="46082"/>
                  </a:lnTo>
                  <a:lnTo>
                    <a:pt x="0" y="75451"/>
                  </a:lnTo>
                  <a:lnTo>
                    <a:pt x="0" y="377248"/>
                  </a:lnTo>
                  <a:lnTo>
                    <a:pt x="5929" y="406617"/>
                  </a:lnTo>
                  <a:lnTo>
                    <a:pt x="22099" y="430601"/>
                  </a:lnTo>
                  <a:lnTo>
                    <a:pt x="46082" y="446771"/>
                  </a:lnTo>
                  <a:lnTo>
                    <a:pt x="75451" y="452700"/>
                  </a:lnTo>
                  <a:lnTo>
                    <a:pt x="2428048" y="452700"/>
                  </a:lnTo>
                  <a:lnTo>
                    <a:pt x="2457417" y="446771"/>
                  </a:lnTo>
                  <a:lnTo>
                    <a:pt x="2481400" y="430601"/>
                  </a:lnTo>
                  <a:lnTo>
                    <a:pt x="2497571" y="406617"/>
                  </a:lnTo>
                  <a:lnTo>
                    <a:pt x="2503500" y="377248"/>
                  </a:lnTo>
                  <a:lnTo>
                    <a:pt x="2503500" y="75451"/>
                  </a:lnTo>
                  <a:lnTo>
                    <a:pt x="2490823" y="33591"/>
                  </a:lnTo>
                  <a:lnTo>
                    <a:pt x="2456922" y="5743"/>
                  </a:lnTo>
                  <a:lnTo>
                    <a:pt x="2428048" y="0"/>
                  </a:lnTo>
                  <a:close/>
                </a:path>
              </a:pathLst>
            </a:custGeom>
            <a:solidFill>
              <a:srgbClr val="9B2C0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384425" y="1219312"/>
            <a:ext cx="16129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70" b="1">
                <a:latin typeface="Trebuchet MS"/>
                <a:cs typeface="Trebuchet MS"/>
              </a:rPr>
              <a:t>M</a:t>
            </a:r>
            <a:r>
              <a:rPr dirty="0" sz="1400" spc="50" b="1">
                <a:latin typeface="Trebuchet MS"/>
                <a:cs typeface="Trebuchet MS"/>
              </a:rPr>
              <a:t>achine</a:t>
            </a:r>
            <a:r>
              <a:rPr dirty="0" sz="1400" spc="-65" b="1">
                <a:latin typeface="Trebuchet MS"/>
                <a:cs typeface="Trebuchet MS"/>
              </a:rPr>
              <a:t> </a:t>
            </a:r>
            <a:r>
              <a:rPr dirty="0" sz="1400" spc="10" b="1">
                <a:latin typeface="Trebuchet MS"/>
                <a:cs typeface="Trebuchet MS"/>
              </a:rPr>
              <a:t>L</a:t>
            </a:r>
            <a:r>
              <a:rPr dirty="0" sz="1400" spc="15" b="1">
                <a:latin typeface="Trebuchet MS"/>
                <a:cs typeface="Trebuchet MS"/>
              </a:rPr>
              <a:t>e</a:t>
            </a:r>
            <a:r>
              <a:rPr dirty="0" sz="1400" spc="70" b="1">
                <a:latin typeface="Trebuchet MS"/>
                <a:cs typeface="Trebuchet MS"/>
              </a:rPr>
              <a:t>arning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496" y="3090588"/>
            <a:ext cx="2241677" cy="149445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052824" y="3017891"/>
            <a:ext cx="2244725" cy="1595120"/>
            <a:chOff x="3052824" y="3017891"/>
            <a:chExt cx="2244725" cy="159512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2824" y="3017891"/>
              <a:ext cx="2244279" cy="15946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08018" y="3303511"/>
              <a:ext cx="207010" cy="225425"/>
            </a:xfrm>
            <a:custGeom>
              <a:avLst/>
              <a:gdLst/>
              <a:ahLst/>
              <a:cxnLst/>
              <a:rect l="l" t="t" r="r" b="b"/>
              <a:pathLst>
                <a:path w="207010" h="225425">
                  <a:moveTo>
                    <a:pt x="135597" y="152400"/>
                  </a:moveTo>
                  <a:lnTo>
                    <a:pt x="0" y="152400"/>
                  </a:lnTo>
                  <a:lnTo>
                    <a:pt x="0" y="225005"/>
                  </a:lnTo>
                  <a:lnTo>
                    <a:pt x="135597" y="225005"/>
                  </a:lnTo>
                  <a:lnTo>
                    <a:pt x="135597" y="152400"/>
                  </a:lnTo>
                  <a:close/>
                </a:path>
                <a:path w="207010" h="225425">
                  <a:moveTo>
                    <a:pt x="206590" y="0"/>
                  </a:moveTo>
                  <a:lnTo>
                    <a:pt x="70993" y="0"/>
                  </a:lnTo>
                  <a:lnTo>
                    <a:pt x="70993" y="72605"/>
                  </a:lnTo>
                  <a:lnTo>
                    <a:pt x="206590" y="72605"/>
                  </a:lnTo>
                  <a:lnTo>
                    <a:pt x="20659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318896" y="3284732"/>
            <a:ext cx="1854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dirty="0" sz="500" spc="-40">
                <a:solidFill>
                  <a:srgbClr val="FFFFFF"/>
                </a:solidFill>
                <a:latin typeface="Tahoma"/>
                <a:cs typeface="Tahoma"/>
              </a:rPr>
              <a:t>3%</a:t>
            </a:r>
            <a:endParaRPr sz="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500" spc="-40">
                <a:solidFill>
                  <a:srgbClr val="FFFFFF"/>
                </a:solidFill>
                <a:latin typeface="Tahoma"/>
                <a:cs typeface="Tahoma"/>
              </a:rPr>
              <a:t>1%</a:t>
            </a:r>
            <a:endParaRPr sz="5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22321" y="3970238"/>
            <a:ext cx="135890" cy="73025"/>
          </a:xfrm>
          <a:custGeom>
            <a:avLst/>
            <a:gdLst/>
            <a:ahLst/>
            <a:cxnLst/>
            <a:rect l="l" t="t" r="r" b="b"/>
            <a:pathLst>
              <a:path w="135889" h="73025">
                <a:moveTo>
                  <a:pt x="135600" y="0"/>
                </a:moveTo>
                <a:lnTo>
                  <a:pt x="0" y="0"/>
                </a:lnTo>
                <a:lnTo>
                  <a:pt x="0" y="72600"/>
                </a:lnTo>
                <a:lnTo>
                  <a:pt x="135600" y="72600"/>
                </a:lnTo>
                <a:lnTo>
                  <a:pt x="1356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433196" y="3951461"/>
            <a:ext cx="1143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0">
                <a:solidFill>
                  <a:srgbClr val="FFFFFF"/>
                </a:solidFill>
                <a:latin typeface="Tahoma"/>
                <a:cs typeface="Tahoma"/>
              </a:rPr>
              <a:t>4%</a:t>
            </a:r>
            <a:endParaRPr sz="5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04557" y="4283729"/>
            <a:ext cx="135890" cy="73025"/>
          </a:xfrm>
          <a:custGeom>
            <a:avLst/>
            <a:gdLst/>
            <a:ahLst/>
            <a:cxnLst/>
            <a:rect l="l" t="t" r="r" b="b"/>
            <a:pathLst>
              <a:path w="135889" h="73025">
                <a:moveTo>
                  <a:pt x="135600" y="0"/>
                </a:moveTo>
                <a:lnTo>
                  <a:pt x="0" y="0"/>
                </a:lnTo>
                <a:lnTo>
                  <a:pt x="0" y="72600"/>
                </a:lnTo>
                <a:lnTo>
                  <a:pt x="135600" y="72600"/>
                </a:lnTo>
                <a:lnTo>
                  <a:pt x="1356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15433" y="4264952"/>
            <a:ext cx="1143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40">
                <a:solidFill>
                  <a:srgbClr val="FFFFFF"/>
                </a:solidFill>
                <a:latin typeface="Tahoma"/>
                <a:cs typeface="Tahoma"/>
              </a:rPr>
              <a:t>1%</a:t>
            </a:r>
            <a:endParaRPr sz="5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9111" y="2570208"/>
            <a:ext cx="8705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35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38828" y="2463175"/>
            <a:ext cx="2503805" cy="452755"/>
          </a:xfrm>
          <a:custGeom>
            <a:avLst/>
            <a:gdLst/>
            <a:ahLst/>
            <a:cxnLst/>
            <a:rect l="l" t="t" r="r" b="b"/>
            <a:pathLst>
              <a:path w="2503804" h="452755">
                <a:moveTo>
                  <a:pt x="2428048" y="0"/>
                </a:moveTo>
                <a:lnTo>
                  <a:pt x="75451" y="0"/>
                </a:lnTo>
                <a:lnTo>
                  <a:pt x="46082" y="5929"/>
                </a:lnTo>
                <a:lnTo>
                  <a:pt x="22099" y="22099"/>
                </a:lnTo>
                <a:lnTo>
                  <a:pt x="5929" y="46082"/>
                </a:lnTo>
                <a:lnTo>
                  <a:pt x="0" y="75451"/>
                </a:lnTo>
                <a:lnTo>
                  <a:pt x="0" y="377248"/>
                </a:lnTo>
                <a:lnTo>
                  <a:pt x="5929" y="406617"/>
                </a:lnTo>
                <a:lnTo>
                  <a:pt x="22099" y="430601"/>
                </a:lnTo>
                <a:lnTo>
                  <a:pt x="46082" y="446771"/>
                </a:lnTo>
                <a:lnTo>
                  <a:pt x="75451" y="452700"/>
                </a:lnTo>
                <a:lnTo>
                  <a:pt x="2428048" y="452700"/>
                </a:lnTo>
                <a:lnTo>
                  <a:pt x="2457417" y="446771"/>
                </a:lnTo>
                <a:lnTo>
                  <a:pt x="2481400" y="430601"/>
                </a:lnTo>
                <a:lnTo>
                  <a:pt x="2497570" y="406617"/>
                </a:lnTo>
                <a:lnTo>
                  <a:pt x="2503500" y="377248"/>
                </a:lnTo>
                <a:lnTo>
                  <a:pt x="2503500" y="75451"/>
                </a:lnTo>
                <a:lnTo>
                  <a:pt x="2490823" y="33591"/>
                </a:lnTo>
                <a:lnTo>
                  <a:pt x="2456922" y="5743"/>
                </a:lnTo>
                <a:lnTo>
                  <a:pt x="2428048" y="0"/>
                </a:lnTo>
                <a:close/>
              </a:path>
            </a:pathLst>
          </a:custGeom>
          <a:solidFill>
            <a:srgbClr val="9B2C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674909" y="2570208"/>
            <a:ext cx="10312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35">
                <a:solidFill>
                  <a:srgbClr val="FFFFFF"/>
                </a:solidFill>
                <a:latin typeface="Tahoma"/>
                <a:cs typeface="Tahoma"/>
              </a:rPr>
              <a:t>Classiﬁcation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66606" y="2985178"/>
            <a:ext cx="962025" cy="1733550"/>
            <a:chOff x="3066606" y="2985178"/>
            <a:chExt cx="962025" cy="173355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6606" y="3868162"/>
              <a:ext cx="961824" cy="8503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6694" y="2985178"/>
              <a:ext cx="961817" cy="815549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9205" y="3059775"/>
            <a:ext cx="2131625" cy="181189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260057" y="1903054"/>
            <a:ext cx="8096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dirty="0" sz="800" spc="-125">
                <a:latin typeface="Tahoma"/>
                <a:cs typeface="Tahoma"/>
              </a:rPr>
              <a:t>+</a:t>
            </a:r>
            <a:r>
              <a:rPr dirty="0" sz="800" spc="-45">
                <a:latin typeface="Tahoma"/>
                <a:cs typeface="Tahoma"/>
              </a:rPr>
              <a:t> </a:t>
            </a:r>
            <a:r>
              <a:rPr dirty="0" sz="800" spc="10">
                <a:latin typeface="Tahoma"/>
                <a:cs typeface="Tahoma"/>
              </a:rPr>
              <a:t>Rei</a:t>
            </a:r>
            <a:r>
              <a:rPr dirty="0" sz="800" spc="35">
                <a:latin typeface="Tahoma"/>
                <a:cs typeface="Tahoma"/>
              </a:rPr>
              <a:t>n</a:t>
            </a:r>
            <a:r>
              <a:rPr dirty="0" sz="800" spc="10">
                <a:latin typeface="Tahoma"/>
                <a:cs typeface="Tahoma"/>
              </a:rPr>
              <a:t>f</a:t>
            </a:r>
            <a:r>
              <a:rPr dirty="0" sz="800" spc="35">
                <a:latin typeface="Tahoma"/>
                <a:cs typeface="Tahoma"/>
              </a:rPr>
              <a:t>orceme</a:t>
            </a:r>
            <a:r>
              <a:rPr dirty="0" sz="800" spc="30">
                <a:latin typeface="Tahoma"/>
                <a:cs typeface="Tahoma"/>
              </a:rPr>
              <a:t>n</a:t>
            </a:r>
            <a:r>
              <a:rPr dirty="0" sz="800" spc="10">
                <a:latin typeface="Tahoma"/>
                <a:cs typeface="Tahoma"/>
              </a:rPr>
              <a:t>t  </a:t>
            </a:r>
            <a:r>
              <a:rPr dirty="0" sz="800" spc="20">
                <a:latin typeface="Tahoma"/>
                <a:cs typeface="Tahoma"/>
              </a:rPr>
              <a:t>Learning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43129" y="1682387"/>
            <a:ext cx="2696210" cy="221615"/>
          </a:xfrm>
          <a:custGeom>
            <a:avLst/>
            <a:gdLst/>
            <a:ahLst/>
            <a:cxnLst/>
            <a:rect l="l" t="t" r="r" b="b"/>
            <a:pathLst>
              <a:path w="2696209" h="221614">
                <a:moveTo>
                  <a:pt x="0" y="1199"/>
                </a:moveTo>
                <a:lnTo>
                  <a:pt x="0" y="0"/>
                </a:lnTo>
                <a:lnTo>
                  <a:pt x="2696099" y="0"/>
                </a:lnTo>
                <a:lnTo>
                  <a:pt x="2696099" y="221399"/>
                </a:lnTo>
              </a:path>
            </a:pathLst>
          </a:custGeom>
          <a:ln w="9524">
            <a:solidFill>
              <a:srgbClr val="5E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650" y="781399"/>
            <a:ext cx="8498840" cy="0"/>
          </a:xfrm>
          <a:custGeom>
            <a:avLst/>
            <a:gdLst/>
            <a:ahLst/>
            <a:cxnLst/>
            <a:rect l="l" t="t" r="r" b="b"/>
            <a:pathLst>
              <a:path w="8498840" h="0">
                <a:moveTo>
                  <a:pt x="0" y="0"/>
                </a:moveTo>
                <a:lnTo>
                  <a:pt x="8498699" y="0"/>
                </a:lnTo>
              </a:path>
            </a:pathLst>
          </a:custGeom>
          <a:ln w="9524">
            <a:solidFill>
              <a:srgbClr val="5E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6749"/>
            <a:ext cx="8131809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500" spc="75"/>
              <a:t>Traditional</a:t>
            </a:r>
            <a:r>
              <a:rPr dirty="0" u="none" sz="2500" spc="-145"/>
              <a:t> </a:t>
            </a:r>
            <a:r>
              <a:rPr dirty="0" u="none" sz="2500" spc="90"/>
              <a:t>algorithms</a:t>
            </a:r>
            <a:r>
              <a:rPr dirty="0" u="none" sz="2500" spc="-135"/>
              <a:t> </a:t>
            </a:r>
            <a:r>
              <a:rPr dirty="0" u="none" sz="2500" spc="65"/>
              <a:t>rely</a:t>
            </a:r>
            <a:r>
              <a:rPr dirty="0" u="none" sz="2500" spc="-140"/>
              <a:t> </a:t>
            </a:r>
            <a:r>
              <a:rPr dirty="0" u="none" sz="2500" spc="145"/>
              <a:t>on</a:t>
            </a:r>
            <a:r>
              <a:rPr dirty="0" u="none" sz="2500" spc="-140"/>
              <a:t> </a:t>
            </a:r>
            <a:r>
              <a:rPr dirty="0" u="none" sz="2500" spc="90"/>
              <a:t>rules</a:t>
            </a:r>
            <a:r>
              <a:rPr dirty="0" u="none" sz="2500" spc="-135"/>
              <a:t> </a:t>
            </a:r>
            <a:r>
              <a:rPr dirty="0" u="none" sz="2500" spc="120"/>
              <a:t>deﬁned</a:t>
            </a:r>
            <a:r>
              <a:rPr dirty="0" u="none" sz="2500" spc="-145"/>
              <a:t> </a:t>
            </a:r>
            <a:r>
              <a:rPr dirty="0" u="none" sz="2500" spc="75"/>
              <a:t>by</a:t>
            </a:r>
            <a:r>
              <a:rPr dirty="0" u="none" sz="2500" spc="-140"/>
              <a:t> </a:t>
            </a:r>
            <a:r>
              <a:rPr dirty="0" u="none" sz="2500" spc="125"/>
              <a:t>humans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3693125" y="2229300"/>
            <a:ext cx="1598295" cy="685165"/>
          </a:xfrm>
          <a:custGeom>
            <a:avLst/>
            <a:gdLst/>
            <a:ahLst/>
            <a:cxnLst/>
            <a:rect l="l" t="t" r="r" b="b"/>
            <a:pathLst>
              <a:path w="1598295" h="685164">
                <a:moveTo>
                  <a:pt x="1598099" y="0"/>
                </a:moveTo>
                <a:lnTo>
                  <a:pt x="0" y="0"/>
                </a:lnTo>
                <a:lnTo>
                  <a:pt x="0" y="684900"/>
                </a:lnTo>
                <a:lnTo>
                  <a:pt x="1598099" y="684900"/>
                </a:lnTo>
                <a:lnTo>
                  <a:pt x="1598099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93124" y="2229299"/>
            <a:ext cx="1598295" cy="685165"/>
          </a:xfrm>
          <a:prstGeom prst="rect">
            <a:avLst/>
          </a:prstGeom>
          <a:ln w="9524">
            <a:solidFill>
              <a:srgbClr val="5E5D5D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259715" marR="250190" indent="-2540">
              <a:lnSpc>
                <a:spcPts val="2030"/>
              </a:lnSpc>
              <a:spcBef>
                <a:spcPts val="680"/>
              </a:spcBef>
            </a:pPr>
            <a:r>
              <a:rPr dirty="0" sz="1700" spc="40">
                <a:latin typeface="Tahoma"/>
                <a:cs typeface="Tahoma"/>
              </a:rPr>
              <a:t>Trad</a:t>
            </a:r>
            <a:r>
              <a:rPr dirty="0" sz="1700" spc="35">
                <a:latin typeface="Tahoma"/>
                <a:cs typeface="Tahoma"/>
              </a:rPr>
              <a:t>i</a:t>
            </a:r>
            <a:r>
              <a:rPr dirty="0" sz="1700" spc="40">
                <a:latin typeface="Tahoma"/>
                <a:cs typeface="Tahoma"/>
              </a:rPr>
              <a:t>t</a:t>
            </a:r>
            <a:r>
              <a:rPr dirty="0" sz="1700" spc="20">
                <a:latin typeface="Tahoma"/>
                <a:cs typeface="Tahoma"/>
              </a:rPr>
              <a:t>i</a:t>
            </a:r>
            <a:r>
              <a:rPr dirty="0" sz="1700" spc="95">
                <a:latin typeface="Tahoma"/>
                <a:cs typeface="Tahoma"/>
              </a:rPr>
              <a:t>o</a:t>
            </a:r>
            <a:r>
              <a:rPr dirty="0" sz="1700" spc="95">
                <a:latin typeface="Tahoma"/>
                <a:cs typeface="Tahoma"/>
              </a:rPr>
              <a:t>n</a:t>
            </a:r>
            <a:r>
              <a:rPr dirty="0" sz="1700" spc="35">
                <a:latin typeface="Tahoma"/>
                <a:cs typeface="Tahoma"/>
              </a:rPr>
              <a:t>al  al</a:t>
            </a:r>
            <a:r>
              <a:rPr dirty="0" sz="1700" spc="-15">
                <a:latin typeface="Tahoma"/>
                <a:cs typeface="Tahoma"/>
              </a:rPr>
              <a:t>g</a:t>
            </a:r>
            <a:r>
              <a:rPr dirty="0" sz="1700" spc="90">
                <a:latin typeface="Tahoma"/>
                <a:cs typeface="Tahoma"/>
              </a:rPr>
              <a:t>or</a:t>
            </a:r>
            <a:r>
              <a:rPr dirty="0" sz="1700" spc="40">
                <a:latin typeface="Tahoma"/>
                <a:cs typeface="Tahoma"/>
              </a:rPr>
              <a:t>i</a:t>
            </a:r>
            <a:r>
              <a:rPr dirty="0" sz="1700" spc="45">
                <a:latin typeface="Tahoma"/>
                <a:cs typeface="Tahoma"/>
              </a:rPr>
              <a:t>t</a:t>
            </a:r>
            <a:r>
              <a:rPr dirty="0" sz="1700" spc="70">
                <a:latin typeface="Tahoma"/>
                <a:cs typeface="Tahoma"/>
              </a:rPr>
              <a:t>h</a:t>
            </a:r>
            <a:r>
              <a:rPr dirty="0" sz="1700" spc="95">
                <a:latin typeface="Tahoma"/>
                <a:cs typeface="Tahoma"/>
              </a:rPr>
              <a:t>ms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76998" y="2492911"/>
            <a:ext cx="1038860" cy="41275"/>
            <a:chOff x="2376998" y="2492911"/>
            <a:chExt cx="1038860" cy="41275"/>
          </a:xfrm>
        </p:grpSpPr>
        <p:sp>
          <p:nvSpPr>
            <p:cNvPr id="7" name="object 7"/>
            <p:cNvSpPr/>
            <p:nvPr/>
          </p:nvSpPr>
          <p:spPr>
            <a:xfrm>
              <a:off x="2376998" y="2513407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 h="0">
                  <a:moveTo>
                    <a:pt x="0" y="0"/>
                  </a:moveTo>
                  <a:lnTo>
                    <a:pt x="990450" y="0"/>
                  </a:lnTo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67449" y="249767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6"/>
                  </a:moveTo>
                  <a:lnTo>
                    <a:pt x="0" y="0"/>
                  </a:lnTo>
                  <a:lnTo>
                    <a:pt x="43224" y="15733"/>
                  </a:lnTo>
                  <a:lnTo>
                    <a:pt x="0" y="31466"/>
                  </a:lnTo>
                  <a:close/>
                </a:path>
              </a:pathLst>
            </a:custGeom>
            <a:solidFill>
              <a:srgbClr val="5E5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67449" y="249767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6"/>
                  </a:moveTo>
                  <a:lnTo>
                    <a:pt x="43224" y="15733"/>
                  </a:lnTo>
                  <a:lnTo>
                    <a:pt x="0" y="0"/>
                  </a:lnTo>
                  <a:lnTo>
                    <a:pt x="0" y="31466"/>
                  </a:lnTo>
                  <a:close/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93131" y="2816986"/>
            <a:ext cx="4159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6815" y="2184584"/>
            <a:ext cx="727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A</a:t>
            </a:r>
            <a:r>
              <a:rPr dirty="0" sz="1400" spc="70">
                <a:latin typeface="Tahoma"/>
                <a:cs typeface="Tahoma"/>
              </a:rPr>
              <a:t>n</a:t>
            </a:r>
            <a:r>
              <a:rPr dirty="0" sz="1400" spc="40">
                <a:latin typeface="Tahoma"/>
                <a:cs typeface="Tahoma"/>
              </a:rPr>
              <a:t>sw</a:t>
            </a:r>
            <a:r>
              <a:rPr dirty="0" sz="1400" spc="50">
                <a:latin typeface="Tahoma"/>
                <a:cs typeface="Tahoma"/>
              </a:rPr>
              <a:t>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62687" y="2640620"/>
            <a:ext cx="53340" cy="41275"/>
            <a:chOff x="3362687" y="2640620"/>
            <a:chExt cx="53340" cy="41275"/>
          </a:xfrm>
        </p:grpSpPr>
        <p:sp>
          <p:nvSpPr>
            <p:cNvPr id="13" name="object 13"/>
            <p:cNvSpPr/>
            <p:nvPr/>
          </p:nvSpPr>
          <p:spPr>
            <a:xfrm>
              <a:off x="3367449" y="264538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E5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67449" y="264538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364298" y="2056019"/>
            <a:ext cx="1016000" cy="67119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ctr" marL="56515">
              <a:lnSpc>
                <a:spcPct val="100000"/>
              </a:lnSpc>
              <a:spcBef>
                <a:spcPts val="509"/>
              </a:spcBef>
            </a:pPr>
            <a:r>
              <a:rPr dirty="0" sz="1400" spc="35">
                <a:latin typeface="Tahoma"/>
                <a:cs typeface="Tahoma"/>
              </a:rPr>
              <a:t>Rules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  <a:tabLst>
                <a:tab pos="989965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5E5D5D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66474" y="2535354"/>
            <a:ext cx="1038860" cy="41275"/>
            <a:chOff x="5566474" y="2535354"/>
            <a:chExt cx="1038860" cy="41275"/>
          </a:xfrm>
        </p:grpSpPr>
        <p:sp>
          <p:nvSpPr>
            <p:cNvPr id="17" name="object 17"/>
            <p:cNvSpPr/>
            <p:nvPr/>
          </p:nvSpPr>
          <p:spPr>
            <a:xfrm>
              <a:off x="5566474" y="2555849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 h="0">
                  <a:moveTo>
                    <a:pt x="0" y="0"/>
                  </a:moveTo>
                  <a:lnTo>
                    <a:pt x="990449" y="0"/>
                  </a:lnTo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56924" y="2540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E5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56924" y="2540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E5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884431" y="2331754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240000" y="0"/>
                </a:moveTo>
                <a:lnTo>
                  <a:pt x="191631" y="4875"/>
                </a:lnTo>
                <a:lnTo>
                  <a:pt x="146581" y="18860"/>
                </a:lnTo>
                <a:lnTo>
                  <a:pt x="105813" y="40988"/>
                </a:lnTo>
                <a:lnTo>
                  <a:pt x="70294" y="70294"/>
                </a:lnTo>
                <a:lnTo>
                  <a:pt x="40988" y="105814"/>
                </a:lnTo>
                <a:lnTo>
                  <a:pt x="18860" y="146581"/>
                </a:lnTo>
                <a:lnTo>
                  <a:pt x="4875" y="191632"/>
                </a:lnTo>
                <a:lnTo>
                  <a:pt x="0" y="240000"/>
                </a:lnTo>
                <a:lnTo>
                  <a:pt x="4875" y="288369"/>
                </a:lnTo>
                <a:lnTo>
                  <a:pt x="18860" y="333419"/>
                </a:lnTo>
                <a:lnTo>
                  <a:pt x="40988" y="374187"/>
                </a:lnTo>
                <a:lnTo>
                  <a:pt x="70294" y="409706"/>
                </a:lnTo>
                <a:lnTo>
                  <a:pt x="105813" y="439012"/>
                </a:lnTo>
                <a:lnTo>
                  <a:pt x="146581" y="461140"/>
                </a:lnTo>
                <a:lnTo>
                  <a:pt x="191631" y="475124"/>
                </a:lnTo>
                <a:lnTo>
                  <a:pt x="240000" y="480000"/>
                </a:lnTo>
                <a:lnTo>
                  <a:pt x="288368" y="475124"/>
                </a:lnTo>
                <a:lnTo>
                  <a:pt x="333418" y="461140"/>
                </a:lnTo>
                <a:lnTo>
                  <a:pt x="374186" y="439012"/>
                </a:lnTo>
                <a:lnTo>
                  <a:pt x="409705" y="409706"/>
                </a:lnTo>
                <a:lnTo>
                  <a:pt x="439012" y="374187"/>
                </a:lnTo>
                <a:lnTo>
                  <a:pt x="461139" y="333419"/>
                </a:lnTo>
                <a:lnTo>
                  <a:pt x="475124" y="288369"/>
                </a:lnTo>
                <a:lnTo>
                  <a:pt x="480000" y="240000"/>
                </a:lnTo>
                <a:lnTo>
                  <a:pt x="475346" y="192960"/>
                </a:lnTo>
                <a:lnTo>
                  <a:pt x="461731" y="148156"/>
                </a:lnTo>
                <a:lnTo>
                  <a:pt x="439677" y="106848"/>
                </a:lnTo>
                <a:lnTo>
                  <a:pt x="409705" y="70294"/>
                </a:lnTo>
                <a:lnTo>
                  <a:pt x="373152" y="40322"/>
                </a:lnTo>
                <a:lnTo>
                  <a:pt x="331844" y="18268"/>
                </a:lnTo>
                <a:lnTo>
                  <a:pt x="287040" y="4654"/>
                </a:lnTo>
                <a:lnTo>
                  <a:pt x="240000" y="0"/>
                </a:lnTo>
                <a:close/>
              </a:path>
            </a:pathLst>
          </a:custGeom>
          <a:solidFill>
            <a:srgbClr val="CB5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18226" y="2396494"/>
            <a:ext cx="1708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dirty="0" spc="3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2022-04-18T19:11:43Z</dcterms:created>
  <dcterms:modified xsi:type="dcterms:W3CDTF">2022-04-18T19:11:43Z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2021-09-06T00:00:00Z</vt:filetime>
  </property>
  <property fmtid="{D5CDD505-2E9C-101B-9397-08002B2CF9AE}" pid="3" name="LastSaved">
    <vt:filetime>2022-04-18T00:00:00Z</vt:filetime>
  </property>
</Properties>
</file>