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66666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 u="sng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66666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 u="sng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9925" y="1238047"/>
            <a:ext cx="3784600" cy="3307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BF4E3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66666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96600"/>
            <a:ext cx="9144000" cy="1635125"/>
          </a:xfrm>
          <a:custGeom>
            <a:avLst/>
            <a:gdLst/>
            <a:ahLst/>
            <a:cxnLst/>
            <a:rect l="l" t="t" r="r" b="b"/>
            <a:pathLst>
              <a:path w="9144000" h="1635125">
                <a:moveTo>
                  <a:pt x="9144000" y="0"/>
                </a:moveTo>
                <a:lnTo>
                  <a:pt x="0" y="0"/>
                </a:lnTo>
                <a:lnTo>
                  <a:pt x="0" y="1634699"/>
                </a:lnTo>
                <a:lnTo>
                  <a:pt x="9144000" y="1634699"/>
                </a:lnTo>
                <a:lnTo>
                  <a:pt x="9144000" y="0"/>
                </a:lnTo>
                <a:close/>
              </a:path>
            </a:pathLst>
          </a:custGeom>
          <a:solidFill>
            <a:srgbClr val="CB50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 u="sng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66666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66666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4773295" cy="5143500"/>
          </a:xfrm>
          <a:custGeom>
            <a:avLst/>
            <a:gdLst/>
            <a:ahLst/>
            <a:cxnLst/>
            <a:rect l="l" t="t" r="r" b="b"/>
            <a:pathLst>
              <a:path w="4773295" h="5143500">
                <a:moveTo>
                  <a:pt x="4155160" y="0"/>
                </a:moveTo>
                <a:lnTo>
                  <a:pt x="0" y="0"/>
                </a:lnTo>
                <a:lnTo>
                  <a:pt x="0" y="5143500"/>
                </a:lnTo>
                <a:lnTo>
                  <a:pt x="4155160" y="5143500"/>
                </a:lnTo>
                <a:lnTo>
                  <a:pt x="4772700" y="2571750"/>
                </a:lnTo>
                <a:lnTo>
                  <a:pt x="4155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48349" y="2634550"/>
            <a:ext cx="1044416" cy="25089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329" y="274717"/>
            <a:ext cx="8525340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 u="sng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65767" y="4823090"/>
            <a:ext cx="147320" cy="16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66666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263" y="2007684"/>
            <a:ext cx="7569834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000" spc="-20" b="1">
                <a:solidFill>
                  <a:srgbClr val="FFFFFF"/>
                </a:solidFill>
                <a:latin typeface="Tahoma"/>
                <a:cs typeface="Tahoma"/>
              </a:rPr>
              <a:t>Ethica</a:t>
            </a:r>
            <a:r>
              <a:rPr dirty="0" u="none" sz="4000" spc="-1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u="none" sz="4000" spc="-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4000" spc="1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u="none" sz="4000" spc="-61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u="none" sz="4000" spc="-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4000" spc="-125" b="1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dirty="0" u="none" sz="4000" spc="-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4000" spc="19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u="none" sz="4000" spc="15" b="1">
                <a:solidFill>
                  <a:srgbClr val="FFFFFF"/>
                </a:solidFill>
                <a:latin typeface="Tahoma"/>
                <a:cs typeface="Tahoma"/>
              </a:rPr>
              <a:t>achine</a:t>
            </a:r>
            <a:r>
              <a:rPr dirty="0" u="none" sz="4000" spc="-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4000" spc="-3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u="none" sz="4000" spc="-2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u="none" sz="4000" spc="-5" b="1">
                <a:solidFill>
                  <a:srgbClr val="FFFFFF"/>
                </a:solidFill>
                <a:latin typeface="Tahoma"/>
                <a:cs typeface="Tahoma"/>
              </a:rPr>
              <a:t>arning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-25"/>
              <a:t>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2877" y="1391625"/>
            <a:ext cx="1828800" cy="2348865"/>
          </a:xfrm>
          <a:custGeom>
            <a:avLst/>
            <a:gdLst/>
            <a:ahLst/>
            <a:cxnLst/>
            <a:rect l="l" t="t" r="r" b="b"/>
            <a:pathLst>
              <a:path w="1828800" h="2348865">
                <a:moveTo>
                  <a:pt x="1523994" y="0"/>
                </a:moveTo>
                <a:lnTo>
                  <a:pt x="304806" y="0"/>
                </a:lnTo>
                <a:lnTo>
                  <a:pt x="255365" y="3989"/>
                </a:lnTo>
                <a:lnTo>
                  <a:pt x="208464" y="15539"/>
                </a:lnTo>
                <a:lnTo>
                  <a:pt x="164730" y="34021"/>
                </a:lnTo>
                <a:lnTo>
                  <a:pt x="124791" y="58809"/>
                </a:lnTo>
                <a:lnTo>
                  <a:pt x="89275" y="89275"/>
                </a:lnTo>
                <a:lnTo>
                  <a:pt x="58809" y="124791"/>
                </a:lnTo>
                <a:lnTo>
                  <a:pt x="34021" y="164729"/>
                </a:lnTo>
                <a:lnTo>
                  <a:pt x="15539" y="208463"/>
                </a:lnTo>
                <a:lnTo>
                  <a:pt x="3989" y="255364"/>
                </a:lnTo>
                <a:lnTo>
                  <a:pt x="0" y="304805"/>
                </a:lnTo>
                <a:lnTo>
                  <a:pt x="0" y="2043593"/>
                </a:lnTo>
                <a:lnTo>
                  <a:pt x="3989" y="2093034"/>
                </a:lnTo>
                <a:lnTo>
                  <a:pt x="15539" y="2139936"/>
                </a:lnTo>
                <a:lnTo>
                  <a:pt x="34021" y="2183669"/>
                </a:lnTo>
                <a:lnTo>
                  <a:pt x="58809" y="2223608"/>
                </a:lnTo>
                <a:lnTo>
                  <a:pt x="89275" y="2259124"/>
                </a:lnTo>
                <a:lnTo>
                  <a:pt x="124791" y="2289590"/>
                </a:lnTo>
                <a:lnTo>
                  <a:pt x="164730" y="2314378"/>
                </a:lnTo>
                <a:lnTo>
                  <a:pt x="208464" y="2332860"/>
                </a:lnTo>
                <a:lnTo>
                  <a:pt x="255365" y="2344410"/>
                </a:lnTo>
                <a:lnTo>
                  <a:pt x="304806" y="2348400"/>
                </a:lnTo>
                <a:lnTo>
                  <a:pt x="1523994" y="2348400"/>
                </a:lnTo>
                <a:lnTo>
                  <a:pt x="1573436" y="2344410"/>
                </a:lnTo>
                <a:lnTo>
                  <a:pt x="1620337" y="2332860"/>
                </a:lnTo>
                <a:lnTo>
                  <a:pt x="1664070" y="2314378"/>
                </a:lnTo>
                <a:lnTo>
                  <a:pt x="1704009" y="2289590"/>
                </a:lnTo>
                <a:lnTo>
                  <a:pt x="1739524" y="2259124"/>
                </a:lnTo>
                <a:lnTo>
                  <a:pt x="1769990" y="2223608"/>
                </a:lnTo>
                <a:lnTo>
                  <a:pt x="1794778" y="2183669"/>
                </a:lnTo>
                <a:lnTo>
                  <a:pt x="1813260" y="2139936"/>
                </a:lnTo>
                <a:lnTo>
                  <a:pt x="1824810" y="2093034"/>
                </a:lnTo>
                <a:lnTo>
                  <a:pt x="1828799" y="2043593"/>
                </a:lnTo>
                <a:lnTo>
                  <a:pt x="1828799" y="304805"/>
                </a:lnTo>
                <a:lnTo>
                  <a:pt x="1825002" y="256835"/>
                </a:lnTo>
                <a:lnTo>
                  <a:pt x="1813837" y="210478"/>
                </a:lnTo>
                <a:lnTo>
                  <a:pt x="1795643" y="166554"/>
                </a:lnTo>
                <a:lnTo>
                  <a:pt x="1770759" y="125880"/>
                </a:lnTo>
                <a:lnTo>
                  <a:pt x="1739524" y="89275"/>
                </a:lnTo>
                <a:lnTo>
                  <a:pt x="1702920" y="58040"/>
                </a:lnTo>
                <a:lnTo>
                  <a:pt x="1662246" y="33156"/>
                </a:lnTo>
                <a:lnTo>
                  <a:pt x="1618321" y="14962"/>
                </a:lnTo>
                <a:lnTo>
                  <a:pt x="1571964" y="3797"/>
                </a:lnTo>
                <a:lnTo>
                  <a:pt x="1523994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00270" y="1391625"/>
            <a:ext cx="1828800" cy="2348865"/>
          </a:xfrm>
          <a:custGeom>
            <a:avLst/>
            <a:gdLst/>
            <a:ahLst/>
            <a:cxnLst/>
            <a:rect l="l" t="t" r="r" b="b"/>
            <a:pathLst>
              <a:path w="1828800" h="2348865">
                <a:moveTo>
                  <a:pt x="1523993" y="0"/>
                </a:moveTo>
                <a:lnTo>
                  <a:pt x="304805" y="0"/>
                </a:lnTo>
                <a:lnTo>
                  <a:pt x="255363" y="3989"/>
                </a:lnTo>
                <a:lnTo>
                  <a:pt x="208462" y="15539"/>
                </a:lnTo>
                <a:lnTo>
                  <a:pt x="164729" y="34021"/>
                </a:lnTo>
                <a:lnTo>
                  <a:pt x="124790" y="58809"/>
                </a:lnTo>
                <a:lnTo>
                  <a:pt x="89274" y="89275"/>
                </a:lnTo>
                <a:lnTo>
                  <a:pt x="58809" y="124791"/>
                </a:lnTo>
                <a:lnTo>
                  <a:pt x="34021" y="164729"/>
                </a:lnTo>
                <a:lnTo>
                  <a:pt x="15539" y="208463"/>
                </a:lnTo>
                <a:lnTo>
                  <a:pt x="3989" y="255364"/>
                </a:lnTo>
                <a:lnTo>
                  <a:pt x="0" y="304805"/>
                </a:lnTo>
                <a:lnTo>
                  <a:pt x="0" y="2043593"/>
                </a:lnTo>
                <a:lnTo>
                  <a:pt x="3989" y="2093034"/>
                </a:lnTo>
                <a:lnTo>
                  <a:pt x="15539" y="2139936"/>
                </a:lnTo>
                <a:lnTo>
                  <a:pt x="34021" y="2183669"/>
                </a:lnTo>
                <a:lnTo>
                  <a:pt x="58809" y="2223608"/>
                </a:lnTo>
                <a:lnTo>
                  <a:pt x="89275" y="2259124"/>
                </a:lnTo>
                <a:lnTo>
                  <a:pt x="124790" y="2289590"/>
                </a:lnTo>
                <a:lnTo>
                  <a:pt x="164729" y="2314378"/>
                </a:lnTo>
                <a:lnTo>
                  <a:pt x="208462" y="2332860"/>
                </a:lnTo>
                <a:lnTo>
                  <a:pt x="255363" y="2344410"/>
                </a:lnTo>
                <a:lnTo>
                  <a:pt x="304805" y="2348400"/>
                </a:lnTo>
                <a:lnTo>
                  <a:pt x="1523993" y="2348400"/>
                </a:lnTo>
                <a:lnTo>
                  <a:pt x="1573434" y="2344410"/>
                </a:lnTo>
                <a:lnTo>
                  <a:pt x="1620335" y="2332860"/>
                </a:lnTo>
                <a:lnTo>
                  <a:pt x="1664069" y="2314378"/>
                </a:lnTo>
                <a:lnTo>
                  <a:pt x="1704008" y="2289590"/>
                </a:lnTo>
                <a:lnTo>
                  <a:pt x="1739524" y="2259124"/>
                </a:lnTo>
                <a:lnTo>
                  <a:pt x="1769990" y="2223608"/>
                </a:lnTo>
                <a:lnTo>
                  <a:pt x="1794778" y="2183669"/>
                </a:lnTo>
                <a:lnTo>
                  <a:pt x="1813260" y="2139936"/>
                </a:lnTo>
                <a:lnTo>
                  <a:pt x="1824810" y="2093034"/>
                </a:lnTo>
                <a:lnTo>
                  <a:pt x="1828800" y="2043593"/>
                </a:lnTo>
                <a:lnTo>
                  <a:pt x="1828800" y="304805"/>
                </a:lnTo>
                <a:lnTo>
                  <a:pt x="1825002" y="256835"/>
                </a:lnTo>
                <a:lnTo>
                  <a:pt x="1813837" y="210478"/>
                </a:lnTo>
                <a:lnTo>
                  <a:pt x="1795642" y="166554"/>
                </a:lnTo>
                <a:lnTo>
                  <a:pt x="1770758" y="125880"/>
                </a:lnTo>
                <a:lnTo>
                  <a:pt x="1739523" y="89275"/>
                </a:lnTo>
                <a:lnTo>
                  <a:pt x="1702919" y="58040"/>
                </a:lnTo>
                <a:lnTo>
                  <a:pt x="1662244" y="33156"/>
                </a:lnTo>
                <a:lnTo>
                  <a:pt x="1618320" y="14962"/>
                </a:lnTo>
                <a:lnTo>
                  <a:pt x="1571963" y="3797"/>
                </a:lnTo>
                <a:lnTo>
                  <a:pt x="1523993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17672" y="1391625"/>
            <a:ext cx="1828800" cy="2348865"/>
          </a:xfrm>
          <a:custGeom>
            <a:avLst/>
            <a:gdLst/>
            <a:ahLst/>
            <a:cxnLst/>
            <a:rect l="l" t="t" r="r" b="b"/>
            <a:pathLst>
              <a:path w="1828800" h="2348865">
                <a:moveTo>
                  <a:pt x="1523994" y="0"/>
                </a:moveTo>
                <a:lnTo>
                  <a:pt x="304806" y="0"/>
                </a:lnTo>
                <a:lnTo>
                  <a:pt x="255365" y="3989"/>
                </a:lnTo>
                <a:lnTo>
                  <a:pt x="208464" y="15539"/>
                </a:lnTo>
                <a:lnTo>
                  <a:pt x="164730" y="34021"/>
                </a:lnTo>
                <a:lnTo>
                  <a:pt x="124791" y="58809"/>
                </a:lnTo>
                <a:lnTo>
                  <a:pt x="89275" y="89275"/>
                </a:lnTo>
                <a:lnTo>
                  <a:pt x="58809" y="124791"/>
                </a:lnTo>
                <a:lnTo>
                  <a:pt x="34021" y="164729"/>
                </a:lnTo>
                <a:lnTo>
                  <a:pt x="15539" y="208463"/>
                </a:lnTo>
                <a:lnTo>
                  <a:pt x="3989" y="255364"/>
                </a:lnTo>
                <a:lnTo>
                  <a:pt x="0" y="304805"/>
                </a:lnTo>
                <a:lnTo>
                  <a:pt x="0" y="2043593"/>
                </a:lnTo>
                <a:lnTo>
                  <a:pt x="3989" y="2093034"/>
                </a:lnTo>
                <a:lnTo>
                  <a:pt x="15539" y="2139936"/>
                </a:lnTo>
                <a:lnTo>
                  <a:pt x="34021" y="2183669"/>
                </a:lnTo>
                <a:lnTo>
                  <a:pt x="58809" y="2223608"/>
                </a:lnTo>
                <a:lnTo>
                  <a:pt x="89275" y="2259124"/>
                </a:lnTo>
                <a:lnTo>
                  <a:pt x="124791" y="2289590"/>
                </a:lnTo>
                <a:lnTo>
                  <a:pt x="164730" y="2314378"/>
                </a:lnTo>
                <a:lnTo>
                  <a:pt x="208464" y="2332860"/>
                </a:lnTo>
                <a:lnTo>
                  <a:pt x="255365" y="2344410"/>
                </a:lnTo>
                <a:lnTo>
                  <a:pt x="304806" y="2348400"/>
                </a:lnTo>
                <a:lnTo>
                  <a:pt x="1523994" y="2348400"/>
                </a:lnTo>
                <a:lnTo>
                  <a:pt x="1573436" y="2344410"/>
                </a:lnTo>
                <a:lnTo>
                  <a:pt x="1620337" y="2332860"/>
                </a:lnTo>
                <a:lnTo>
                  <a:pt x="1664070" y="2314378"/>
                </a:lnTo>
                <a:lnTo>
                  <a:pt x="1704009" y="2289590"/>
                </a:lnTo>
                <a:lnTo>
                  <a:pt x="1739524" y="2259124"/>
                </a:lnTo>
                <a:lnTo>
                  <a:pt x="1769990" y="2223608"/>
                </a:lnTo>
                <a:lnTo>
                  <a:pt x="1794778" y="2183669"/>
                </a:lnTo>
                <a:lnTo>
                  <a:pt x="1813260" y="2139936"/>
                </a:lnTo>
                <a:lnTo>
                  <a:pt x="1824810" y="2093034"/>
                </a:lnTo>
                <a:lnTo>
                  <a:pt x="1828800" y="2043593"/>
                </a:lnTo>
                <a:lnTo>
                  <a:pt x="1828800" y="304805"/>
                </a:lnTo>
                <a:lnTo>
                  <a:pt x="1825002" y="256835"/>
                </a:lnTo>
                <a:lnTo>
                  <a:pt x="1813837" y="210478"/>
                </a:lnTo>
                <a:lnTo>
                  <a:pt x="1795643" y="166554"/>
                </a:lnTo>
                <a:lnTo>
                  <a:pt x="1770759" y="125880"/>
                </a:lnTo>
                <a:lnTo>
                  <a:pt x="1739524" y="89275"/>
                </a:lnTo>
                <a:lnTo>
                  <a:pt x="1702920" y="58040"/>
                </a:lnTo>
                <a:lnTo>
                  <a:pt x="1662245" y="33156"/>
                </a:lnTo>
                <a:lnTo>
                  <a:pt x="1618320" y="14962"/>
                </a:lnTo>
                <a:lnTo>
                  <a:pt x="1571964" y="3797"/>
                </a:lnTo>
                <a:lnTo>
                  <a:pt x="1523994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5475" y="1391625"/>
            <a:ext cx="1828800" cy="2348865"/>
          </a:xfrm>
          <a:custGeom>
            <a:avLst/>
            <a:gdLst/>
            <a:ahLst/>
            <a:cxnLst/>
            <a:rect l="l" t="t" r="r" b="b"/>
            <a:pathLst>
              <a:path w="1828800" h="2348865">
                <a:moveTo>
                  <a:pt x="1523993" y="0"/>
                </a:moveTo>
                <a:lnTo>
                  <a:pt x="304806" y="0"/>
                </a:lnTo>
                <a:lnTo>
                  <a:pt x="255364" y="3989"/>
                </a:lnTo>
                <a:lnTo>
                  <a:pt x="208463" y="15539"/>
                </a:lnTo>
                <a:lnTo>
                  <a:pt x="164730" y="34021"/>
                </a:lnTo>
                <a:lnTo>
                  <a:pt x="124791" y="58809"/>
                </a:lnTo>
                <a:lnTo>
                  <a:pt x="89275" y="89275"/>
                </a:lnTo>
                <a:lnTo>
                  <a:pt x="58809" y="124791"/>
                </a:lnTo>
                <a:lnTo>
                  <a:pt x="34021" y="164729"/>
                </a:lnTo>
                <a:lnTo>
                  <a:pt x="15539" y="208463"/>
                </a:lnTo>
                <a:lnTo>
                  <a:pt x="3989" y="255364"/>
                </a:lnTo>
                <a:lnTo>
                  <a:pt x="0" y="304805"/>
                </a:lnTo>
                <a:lnTo>
                  <a:pt x="0" y="2043593"/>
                </a:lnTo>
                <a:lnTo>
                  <a:pt x="3989" y="2093034"/>
                </a:lnTo>
                <a:lnTo>
                  <a:pt x="15539" y="2139936"/>
                </a:lnTo>
                <a:lnTo>
                  <a:pt x="34021" y="2183669"/>
                </a:lnTo>
                <a:lnTo>
                  <a:pt x="58809" y="2223608"/>
                </a:lnTo>
                <a:lnTo>
                  <a:pt x="89275" y="2259124"/>
                </a:lnTo>
                <a:lnTo>
                  <a:pt x="124791" y="2289590"/>
                </a:lnTo>
                <a:lnTo>
                  <a:pt x="164730" y="2314378"/>
                </a:lnTo>
                <a:lnTo>
                  <a:pt x="208463" y="2332860"/>
                </a:lnTo>
                <a:lnTo>
                  <a:pt x="255364" y="2344410"/>
                </a:lnTo>
                <a:lnTo>
                  <a:pt x="304806" y="2348400"/>
                </a:lnTo>
                <a:lnTo>
                  <a:pt x="1523993" y="2348400"/>
                </a:lnTo>
                <a:lnTo>
                  <a:pt x="1573435" y="2344410"/>
                </a:lnTo>
                <a:lnTo>
                  <a:pt x="1620336" y="2332860"/>
                </a:lnTo>
                <a:lnTo>
                  <a:pt x="1664069" y="2314378"/>
                </a:lnTo>
                <a:lnTo>
                  <a:pt x="1704008" y="2289590"/>
                </a:lnTo>
                <a:lnTo>
                  <a:pt x="1739524" y="2259124"/>
                </a:lnTo>
                <a:lnTo>
                  <a:pt x="1769990" y="2223608"/>
                </a:lnTo>
                <a:lnTo>
                  <a:pt x="1794778" y="2183669"/>
                </a:lnTo>
                <a:lnTo>
                  <a:pt x="1813261" y="2139936"/>
                </a:lnTo>
                <a:lnTo>
                  <a:pt x="1824810" y="2093034"/>
                </a:lnTo>
                <a:lnTo>
                  <a:pt x="1828800" y="2043593"/>
                </a:lnTo>
                <a:lnTo>
                  <a:pt x="1828800" y="304805"/>
                </a:lnTo>
                <a:lnTo>
                  <a:pt x="1825003" y="256835"/>
                </a:lnTo>
                <a:lnTo>
                  <a:pt x="1813837" y="210478"/>
                </a:lnTo>
                <a:lnTo>
                  <a:pt x="1795643" y="166554"/>
                </a:lnTo>
                <a:lnTo>
                  <a:pt x="1770759" y="125880"/>
                </a:lnTo>
                <a:lnTo>
                  <a:pt x="1739523" y="89275"/>
                </a:lnTo>
                <a:lnTo>
                  <a:pt x="1702919" y="58040"/>
                </a:lnTo>
                <a:lnTo>
                  <a:pt x="1662245" y="33156"/>
                </a:lnTo>
                <a:lnTo>
                  <a:pt x="1618320" y="14962"/>
                </a:lnTo>
                <a:lnTo>
                  <a:pt x="1571963" y="3797"/>
                </a:lnTo>
                <a:lnTo>
                  <a:pt x="1523993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  <a:tabLst>
                <a:tab pos="8511540" algn="l"/>
              </a:tabLst>
            </a:pPr>
            <a:r>
              <a:rPr dirty="0" spc="-25" b="1">
                <a:solidFill>
                  <a:srgbClr val="CB502B"/>
                </a:solidFill>
                <a:latin typeface="Tahoma"/>
                <a:cs typeface="Tahoma"/>
              </a:rPr>
              <a:t>The</a:t>
            </a:r>
            <a:r>
              <a:rPr dirty="0" spc="-100" b="1">
                <a:solidFill>
                  <a:srgbClr val="CB502B"/>
                </a:solidFill>
                <a:latin typeface="Tahoma"/>
                <a:cs typeface="Tahoma"/>
              </a:rPr>
              <a:t> </a:t>
            </a:r>
            <a:r>
              <a:rPr dirty="0" spc="-15" b="1">
                <a:solidFill>
                  <a:srgbClr val="CB502B"/>
                </a:solidFill>
                <a:latin typeface="Tahoma"/>
                <a:cs typeface="Tahoma"/>
              </a:rPr>
              <a:t>ﬂipsides</a:t>
            </a:r>
            <a:r>
              <a:rPr dirty="0" spc="-85" b="1">
                <a:solidFill>
                  <a:srgbClr val="CB502B"/>
                </a:solidFill>
                <a:latin typeface="Tahoma"/>
                <a:cs typeface="Tahoma"/>
              </a:rPr>
              <a:t> </a:t>
            </a:r>
            <a:r>
              <a:rPr dirty="0" spc="-60"/>
              <a:t>of</a:t>
            </a:r>
            <a:r>
              <a:rPr dirty="0" spc="-165"/>
              <a:t> </a:t>
            </a:r>
            <a:r>
              <a:rPr dirty="0" spc="-30"/>
              <a:t>the</a:t>
            </a:r>
            <a:r>
              <a:rPr dirty="0" spc="-170"/>
              <a:t> </a:t>
            </a:r>
            <a:r>
              <a:rPr dirty="0" spc="-180"/>
              <a:t>4</a:t>
            </a:r>
            <a:r>
              <a:rPr dirty="0" spc="-165"/>
              <a:t> </a:t>
            </a:r>
            <a:r>
              <a:rPr dirty="0" spc="-80"/>
              <a:t>key</a:t>
            </a:r>
            <a:r>
              <a:rPr dirty="0" spc="-165"/>
              <a:t> </a:t>
            </a:r>
            <a:r>
              <a:rPr dirty="0" spc="-100"/>
              <a:t>AI</a:t>
            </a:r>
            <a:r>
              <a:rPr dirty="0" spc="-165"/>
              <a:t> </a:t>
            </a:r>
            <a:r>
              <a:rPr dirty="0" spc="-70"/>
              <a:t>enablers...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6190" y="2624250"/>
            <a:ext cx="1705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CB502B"/>
                </a:solidFill>
                <a:latin typeface="Lucida Sans Unicode"/>
                <a:cs typeface="Lucida Sans Unicode"/>
              </a:rPr>
              <a:t>Data</a:t>
            </a:r>
            <a:r>
              <a:rPr dirty="0" sz="1800" spc="-105">
                <a:solidFill>
                  <a:srgbClr val="CB502B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20">
                <a:solidFill>
                  <a:srgbClr val="CB502B"/>
                </a:solidFill>
                <a:latin typeface="Lucida Sans Unicode"/>
                <a:cs typeface="Lucida Sans Unicode"/>
              </a:rPr>
              <a:t>av</a:t>
            </a:r>
            <a:r>
              <a:rPr dirty="0" sz="1800" spc="-35">
                <a:solidFill>
                  <a:srgbClr val="CB502B"/>
                </a:solidFill>
                <a:latin typeface="Lucida Sans Unicode"/>
                <a:cs typeface="Lucida Sans Unicode"/>
              </a:rPr>
              <a:t>ai</a:t>
            </a:r>
            <a:r>
              <a:rPr dirty="0" sz="1800" spc="-70">
                <a:solidFill>
                  <a:srgbClr val="CB502B"/>
                </a:solidFill>
                <a:latin typeface="Lucida Sans Unicode"/>
                <a:cs typeface="Lucida Sans Unicode"/>
              </a:rPr>
              <a:t>l</a:t>
            </a:r>
            <a:r>
              <a:rPr dirty="0" sz="1800" spc="-20">
                <a:solidFill>
                  <a:srgbClr val="CB502B"/>
                </a:solidFill>
                <a:latin typeface="Lucida Sans Unicode"/>
                <a:cs typeface="Lucida Sans Unicode"/>
              </a:rPr>
              <a:t>ab</a:t>
            </a:r>
            <a:r>
              <a:rPr dirty="0" sz="1800" spc="-70">
                <a:solidFill>
                  <a:srgbClr val="CB502B"/>
                </a:solidFill>
                <a:latin typeface="Lucida Sans Unicode"/>
                <a:cs typeface="Lucida Sans Unicode"/>
              </a:rPr>
              <a:t>ili</a:t>
            </a:r>
            <a:r>
              <a:rPr dirty="0" sz="1800" spc="-40">
                <a:solidFill>
                  <a:srgbClr val="CB502B"/>
                </a:solidFill>
                <a:latin typeface="Lucida Sans Unicode"/>
                <a:cs typeface="Lucida Sans Unicode"/>
              </a:rPr>
              <a:t>ty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3354" y="2624227"/>
            <a:ext cx="158178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252729">
              <a:lnSpc>
                <a:spcPct val="100699"/>
              </a:lnSpc>
              <a:spcBef>
                <a:spcPts val="85"/>
              </a:spcBef>
            </a:pPr>
            <a:r>
              <a:rPr dirty="0" sz="1800" spc="-55">
                <a:solidFill>
                  <a:srgbClr val="CB502B"/>
                </a:solidFill>
                <a:latin typeface="Lucida Sans Unicode"/>
                <a:cs typeface="Lucida Sans Unicode"/>
              </a:rPr>
              <a:t>Algorithm </a:t>
            </a:r>
            <a:r>
              <a:rPr dirty="0" sz="1800" spc="-50">
                <a:solidFill>
                  <a:srgbClr val="CB502B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20">
                <a:solidFill>
                  <a:srgbClr val="CB502B"/>
                </a:solidFill>
                <a:latin typeface="Lucida Sans Unicode"/>
                <a:cs typeface="Lucida Sans Unicode"/>
              </a:rPr>
              <a:t>ad</a:t>
            </a:r>
            <a:r>
              <a:rPr dirty="0" sz="1800" spc="-35">
                <a:solidFill>
                  <a:srgbClr val="CB502B"/>
                </a:solidFill>
                <a:latin typeface="Lucida Sans Unicode"/>
                <a:cs typeface="Lucida Sans Unicode"/>
              </a:rPr>
              <a:t>v</a:t>
            </a:r>
            <a:r>
              <a:rPr dirty="0" sz="1800" spc="-10">
                <a:solidFill>
                  <a:srgbClr val="CB502B"/>
                </a:solidFill>
                <a:latin typeface="Lucida Sans Unicode"/>
                <a:cs typeface="Lucida Sans Unicode"/>
              </a:rPr>
              <a:t>an</a:t>
            </a:r>
            <a:r>
              <a:rPr dirty="0" sz="1800" spc="-20">
                <a:solidFill>
                  <a:srgbClr val="CB502B"/>
                </a:solidFill>
                <a:latin typeface="Lucida Sans Unicode"/>
                <a:cs typeface="Lucida Sans Unicode"/>
              </a:rPr>
              <a:t>cemen</a:t>
            </a:r>
            <a:r>
              <a:rPr dirty="0" sz="1800" spc="-50">
                <a:solidFill>
                  <a:srgbClr val="CB502B"/>
                </a:solidFill>
                <a:latin typeface="Lucida Sans Unicode"/>
                <a:cs typeface="Lucida Sans Unicode"/>
              </a:rPr>
              <a:t>ts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2074" y="2624227"/>
            <a:ext cx="160972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66090" marR="5080" indent="-454025">
              <a:lnSpc>
                <a:spcPct val="100699"/>
              </a:lnSpc>
              <a:spcBef>
                <a:spcPts val="85"/>
              </a:spcBef>
            </a:pPr>
            <a:r>
              <a:rPr dirty="0" sz="1800" spc="-114">
                <a:solidFill>
                  <a:srgbClr val="CB502B"/>
                </a:solidFill>
                <a:latin typeface="Lucida Sans Unicode"/>
                <a:cs typeface="Lucida Sans Unicode"/>
              </a:rPr>
              <a:t>C</a:t>
            </a:r>
            <a:r>
              <a:rPr dirty="0" sz="1800" spc="-20">
                <a:solidFill>
                  <a:srgbClr val="CB502B"/>
                </a:solidFill>
                <a:latin typeface="Lucida Sans Unicode"/>
                <a:cs typeface="Lucida Sans Unicode"/>
              </a:rPr>
              <a:t>om</a:t>
            </a:r>
            <a:r>
              <a:rPr dirty="0" sz="1800" spc="-25">
                <a:solidFill>
                  <a:srgbClr val="CB502B"/>
                </a:solidFill>
                <a:latin typeface="Lucida Sans Unicode"/>
                <a:cs typeface="Lucida Sans Unicode"/>
              </a:rPr>
              <a:t>p</a:t>
            </a:r>
            <a:r>
              <a:rPr dirty="0" sz="1800" spc="-20">
                <a:solidFill>
                  <a:srgbClr val="CB502B"/>
                </a:solidFill>
                <a:latin typeface="Lucida Sans Unicode"/>
                <a:cs typeface="Lucida Sans Unicode"/>
              </a:rPr>
              <a:t>u</a:t>
            </a:r>
            <a:r>
              <a:rPr dirty="0" sz="1800" spc="-40">
                <a:solidFill>
                  <a:srgbClr val="CB502B"/>
                </a:solidFill>
                <a:latin typeface="Lucida Sans Unicode"/>
                <a:cs typeface="Lucida Sans Unicode"/>
              </a:rPr>
              <a:t>tat</a:t>
            </a:r>
            <a:r>
              <a:rPr dirty="0" sz="1800" spc="-30">
                <a:solidFill>
                  <a:srgbClr val="CB502B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-20">
                <a:solidFill>
                  <a:srgbClr val="CB502B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-25">
                <a:solidFill>
                  <a:srgbClr val="CB502B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-35">
                <a:solidFill>
                  <a:srgbClr val="CB502B"/>
                </a:solidFill>
                <a:latin typeface="Lucida Sans Unicode"/>
                <a:cs typeface="Lucida Sans Unicode"/>
              </a:rPr>
              <a:t>al  </a:t>
            </a:r>
            <a:r>
              <a:rPr dirty="0" sz="1800" spc="-10">
                <a:solidFill>
                  <a:srgbClr val="CB502B"/>
                </a:solidFill>
                <a:latin typeface="Lucida Sans Unicode"/>
                <a:cs typeface="Lucida Sans Unicode"/>
              </a:rPr>
              <a:t>power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3819" y="2624227"/>
            <a:ext cx="137477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78765" marR="5080" indent="-266700">
              <a:lnSpc>
                <a:spcPct val="100699"/>
              </a:lnSpc>
              <a:spcBef>
                <a:spcPts val="85"/>
              </a:spcBef>
            </a:pPr>
            <a:r>
              <a:rPr dirty="0" sz="1800" spc="125">
                <a:solidFill>
                  <a:srgbClr val="CB502B"/>
                </a:solidFill>
                <a:latin typeface="Lucida Sans Unicode"/>
                <a:cs typeface="Lucida Sans Unicode"/>
              </a:rPr>
              <a:t>B</a:t>
            </a:r>
            <a:r>
              <a:rPr dirty="0" sz="1800" spc="-20">
                <a:solidFill>
                  <a:srgbClr val="CB502B"/>
                </a:solidFill>
                <a:latin typeface="Lucida Sans Unicode"/>
                <a:cs typeface="Lucida Sans Unicode"/>
              </a:rPr>
              <a:t>roa</a:t>
            </a:r>
            <a:r>
              <a:rPr dirty="0" sz="1800" spc="-15">
                <a:solidFill>
                  <a:srgbClr val="CB502B"/>
                </a:solidFill>
                <a:latin typeface="Lucida Sans Unicode"/>
                <a:cs typeface="Lucida Sans Unicode"/>
              </a:rPr>
              <a:t>d</a:t>
            </a:r>
            <a:r>
              <a:rPr dirty="0" sz="1800" spc="-110">
                <a:solidFill>
                  <a:srgbClr val="CB502B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35">
                <a:solidFill>
                  <a:srgbClr val="CB502B"/>
                </a:solidFill>
                <a:latin typeface="Lucida Sans Unicode"/>
                <a:cs typeface="Lucida Sans Unicode"/>
              </a:rPr>
              <a:t>p</a:t>
            </a:r>
            <a:r>
              <a:rPr dirty="0" sz="1800" spc="-20">
                <a:solidFill>
                  <a:srgbClr val="CB502B"/>
                </a:solidFill>
                <a:latin typeface="Lucida Sans Unicode"/>
                <a:cs typeface="Lucida Sans Unicode"/>
              </a:rPr>
              <a:t>u</a:t>
            </a:r>
            <a:r>
              <a:rPr dirty="0" sz="1800" spc="-35">
                <a:solidFill>
                  <a:srgbClr val="CB502B"/>
                </a:solidFill>
                <a:latin typeface="Lucida Sans Unicode"/>
                <a:cs typeface="Lucida Sans Unicode"/>
              </a:rPr>
              <a:t>b</a:t>
            </a:r>
            <a:r>
              <a:rPr dirty="0" sz="1800" spc="-70">
                <a:solidFill>
                  <a:srgbClr val="CB502B"/>
                </a:solidFill>
                <a:latin typeface="Lucida Sans Unicode"/>
                <a:cs typeface="Lucida Sans Unicode"/>
              </a:rPr>
              <a:t>li</a:t>
            </a:r>
            <a:r>
              <a:rPr dirty="0" sz="1800" spc="-50">
                <a:solidFill>
                  <a:srgbClr val="CB502B"/>
                </a:solidFill>
                <a:latin typeface="Lucida Sans Unicode"/>
                <a:cs typeface="Lucida Sans Unicode"/>
              </a:rPr>
              <a:t>c  </a:t>
            </a:r>
            <a:r>
              <a:rPr dirty="0" sz="1800" spc="-30">
                <a:solidFill>
                  <a:srgbClr val="CB502B"/>
                </a:solidFill>
                <a:latin typeface="Lucida Sans Unicode"/>
                <a:cs typeface="Lucida Sans Unicode"/>
              </a:rPr>
              <a:t>interest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1700" y="1290800"/>
            <a:ext cx="1520190" cy="1189355"/>
            <a:chOff x="311700" y="1290800"/>
            <a:chExt cx="1520190" cy="118935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62" y="1608057"/>
              <a:ext cx="871549" cy="87154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11700" y="1290800"/>
              <a:ext cx="459740" cy="459740"/>
            </a:xfrm>
            <a:custGeom>
              <a:avLst/>
              <a:gdLst/>
              <a:ahLst/>
              <a:cxnLst/>
              <a:rect l="l" t="t" r="r" b="b"/>
              <a:pathLst>
                <a:path w="459740" h="459739">
                  <a:moveTo>
                    <a:pt x="229800" y="0"/>
                  </a:moveTo>
                  <a:lnTo>
                    <a:pt x="183487" y="4668"/>
                  </a:lnTo>
                  <a:lnTo>
                    <a:pt x="140351" y="18058"/>
                  </a:lnTo>
                  <a:lnTo>
                    <a:pt x="101316" y="39246"/>
                  </a:lnTo>
                  <a:lnTo>
                    <a:pt x="67306" y="67306"/>
                  </a:lnTo>
                  <a:lnTo>
                    <a:pt x="39246" y="101316"/>
                  </a:lnTo>
                  <a:lnTo>
                    <a:pt x="18058" y="140351"/>
                  </a:lnTo>
                  <a:lnTo>
                    <a:pt x="4668" y="183487"/>
                  </a:lnTo>
                  <a:lnTo>
                    <a:pt x="0" y="229800"/>
                  </a:lnTo>
                  <a:lnTo>
                    <a:pt x="4668" y="276112"/>
                  </a:lnTo>
                  <a:lnTo>
                    <a:pt x="18058" y="319248"/>
                  </a:lnTo>
                  <a:lnTo>
                    <a:pt x="39246" y="358283"/>
                  </a:lnTo>
                  <a:lnTo>
                    <a:pt x="67306" y="392293"/>
                  </a:lnTo>
                  <a:lnTo>
                    <a:pt x="101316" y="420353"/>
                  </a:lnTo>
                  <a:lnTo>
                    <a:pt x="140351" y="441541"/>
                  </a:lnTo>
                  <a:lnTo>
                    <a:pt x="183487" y="454931"/>
                  </a:lnTo>
                  <a:lnTo>
                    <a:pt x="229800" y="459600"/>
                  </a:lnTo>
                  <a:lnTo>
                    <a:pt x="276112" y="454931"/>
                  </a:lnTo>
                  <a:lnTo>
                    <a:pt x="319248" y="441541"/>
                  </a:lnTo>
                  <a:lnTo>
                    <a:pt x="358283" y="420353"/>
                  </a:lnTo>
                  <a:lnTo>
                    <a:pt x="392293" y="392293"/>
                  </a:lnTo>
                  <a:lnTo>
                    <a:pt x="420353" y="358283"/>
                  </a:lnTo>
                  <a:lnTo>
                    <a:pt x="441541" y="319248"/>
                  </a:lnTo>
                  <a:lnTo>
                    <a:pt x="454931" y="276112"/>
                  </a:lnTo>
                  <a:lnTo>
                    <a:pt x="459600" y="229800"/>
                  </a:lnTo>
                  <a:lnTo>
                    <a:pt x="455143" y="184758"/>
                  </a:lnTo>
                  <a:lnTo>
                    <a:pt x="442107" y="141858"/>
                  </a:lnTo>
                  <a:lnTo>
                    <a:pt x="420990" y="102306"/>
                  </a:lnTo>
                  <a:lnTo>
                    <a:pt x="392293" y="67306"/>
                  </a:lnTo>
                  <a:lnTo>
                    <a:pt x="357293" y="38608"/>
                  </a:lnTo>
                  <a:lnTo>
                    <a:pt x="317740" y="17492"/>
                  </a:lnTo>
                  <a:lnTo>
                    <a:pt x="274841" y="4456"/>
                  </a:lnTo>
                  <a:lnTo>
                    <a:pt x="229800" y="0"/>
                  </a:lnTo>
                  <a:close/>
                </a:path>
              </a:pathLst>
            </a:custGeom>
            <a:solidFill>
              <a:srgbClr val="CB502B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4911" y="1622153"/>
            <a:ext cx="871549" cy="8715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7524" y="1641799"/>
            <a:ext cx="871550" cy="8715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2286" y="1608055"/>
            <a:ext cx="871549" cy="87154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52031" y="1360644"/>
            <a:ext cx="156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0" b="1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6100" y="1290800"/>
            <a:ext cx="459740" cy="459740"/>
          </a:xfrm>
          <a:custGeom>
            <a:avLst/>
            <a:gdLst/>
            <a:ahLst/>
            <a:cxnLst/>
            <a:rect l="l" t="t" r="r" b="b"/>
            <a:pathLst>
              <a:path w="459739" h="459739">
                <a:moveTo>
                  <a:pt x="229800" y="0"/>
                </a:moveTo>
                <a:lnTo>
                  <a:pt x="183487" y="4668"/>
                </a:lnTo>
                <a:lnTo>
                  <a:pt x="140351" y="18058"/>
                </a:lnTo>
                <a:lnTo>
                  <a:pt x="101316" y="39246"/>
                </a:lnTo>
                <a:lnTo>
                  <a:pt x="67306" y="67306"/>
                </a:lnTo>
                <a:lnTo>
                  <a:pt x="39246" y="101316"/>
                </a:lnTo>
                <a:lnTo>
                  <a:pt x="18058" y="140351"/>
                </a:lnTo>
                <a:lnTo>
                  <a:pt x="4668" y="183487"/>
                </a:lnTo>
                <a:lnTo>
                  <a:pt x="0" y="229800"/>
                </a:lnTo>
                <a:lnTo>
                  <a:pt x="4668" y="276112"/>
                </a:lnTo>
                <a:lnTo>
                  <a:pt x="18058" y="319248"/>
                </a:lnTo>
                <a:lnTo>
                  <a:pt x="39246" y="358283"/>
                </a:lnTo>
                <a:lnTo>
                  <a:pt x="67306" y="392293"/>
                </a:lnTo>
                <a:lnTo>
                  <a:pt x="101316" y="420353"/>
                </a:lnTo>
                <a:lnTo>
                  <a:pt x="140351" y="441541"/>
                </a:lnTo>
                <a:lnTo>
                  <a:pt x="183487" y="454931"/>
                </a:lnTo>
                <a:lnTo>
                  <a:pt x="229800" y="459600"/>
                </a:lnTo>
                <a:lnTo>
                  <a:pt x="276112" y="454931"/>
                </a:lnTo>
                <a:lnTo>
                  <a:pt x="319248" y="441541"/>
                </a:lnTo>
                <a:lnTo>
                  <a:pt x="358283" y="420353"/>
                </a:lnTo>
                <a:lnTo>
                  <a:pt x="392293" y="392293"/>
                </a:lnTo>
                <a:lnTo>
                  <a:pt x="420353" y="358283"/>
                </a:lnTo>
                <a:lnTo>
                  <a:pt x="441541" y="319248"/>
                </a:lnTo>
                <a:lnTo>
                  <a:pt x="454931" y="276112"/>
                </a:lnTo>
                <a:lnTo>
                  <a:pt x="459600" y="229800"/>
                </a:lnTo>
                <a:lnTo>
                  <a:pt x="455143" y="184758"/>
                </a:lnTo>
                <a:lnTo>
                  <a:pt x="442107" y="141858"/>
                </a:lnTo>
                <a:lnTo>
                  <a:pt x="420990" y="102306"/>
                </a:lnTo>
                <a:lnTo>
                  <a:pt x="392292" y="67306"/>
                </a:lnTo>
                <a:lnTo>
                  <a:pt x="357293" y="38608"/>
                </a:lnTo>
                <a:lnTo>
                  <a:pt x="317741" y="17492"/>
                </a:lnTo>
                <a:lnTo>
                  <a:pt x="274841" y="4456"/>
                </a:lnTo>
                <a:lnTo>
                  <a:pt x="229800" y="0"/>
                </a:lnTo>
                <a:close/>
              </a:path>
            </a:pathLst>
          </a:custGeom>
          <a:solidFill>
            <a:srgbClr val="CB50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96432" y="1360644"/>
            <a:ext cx="156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0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3499" y="1290800"/>
            <a:ext cx="459740" cy="459740"/>
          </a:xfrm>
          <a:custGeom>
            <a:avLst/>
            <a:gdLst/>
            <a:ahLst/>
            <a:cxnLst/>
            <a:rect l="l" t="t" r="r" b="b"/>
            <a:pathLst>
              <a:path w="459739" h="459739">
                <a:moveTo>
                  <a:pt x="229800" y="0"/>
                </a:moveTo>
                <a:lnTo>
                  <a:pt x="183487" y="4668"/>
                </a:lnTo>
                <a:lnTo>
                  <a:pt x="140351" y="18058"/>
                </a:lnTo>
                <a:lnTo>
                  <a:pt x="101316" y="39246"/>
                </a:lnTo>
                <a:lnTo>
                  <a:pt x="67306" y="67306"/>
                </a:lnTo>
                <a:lnTo>
                  <a:pt x="39246" y="101316"/>
                </a:lnTo>
                <a:lnTo>
                  <a:pt x="18058" y="140351"/>
                </a:lnTo>
                <a:lnTo>
                  <a:pt x="4668" y="183487"/>
                </a:lnTo>
                <a:lnTo>
                  <a:pt x="0" y="229800"/>
                </a:lnTo>
                <a:lnTo>
                  <a:pt x="4668" y="276112"/>
                </a:lnTo>
                <a:lnTo>
                  <a:pt x="18058" y="319248"/>
                </a:lnTo>
                <a:lnTo>
                  <a:pt x="39246" y="358283"/>
                </a:lnTo>
                <a:lnTo>
                  <a:pt x="67306" y="392293"/>
                </a:lnTo>
                <a:lnTo>
                  <a:pt x="101316" y="420353"/>
                </a:lnTo>
                <a:lnTo>
                  <a:pt x="140351" y="441541"/>
                </a:lnTo>
                <a:lnTo>
                  <a:pt x="183487" y="454931"/>
                </a:lnTo>
                <a:lnTo>
                  <a:pt x="229800" y="459600"/>
                </a:lnTo>
                <a:lnTo>
                  <a:pt x="276112" y="454931"/>
                </a:lnTo>
                <a:lnTo>
                  <a:pt x="319248" y="441541"/>
                </a:lnTo>
                <a:lnTo>
                  <a:pt x="358283" y="420353"/>
                </a:lnTo>
                <a:lnTo>
                  <a:pt x="392293" y="392293"/>
                </a:lnTo>
                <a:lnTo>
                  <a:pt x="420353" y="358283"/>
                </a:lnTo>
                <a:lnTo>
                  <a:pt x="441541" y="319248"/>
                </a:lnTo>
                <a:lnTo>
                  <a:pt x="454931" y="276112"/>
                </a:lnTo>
                <a:lnTo>
                  <a:pt x="459600" y="229800"/>
                </a:lnTo>
                <a:lnTo>
                  <a:pt x="455143" y="184758"/>
                </a:lnTo>
                <a:lnTo>
                  <a:pt x="442107" y="141858"/>
                </a:lnTo>
                <a:lnTo>
                  <a:pt x="420990" y="102306"/>
                </a:lnTo>
                <a:lnTo>
                  <a:pt x="392292" y="67306"/>
                </a:lnTo>
                <a:lnTo>
                  <a:pt x="357293" y="38608"/>
                </a:lnTo>
                <a:lnTo>
                  <a:pt x="317741" y="17492"/>
                </a:lnTo>
                <a:lnTo>
                  <a:pt x="274841" y="4456"/>
                </a:lnTo>
                <a:lnTo>
                  <a:pt x="229800" y="0"/>
                </a:lnTo>
                <a:close/>
              </a:path>
            </a:pathLst>
          </a:custGeom>
          <a:solidFill>
            <a:srgbClr val="CB50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713832" y="1360644"/>
            <a:ext cx="156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0" b="1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90875" y="1290800"/>
            <a:ext cx="459740" cy="459740"/>
          </a:xfrm>
          <a:custGeom>
            <a:avLst/>
            <a:gdLst/>
            <a:ahLst/>
            <a:cxnLst/>
            <a:rect l="l" t="t" r="r" b="b"/>
            <a:pathLst>
              <a:path w="459740" h="459739">
                <a:moveTo>
                  <a:pt x="229800" y="0"/>
                </a:moveTo>
                <a:lnTo>
                  <a:pt x="183487" y="4668"/>
                </a:lnTo>
                <a:lnTo>
                  <a:pt x="140351" y="18058"/>
                </a:lnTo>
                <a:lnTo>
                  <a:pt x="101316" y="39246"/>
                </a:lnTo>
                <a:lnTo>
                  <a:pt x="67306" y="67306"/>
                </a:lnTo>
                <a:lnTo>
                  <a:pt x="39245" y="101316"/>
                </a:lnTo>
                <a:lnTo>
                  <a:pt x="18058" y="140351"/>
                </a:lnTo>
                <a:lnTo>
                  <a:pt x="4668" y="183487"/>
                </a:lnTo>
                <a:lnTo>
                  <a:pt x="0" y="229800"/>
                </a:lnTo>
                <a:lnTo>
                  <a:pt x="4668" y="276112"/>
                </a:lnTo>
                <a:lnTo>
                  <a:pt x="18058" y="319248"/>
                </a:lnTo>
                <a:lnTo>
                  <a:pt x="39245" y="358283"/>
                </a:lnTo>
                <a:lnTo>
                  <a:pt x="67306" y="392293"/>
                </a:lnTo>
                <a:lnTo>
                  <a:pt x="101316" y="420353"/>
                </a:lnTo>
                <a:lnTo>
                  <a:pt x="140351" y="441541"/>
                </a:lnTo>
                <a:lnTo>
                  <a:pt x="183487" y="454931"/>
                </a:lnTo>
                <a:lnTo>
                  <a:pt x="229800" y="459600"/>
                </a:lnTo>
                <a:lnTo>
                  <a:pt x="276112" y="454931"/>
                </a:lnTo>
                <a:lnTo>
                  <a:pt x="319248" y="441541"/>
                </a:lnTo>
                <a:lnTo>
                  <a:pt x="358283" y="420353"/>
                </a:lnTo>
                <a:lnTo>
                  <a:pt x="392292" y="392293"/>
                </a:lnTo>
                <a:lnTo>
                  <a:pt x="420353" y="358283"/>
                </a:lnTo>
                <a:lnTo>
                  <a:pt x="441540" y="319248"/>
                </a:lnTo>
                <a:lnTo>
                  <a:pt x="454930" y="276112"/>
                </a:lnTo>
                <a:lnTo>
                  <a:pt x="459599" y="229800"/>
                </a:lnTo>
                <a:lnTo>
                  <a:pt x="455142" y="184758"/>
                </a:lnTo>
                <a:lnTo>
                  <a:pt x="442107" y="141858"/>
                </a:lnTo>
                <a:lnTo>
                  <a:pt x="420990" y="102306"/>
                </a:lnTo>
                <a:lnTo>
                  <a:pt x="392292" y="67306"/>
                </a:lnTo>
                <a:lnTo>
                  <a:pt x="357292" y="38608"/>
                </a:lnTo>
                <a:lnTo>
                  <a:pt x="317740" y="17492"/>
                </a:lnTo>
                <a:lnTo>
                  <a:pt x="274840" y="4456"/>
                </a:lnTo>
                <a:lnTo>
                  <a:pt x="229800" y="0"/>
                </a:lnTo>
                <a:close/>
              </a:path>
            </a:pathLst>
          </a:custGeom>
          <a:solidFill>
            <a:srgbClr val="CB50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831207" y="1360644"/>
            <a:ext cx="156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0" b="1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-25"/>
              <a:t>1</a:t>
            </a:fld>
          </a:p>
        </p:txBody>
      </p:sp>
      <p:sp>
        <p:nvSpPr>
          <p:cNvPr id="24" name="object 24"/>
          <p:cNvSpPr txBox="1"/>
          <p:nvPr/>
        </p:nvSpPr>
        <p:spPr>
          <a:xfrm>
            <a:off x="337054" y="4034879"/>
            <a:ext cx="1821180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50165">
              <a:lnSpc>
                <a:spcPct val="100699"/>
              </a:lnSpc>
              <a:spcBef>
                <a:spcPts val="85"/>
              </a:spcBef>
            </a:pPr>
            <a:r>
              <a:rPr dirty="0" sz="1800" spc="-5" b="1">
                <a:solidFill>
                  <a:srgbClr val="980000"/>
                </a:solidFill>
                <a:latin typeface="Tahoma"/>
                <a:cs typeface="Tahoma"/>
              </a:rPr>
              <a:t>Violate privacy </a:t>
            </a:r>
            <a:r>
              <a:rPr dirty="0" sz="1800" spc="-515" b="1">
                <a:solidFill>
                  <a:srgbClr val="980000"/>
                </a:solidFill>
                <a:latin typeface="Tahoma"/>
                <a:cs typeface="Tahoma"/>
              </a:rPr>
              <a:t> </a:t>
            </a:r>
            <a:r>
              <a:rPr dirty="0" sz="1800" spc="-60" b="1">
                <a:solidFill>
                  <a:srgbClr val="980000"/>
                </a:solidFill>
                <a:latin typeface="Tahoma"/>
                <a:cs typeface="Tahoma"/>
              </a:rPr>
              <a:t>&amp;</a:t>
            </a:r>
            <a:r>
              <a:rPr dirty="0" sz="1800" spc="-65" b="1">
                <a:solidFill>
                  <a:srgbClr val="980000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980000"/>
                </a:solidFill>
                <a:latin typeface="Tahoma"/>
                <a:cs typeface="Tahoma"/>
              </a:rPr>
              <a:t>d</a:t>
            </a:r>
            <a:r>
              <a:rPr dirty="0" sz="1800" spc="15" b="1">
                <a:solidFill>
                  <a:srgbClr val="980000"/>
                </a:solidFill>
                <a:latin typeface="Tahoma"/>
                <a:cs typeface="Tahoma"/>
              </a:rPr>
              <a:t>ata</a:t>
            </a:r>
            <a:r>
              <a:rPr dirty="0" sz="1800" spc="-65" b="1">
                <a:solidFill>
                  <a:srgbClr val="980000"/>
                </a:solidFill>
                <a:latin typeface="Tahoma"/>
                <a:cs typeface="Tahoma"/>
              </a:rPr>
              <a:t> </a:t>
            </a:r>
            <a:r>
              <a:rPr dirty="0" sz="1800" spc="10" b="1">
                <a:solidFill>
                  <a:srgbClr val="980000"/>
                </a:solidFill>
                <a:latin typeface="Tahoma"/>
                <a:cs typeface="Tahoma"/>
              </a:rPr>
              <a:t>inte</a:t>
            </a:r>
            <a:r>
              <a:rPr dirty="0" sz="1800" spc="-125" b="1">
                <a:solidFill>
                  <a:srgbClr val="980000"/>
                </a:solidFill>
                <a:latin typeface="Tahoma"/>
                <a:cs typeface="Tahoma"/>
              </a:rPr>
              <a:t>g</a:t>
            </a:r>
            <a:r>
              <a:rPr dirty="0" sz="1800" spc="10" b="1">
                <a:solidFill>
                  <a:srgbClr val="980000"/>
                </a:solidFill>
                <a:latin typeface="Tahoma"/>
                <a:cs typeface="Tahoma"/>
              </a:rPr>
              <a:t>rity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22967" y="4034856"/>
            <a:ext cx="187007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55880">
              <a:lnSpc>
                <a:spcPct val="100699"/>
              </a:lnSpc>
              <a:spcBef>
                <a:spcPts val="85"/>
              </a:spcBef>
            </a:pPr>
            <a:r>
              <a:rPr dirty="0" sz="1800" spc="-15" b="1">
                <a:solidFill>
                  <a:srgbClr val="980000"/>
                </a:solidFill>
                <a:latin typeface="Tahoma"/>
                <a:cs typeface="Tahoma"/>
              </a:rPr>
              <a:t>Introduction </a:t>
            </a:r>
            <a:r>
              <a:rPr dirty="0" sz="1800" b="1">
                <a:solidFill>
                  <a:srgbClr val="980000"/>
                </a:solidFill>
                <a:latin typeface="Tahoma"/>
                <a:cs typeface="Tahoma"/>
              </a:rPr>
              <a:t>of </a:t>
            </a:r>
            <a:r>
              <a:rPr dirty="0" sz="1800" spc="-515" b="1">
                <a:solidFill>
                  <a:srgbClr val="980000"/>
                </a:solidFill>
                <a:latin typeface="Tahoma"/>
                <a:cs typeface="Tahoma"/>
              </a:rPr>
              <a:t> </a:t>
            </a:r>
            <a:r>
              <a:rPr dirty="0" sz="1800" spc="-5" b="1">
                <a:solidFill>
                  <a:srgbClr val="980000"/>
                </a:solidFill>
                <a:latin typeface="Tahoma"/>
                <a:cs typeface="Tahoma"/>
              </a:rPr>
              <a:t>b</a:t>
            </a:r>
            <a:r>
              <a:rPr dirty="0" sz="1800" spc="-15" b="1">
                <a:solidFill>
                  <a:srgbClr val="980000"/>
                </a:solidFill>
                <a:latin typeface="Tahoma"/>
                <a:cs typeface="Tahoma"/>
              </a:rPr>
              <a:t>iase</a:t>
            </a:r>
            <a:r>
              <a:rPr dirty="0" sz="1800" spc="-35" b="1">
                <a:solidFill>
                  <a:srgbClr val="980000"/>
                </a:solidFill>
                <a:latin typeface="Tahoma"/>
                <a:cs typeface="Tahoma"/>
              </a:rPr>
              <a:t>s</a:t>
            </a:r>
            <a:r>
              <a:rPr dirty="0" sz="1800" spc="-65" b="1">
                <a:solidFill>
                  <a:srgbClr val="980000"/>
                </a:solidFill>
                <a:latin typeface="Tahoma"/>
                <a:cs typeface="Tahoma"/>
              </a:rPr>
              <a:t> </a:t>
            </a:r>
            <a:r>
              <a:rPr dirty="0" sz="1800" spc="-60" b="1">
                <a:solidFill>
                  <a:srgbClr val="980000"/>
                </a:solidFill>
                <a:latin typeface="Tahoma"/>
                <a:cs typeface="Tahoma"/>
              </a:rPr>
              <a:t>&amp;</a:t>
            </a:r>
            <a:r>
              <a:rPr dirty="0" sz="1800" spc="-65" b="1">
                <a:solidFill>
                  <a:srgbClr val="980000"/>
                </a:solidFill>
                <a:latin typeface="Tahoma"/>
                <a:cs typeface="Tahoma"/>
              </a:rPr>
              <a:t> </a:t>
            </a:r>
            <a:r>
              <a:rPr dirty="0" sz="1800" spc="-5" b="1">
                <a:solidFill>
                  <a:srgbClr val="980000"/>
                </a:solidFill>
                <a:latin typeface="Tahoma"/>
                <a:cs typeface="Tahoma"/>
              </a:rPr>
              <a:t>op</a:t>
            </a:r>
            <a:r>
              <a:rPr dirty="0" sz="1800" b="1">
                <a:solidFill>
                  <a:srgbClr val="980000"/>
                </a:solidFill>
                <a:latin typeface="Tahoma"/>
                <a:cs typeface="Tahoma"/>
              </a:rPr>
              <a:t>acity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18781" y="4034856"/>
            <a:ext cx="186753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07670" marR="5080" indent="-395605">
              <a:lnSpc>
                <a:spcPct val="100699"/>
              </a:lnSpc>
              <a:spcBef>
                <a:spcPts val="85"/>
              </a:spcBef>
            </a:pPr>
            <a:r>
              <a:rPr dirty="0" sz="1800" spc="-30" b="1">
                <a:solidFill>
                  <a:srgbClr val="980000"/>
                </a:solidFill>
                <a:latin typeface="Tahoma"/>
                <a:cs typeface="Tahoma"/>
              </a:rPr>
              <a:t>Ene</a:t>
            </a:r>
            <a:r>
              <a:rPr dirty="0" sz="1800" spc="-45" b="1">
                <a:solidFill>
                  <a:srgbClr val="980000"/>
                </a:solidFill>
                <a:latin typeface="Tahoma"/>
                <a:cs typeface="Tahoma"/>
              </a:rPr>
              <a:t>rg</a:t>
            </a:r>
            <a:r>
              <a:rPr dirty="0" sz="1800" spc="-15" b="1">
                <a:solidFill>
                  <a:srgbClr val="980000"/>
                </a:solidFill>
                <a:latin typeface="Tahoma"/>
                <a:cs typeface="Tahoma"/>
              </a:rPr>
              <a:t>y</a:t>
            </a:r>
            <a:r>
              <a:rPr dirty="0" sz="1800" spc="-65" b="1">
                <a:solidFill>
                  <a:srgbClr val="980000"/>
                </a:solidFill>
                <a:latin typeface="Tahoma"/>
                <a:cs typeface="Tahoma"/>
              </a:rPr>
              <a:t> </a:t>
            </a:r>
            <a:r>
              <a:rPr dirty="0" sz="1800" spc="-60" b="1">
                <a:solidFill>
                  <a:srgbClr val="980000"/>
                </a:solidFill>
                <a:latin typeface="Tahoma"/>
                <a:cs typeface="Tahoma"/>
              </a:rPr>
              <a:t>&amp;</a:t>
            </a:r>
            <a:r>
              <a:rPr dirty="0" sz="1800" spc="-65" b="1">
                <a:solidFill>
                  <a:srgbClr val="980000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980000"/>
                </a:solidFill>
                <a:latin typeface="Tahoma"/>
                <a:cs typeface="Tahoma"/>
              </a:rPr>
              <a:t>cap</a:t>
            </a:r>
            <a:r>
              <a:rPr dirty="0" sz="1800" spc="5" b="1">
                <a:solidFill>
                  <a:srgbClr val="980000"/>
                </a:solidFill>
                <a:latin typeface="Tahoma"/>
                <a:cs typeface="Tahoma"/>
              </a:rPr>
              <a:t>ital  </a:t>
            </a:r>
            <a:r>
              <a:rPr dirty="0" sz="1800" b="1">
                <a:solidFill>
                  <a:srgbClr val="980000"/>
                </a:solidFill>
                <a:latin typeface="Tahoma"/>
                <a:cs typeface="Tahoma"/>
              </a:rPr>
              <a:t>intensive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04775" y="4034856"/>
            <a:ext cx="17170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980000"/>
                </a:solidFill>
                <a:latin typeface="Tahoma"/>
                <a:cs typeface="Tahoma"/>
              </a:rPr>
              <a:t>Hype</a:t>
            </a:r>
            <a:r>
              <a:rPr dirty="0" sz="1800" spc="-90" b="1">
                <a:solidFill>
                  <a:srgbClr val="980000"/>
                </a:solidFill>
                <a:latin typeface="Tahoma"/>
                <a:cs typeface="Tahoma"/>
              </a:rPr>
              <a:t> </a:t>
            </a:r>
            <a:r>
              <a:rPr dirty="0" sz="1800" spc="-30" b="1">
                <a:solidFill>
                  <a:srgbClr val="980000"/>
                </a:solidFill>
                <a:latin typeface="Tahoma"/>
                <a:cs typeface="Tahoma"/>
              </a:rPr>
              <a:t>vs</a:t>
            </a:r>
            <a:r>
              <a:rPr dirty="0" sz="1800" spc="-85" b="1">
                <a:solidFill>
                  <a:srgbClr val="980000"/>
                </a:solidFill>
                <a:latin typeface="Tahoma"/>
                <a:cs typeface="Tahoma"/>
              </a:rPr>
              <a:t> </a:t>
            </a:r>
            <a:r>
              <a:rPr dirty="0" sz="1800" spc="5" b="1">
                <a:solidFill>
                  <a:srgbClr val="980000"/>
                </a:solidFill>
                <a:latin typeface="Tahoma"/>
                <a:cs typeface="Tahoma"/>
              </a:rPr>
              <a:t>reality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8675" y="1588841"/>
            <a:ext cx="178117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 b="1">
                <a:solidFill>
                  <a:srgbClr val="FFFFFF"/>
                </a:solidFill>
                <a:latin typeface="Tahoma"/>
                <a:cs typeface="Tahoma"/>
              </a:rPr>
              <a:t>Trust</a:t>
            </a:r>
            <a:r>
              <a:rPr dirty="0" sz="270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00" spc="25" b="1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70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00" spc="-204" b="1">
                <a:solidFill>
                  <a:srgbClr val="FFFFFF"/>
                </a:solidFill>
                <a:latin typeface="Tahoma"/>
                <a:cs typeface="Tahoma"/>
              </a:rPr>
              <a:t>AI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800" y="1579653"/>
            <a:ext cx="285877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700" spc="-5" b="1">
                <a:solidFill>
                  <a:srgbClr val="666666"/>
                </a:solidFill>
                <a:latin typeface="Tahoma"/>
                <a:cs typeface="Tahoma"/>
              </a:rPr>
              <a:t>Trust</a:t>
            </a:r>
            <a:r>
              <a:rPr dirty="0" u="none" sz="2700" spc="-130" b="1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u="none" sz="2700" spc="25" b="1">
                <a:solidFill>
                  <a:srgbClr val="666666"/>
                </a:solidFill>
                <a:latin typeface="Tahoma"/>
                <a:cs typeface="Tahoma"/>
              </a:rPr>
              <a:t>in</a:t>
            </a:r>
            <a:r>
              <a:rPr dirty="0" u="none" sz="2700" spc="-130" b="1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u="none" sz="2700" spc="20" b="1">
                <a:solidFill>
                  <a:srgbClr val="666666"/>
                </a:solidFill>
                <a:latin typeface="Tahoma"/>
                <a:cs typeface="Tahoma"/>
              </a:rPr>
              <a:t>Humans</a:t>
            </a:r>
            <a:endParaRPr sz="27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6524" y="502974"/>
            <a:ext cx="8135620" cy="4009390"/>
            <a:chOff x="536524" y="502974"/>
            <a:chExt cx="8135620" cy="40093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5350" y="502974"/>
              <a:ext cx="834575" cy="834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524" y="502974"/>
              <a:ext cx="834575" cy="8345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99272" y="2357414"/>
              <a:ext cx="3553460" cy="2136140"/>
            </a:xfrm>
            <a:custGeom>
              <a:avLst/>
              <a:gdLst/>
              <a:ahLst/>
              <a:cxnLst/>
              <a:rect l="l" t="t" r="r" b="b"/>
              <a:pathLst>
                <a:path w="3553459" h="2136140">
                  <a:moveTo>
                    <a:pt x="1331437" y="701837"/>
                  </a:moveTo>
                  <a:lnTo>
                    <a:pt x="1332977" y="664563"/>
                  </a:lnTo>
                  <a:lnTo>
                    <a:pt x="1337546" y="627796"/>
                  </a:lnTo>
                  <a:lnTo>
                    <a:pt x="1355463" y="555976"/>
                  </a:lnTo>
                  <a:lnTo>
                    <a:pt x="1384574" y="486765"/>
                  </a:lnTo>
                  <a:lnTo>
                    <a:pt x="1403135" y="453259"/>
                  </a:lnTo>
                  <a:lnTo>
                    <a:pt x="1424264" y="420550"/>
                  </a:lnTo>
                  <a:lnTo>
                    <a:pt x="1447885" y="388688"/>
                  </a:lnTo>
                  <a:lnTo>
                    <a:pt x="1473920" y="357721"/>
                  </a:lnTo>
                  <a:lnTo>
                    <a:pt x="1502293" y="327697"/>
                  </a:lnTo>
                  <a:lnTo>
                    <a:pt x="1532927" y="298665"/>
                  </a:lnTo>
                  <a:lnTo>
                    <a:pt x="1565746" y="270673"/>
                  </a:lnTo>
                  <a:lnTo>
                    <a:pt x="1600671" y="243770"/>
                  </a:lnTo>
                  <a:lnTo>
                    <a:pt x="1637628" y="218004"/>
                  </a:lnTo>
                  <a:lnTo>
                    <a:pt x="1676538" y="193424"/>
                  </a:lnTo>
                  <a:lnTo>
                    <a:pt x="1717325" y="170078"/>
                  </a:lnTo>
                  <a:lnTo>
                    <a:pt x="1759913" y="148015"/>
                  </a:lnTo>
                  <a:lnTo>
                    <a:pt x="1804224" y="127283"/>
                  </a:lnTo>
                  <a:lnTo>
                    <a:pt x="1850182" y="107932"/>
                  </a:lnTo>
                  <a:lnTo>
                    <a:pt x="1897710" y="90008"/>
                  </a:lnTo>
                  <a:lnTo>
                    <a:pt x="1946731" y="73561"/>
                  </a:lnTo>
                  <a:lnTo>
                    <a:pt x="1997169" y="58640"/>
                  </a:lnTo>
                  <a:lnTo>
                    <a:pt x="2048946" y="45292"/>
                  </a:lnTo>
                  <a:lnTo>
                    <a:pt x="2101986" y="33567"/>
                  </a:lnTo>
                  <a:lnTo>
                    <a:pt x="2156211" y="23512"/>
                  </a:lnTo>
                  <a:lnTo>
                    <a:pt x="2211547" y="15177"/>
                  </a:lnTo>
                  <a:lnTo>
                    <a:pt x="2267914" y="8610"/>
                  </a:lnTo>
                  <a:lnTo>
                    <a:pt x="2325238" y="3859"/>
                  </a:lnTo>
                  <a:lnTo>
                    <a:pt x="2383440" y="972"/>
                  </a:lnTo>
                  <a:lnTo>
                    <a:pt x="2442444" y="0"/>
                  </a:lnTo>
                  <a:lnTo>
                    <a:pt x="2501449" y="972"/>
                  </a:lnTo>
                  <a:lnTo>
                    <a:pt x="2559651" y="3859"/>
                  </a:lnTo>
                  <a:lnTo>
                    <a:pt x="2616974" y="8610"/>
                  </a:lnTo>
                  <a:lnTo>
                    <a:pt x="2673341" y="15177"/>
                  </a:lnTo>
                  <a:lnTo>
                    <a:pt x="2728677" y="23512"/>
                  </a:lnTo>
                  <a:lnTo>
                    <a:pt x="2782902" y="33567"/>
                  </a:lnTo>
                  <a:lnTo>
                    <a:pt x="2835942" y="45292"/>
                  </a:lnTo>
                  <a:lnTo>
                    <a:pt x="2887719" y="58640"/>
                  </a:lnTo>
                  <a:lnTo>
                    <a:pt x="2938156" y="73561"/>
                  </a:lnTo>
                  <a:lnTo>
                    <a:pt x="2987177" y="90008"/>
                  </a:lnTo>
                  <a:lnTo>
                    <a:pt x="3034705" y="107932"/>
                  </a:lnTo>
                  <a:lnTo>
                    <a:pt x="3080663" y="127283"/>
                  </a:lnTo>
                  <a:lnTo>
                    <a:pt x="3124974" y="148015"/>
                  </a:lnTo>
                  <a:lnTo>
                    <a:pt x="3167561" y="170078"/>
                  </a:lnTo>
                  <a:lnTo>
                    <a:pt x="3208349" y="193424"/>
                  </a:lnTo>
                  <a:lnTo>
                    <a:pt x="3247259" y="218004"/>
                  </a:lnTo>
                  <a:lnTo>
                    <a:pt x="3284215" y="243770"/>
                  </a:lnTo>
                  <a:lnTo>
                    <a:pt x="3319141" y="270673"/>
                  </a:lnTo>
                  <a:lnTo>
                    <a:pt x="3351959" y="298665"/>
                  </a:lnTo>
                  <a:lnTo>
                    <a:pt x="3382593" y="327697"/>
                  </a:lnTo>
                  <a:lnTo>
                    <a:pt x="3410966" y="357721"/>
                  </a:lnTo>
                  <a:lnTo>
                    <a:pt x="3437001" y="388688"/>
                  </a:lnTo>
                  <a:lnTo>
                    <a:pt x="3460622" y="420550"/>
                  </a:lnTo>
                  <a:lnTo>
                    <a:pt x="3481751" y="453259"/>
                  </a:lnTo>
                  <a:lnTo>
                    <a:pt x="3500313" y="486765"/>
                  </a:lnTo>
                  <a:lnTo>
                    <a:pt x="3529424" y="555976"/>
                  </a:lnTo>
                  <a:lnTo>
                    <a:pt x="3547341" y="627796"/>
                  </a:lnTo>
                  <a:lnTo>
                    <a:pt x="3553449" y="701837"/>
                  </a:lnTo>
                  <a:lnTo>
                    <a:pt x="3547341" y="775878"/>
                  </a:lnTo>
                  <a:lnTo>
                    <a:pt x="3529424" y="847699"/>
                  </a:lnTo>
                  <a:lnTo>
                    <a:pt x="3500313" y="916910"/>
                  </a:lnTo>
                  <a:lnTo>
                    <a:pt x="3481751" y="950416"/>
                  </a:lnTo>
                  <a:lnTo>
                    <a:pt x="3460622" y="983124"/>
                  </a:lnTo>
                  <a:lnTo>
                    <a:pt x="3437001" y="1014987"/>
                  </a:lnTo>
                  <a:lnTo>
                    <a:pt x="3410966" y="1045954"/>
                  </a:lnTo>
                  <a:lnTo>
                    <a:pt x="3382593" y="1075978"/>
                  </a:lnTo>
                  <a:lnTo>
                    <a:pt x="3351959" y="1105010"/>
                  </a:lnTo>
                  <a:lnTo>
                    <a:pt x="3319141" y="1133002"/>
                  </a:lnTo>
                  <a:lnTo>
                    <a:pt x="3284215" y="1159906"/>
                  </a:lnTo>
                  <a:lnTo>
                    <a:pt x="3247259" y="1185672"/>
                  </a:lnTo>
                  <a:lnTo>
                    <a:pt x="3208349" y="1210252"/>
                  </a:lnTo>
                  <a:lnTo>
                    <a:pt x="3167561" y="1233598"/>
                  </a:lnTo>
                  <a:lnTo>
                    <a:pt x="3124974" y="1255661"/>
                  </a:lnTo>
                  <a:lnTo>
                    <a:pt x="3080663" y="1276393"/>
                  </a:lnTo>
                  <a:lnTo>
                    <a:pt x="3034705" y="1295745"/>
                  </a:lnTo>
                  <a:lnTo>
                    <a:pt x="2987177" y="1313668"/>
                  </a:lnTo>
                  <a:lnTo>
                    <a:pt x="2938156" y="1330115"/>
                  </a:lnTo>
                  <a:lnTo>
                    <a:pt x="2887719" y="1345037"/>
                  </a:lnTo>
                  <a:lnTo>
                    <a:pt x="2835942" y="1358384"/>
                  </a:lnTo>
                  <a:lnTo>
                    <a:pt x="2782902" y="1370110"/>
                  </a:lnTo>
                  <a:lnTo>
                    <a:pt x="2728677" y="1380164"/>
                  </a:lnTo>
                  <a:lnTo>
                    <a:pt x="2673341" y="1388500"/>
                  </a:lnTo>
                  <a:lnTo>
                    <a:pt x="2616974" y="1395067"/>
                  </a:lnTo>
                  <a:lnTo>
                    <a:pt x="2559651" y="1399818"/>
                  </a:lnTo>
                  <a:lnTo>
                    <a:pt x="2501449" y="1402704"/>
                  </a:lnTo>
                  <a:lnTo>
                    <a:pt x="2442444" y="1403677"/>
                  </a:lnTo>
                  <a:lnTo>
                    <a:pt x="2383440" y="1402704"/>
                  </a:lnTo>
                  <a:lnTo>
                    <a:pt x="2325238" y="1399818"/>
                  </a:lnTo>
                  <a:lnTo>
                    <a:pt x="2267914" y="1395067"/>
                  </a:lnTo>
                  <a:lnTo>
                    <a:pt x="2211547" y="1388500"/>
                  </a:lnTo>
                  <a:lnTo>
                    <a:pt x="2156211" y="1380164"/>
                  </a:lnTo>
                  <a:lnTo>
                    <a:pt x="2101986" y="1370110"/>
                  </a:lnTo>
                  <a:lnTo>
                    <a:pt x="2048946" y="1358384"/>
                  </a:lnTo>
                  <a:lnTo>
                    <a:pt x="1997169" y="1345037"/>
                  </a:lnTo>
                  <a:lnTo>
                    <a:pt x="1946731" y="1330115"/>
                  </a:lnTo>
                  <a:lnTo>
                    <a:pt x="1897710" y="1313668"/>
                  </a:lnTo>
                  <a:lnTo>
                    <a:pt x="1850182" y="1295745"/>
                  </a:lnTo>
                  <a:lnTo>
                    <a:pt x="1804224" y="1276393"/>
                  </a:lnTo>
                  <a:lnTo>
                    <a:pt x="1759913" y="1255661"/>
                  </a:lnTo>
                  <a:lnTo>
                    <a:pt x="1717325" y="1233598"/>
                  </a:lnTo>
                  <a:lnTo>
                    <a:pt x="1676538" y="1210252"/>
                  </a:lnTo>
                  <a:lnTo>
                    <a:pt x="1637628" y="1185672"/>
                  </a:lnTo>
                  <a:lnTo>
                    <a:pt x="1600671" y="1159906"/>
                  </a:lnTo>
                  <a:lnTo>
                    <a:pt x="1565746" y="1133002"/>
                  </a:lnTo>
                  <a:lnTo>
                    <a:pt x="1532927" y="1105010"/>
                  </a:lnTo>
                  <a:lnTo>
                    <a:pt x="1502293" y="1075978"/>
                  </a:lnTo>
                  <a:lnTo>
                    <a:pt x="1473920" y="1045954"/>
                  </a:lnTo>
                  <a:lnTo>
                    <a:pt x="1447885" y="1014987"/>
                  </a:lnTo>
                  <a:lnTo>
                    <a:pt x="1424264" y="983124"/>
                  </a:lnTo>
                  <a:lnTo>
                    <a:pt x="1403135" y="950416"/>
                  </a:lnTo>
                  <a:lnTo>
                    <a:pt x="1384574" y="916910"/>
                  </a:lnTo>
                  <a:lnTo>
                    <a:pt x="1355463" y="847699"/>
                  </a:lnTo>
                  <a:lnTo>
                    <a:pt x="1337546" y="775878"/>
                  </a:lnTo>
                  <a:lnTo>
                    <a:pt x="1332977" y="739111"/>
                  </a:lnTo>
                  <a:lnTo>
                    <a:pt x="1331437" y="701837"/>
                  </a:lnTo>
                  <a:close/>
                </a:path>
                <a:path w="3553459" h="2136140">
                  <a:moveTo>
                    <a:pt x="0" y="938335"/>
                  </a:moveTo>
                  <a:lnTo>
                    <a:pt x="1540" y="901061"/>
                  </a:lnTo>
                  <a:lnTo>
                    <a:pt x="6108" y="864294"/>
                  </a:lnTo>
                  <a:lnTo>
                    <a:pt x="24025" y="792473"/>
                  </a:lnTo>
                  <a:lnTo>
                    <a:pt x="53136" y="723262"/>
                  </a:lnTo>
                  <a:lnTo>
                    <a:pt x="71698" y="689756"/>
                  </a:lnTo>
                  <a:lnTo>
                    <a:pt x="92827" y="657048"/>
                  </a:lnTo>
                  <a:lnTo>
                    <a:pt x="116448" y="625186"/>
                  </a:lnTo>
                  <a:lnTo>
                    <a:pt x="142483" y="594219"/>
                  </a:lnTo>
                  <a:lnTo>
                    <a:pt x="170856" y="564195"/>
                  </a:lnTo>
                  <a:lnTo>
                    <a:pt x="201490" y="535163"/>
                  </a:lnTo>
                  <a:lnTo>
                    <a:pt x="234308" y="507171"/>
                  </a:lnTo>
                  <a:lnTo>
                    <a:pt x="269234" y="480268"/>
                  </a:lnTo>
                  <a:lnTo>
                    <a:pt x="306190" y="454502"/>
                  </a:lnTo>
                  <a:lnTo>
                    <a:pt x="345101" y="429922"/>
                  </a:lnTo>
                  <a:lnTo>
                    <a:pt x="385888" y="406576"/>
                  </a:lnTo>
                  <a:lnTo>
                    <a:pt x="428476" y="384513"/>
                  </a:lnTo>
                  <a:lnTo>
                    <a:pt x="472787" y="363781"/>
                  </a:lnTo>
                  <a:lnTo>
                    <a:pt x="518745" y="344429"/>
                  </a:lnTo>
                  <a:lnTo>
                    <a:pt x="566273" y="326506"/>
                  </a:lnTo>
                  <a:lnTo>
                    <a:pt x="615294" y="310059"/>
                  </a:lnTo>
                  <a:lnTo>
                    <a:pt x="665731" y="295137"/>
                  </a:lnTo>
                  <a:lnTo>
                    <a:pt x="717508" y="281790"/>
                  </a:lnTo>
                  <a:lnTo>
                    <a:pt x="770548" y="270064"/>
                  </a:lnTo>
                  <a:lnTo>
                    <a:pt x="824774" y="260010"/>
                  </a:lnTo>
                  <a:lnTo>
                    <a:pt x="880109" y="251675"/>
                  </a:lnTo>
                  <a:lnTo>
                    <a:pt x="936477" y="245107"/>
                  </a:lnTo>
                  <a:lnTo>
                    <a:pt x="993800" y="240356"/>
                  </a:lnTo>
                  <a:lnTo>
                    <a:pt x="1052003" y="237470"/>
                  </a:lnTo>
                  <a:lnTo>
                    <a:pt x="1111007" y="236497"/>
                  </a:lnTo>
                  <a:lnTo>
                    <a:pt x="1170011" y="237470"/>
                  </a:lnTo>
                  <a:lnTo>
                    <a:pt x="1228213" y="240356"/>
                  </a:lnTo>
                  <a:lnTo>
                    <a:pt x="1285536" y="245107"/>
                  </a:lnTo>
                  <a:lnTo>
                    <a:pt x="1341904" y="251675"/>
                  </a:lnTo>
                  <a:lnTo>
                    <a:pt x="1397239" y="260010"/>
                  </a:lnTo>
                  <a:lnTo>
                    <a:pt x="1451465" y="270064"/>
                  </a:lnTo>
                  <a:lnTo>
                    <a:pt x="1504505" y="281790"/>
                  </a:lnTo>
                  <a:lnTo>
                    <a:pt x="1556281" y="295137"/>
                  </a:lnTo>
                  <a:lnTo>
                    <a:pt x="1606719" y="310059"/>
                  </a:lnTo>
                  <a:lnTo>
                    <a:pt x="1655740" y="326506"/>
                  </a:lnTo>
                  <a:lnTo>
                    <a:pt x="1703267" y="344429"/>
                  </a:lnTo>
                  <a:lnTo>
                    <a:pt x="1749225" y="363781"/>
                  </a:lnTo>
                  <a:lnTo>
                    <a:pt x="1793536" y="384513"/>
                  </a:lnTo>
                  <a:lnTo>
                    <a:pt x="1836124" y="406576"/>
                  </a:lnTo>
                  <a:lnTo>
                    <a:pt x="1876911" y="429922"/>
                  </a:lnTo>
                  <a:lnTo>
                    <a:pt x="1915821" y="454502"/>
                  </a:lnTo>
                  <a:lnTo>
                    <a:pt x="1952778" y="480268"/>
                  </a:lnTo>
                  <a:lnTo>
                    <a:pt x="1987703" y="507171"/>
                  </a:lnTo>
                  <a:lnTo>
                    <a:pt x="2020522" y="535163"/>
                  </a:lnTo>
                  <a:lnTo>
                    <a:pt x="2051156" y="564195"/>
                  </a:lnTo>
                  <a:lnTo>
                    <a:pt x="2079529" y="594219"/>
                  </a:lnTo>
                  <a:lnTo>
                    <a:pt x="2105564" y="625186"/>
                  </a:lnTo>
                  <a:lnTo>
                    <a:pt x="2129185" y="657048"/>
                  </a:lnTo>
                  <a:lnTo>
                    <a:pt x="2150314" y="689756"/>
                  </a:lnTo>
                  <a:lnTo>
                    <a:pt x="2168875" y="723262"/>
                  </a:lnTo>
                  <a:lnTo>
                    <a:pt x="2197986" y="792473"/>
                  </a:lnTo>
                  <a:lnTo>
                    <a:pt x="2215903" y="864294"/>
                  </a:lnTo>
                  <a:lnTo>
                    <a:pt x="2222012" y="938335"/>
                  </a:lnTo>
                  <a:lnTo>
                    <a:pt x="2215903" y="1012376"/>
                  </a:lnTo>
                  <a:lnTo>
                    <a:pt x="2197986" y="1084196"/>
                  </a:lnTo>
                  <a:lnTo>
                    <a:pt x="2168875" y="1153407"/>
                  </a:lnTo>
                  <a:lnTo>
                    <a:pt x="2150314" y="1186913"/>
                  </a:lnTo>
                  <a:lnTo>
                    <a:pt x="2129185" y="1219622"/>
                  </a:lnTo>
                  <a:lnTo>
                    <a:pt x="2105564" y="1251484"/>
                  </a:lnTo>
                  <a:lnTo>
                    <a:pt x="2079529" y="1282451"/>
                  </a:lnTo>
                  <a:lnTo>
                    <a:pt x="2051156" y="1312475"/>
                  </a:lnTo>
                  <a:lnTo>
                    <a:pt x="2020522" y="1341507"/>
                  </a:lnTo>
                  <a:lnTo>
                    <a:pt x="1987703" y="1369499"/>
                  </a:lnTo>
                  <a:lnTo>
                    <a:pt x="1952778" y="1396402"/>
                  </a:lnTo>
                  <a:lnTo>
                    <a:pt x="1915821" y="1422168"/>
                  </a:lnTo>
                  <a:lnTo>
                    <a:pt x="1876911" y="1446748"/>
                  </a:lnTo>
                  <a:lnTo>
                    <a:pt x="1836124" y="1470094"/>
                  </a:lnTo>
                  <a:lnTo>
                    <a:pt x="1793536" y="1492157"/>
                  </a:lnTo>
                  <a:lnTo>
                    <a:pt x="1749225" y="1512888"/>
                  </a:lnTo>
                  <a:lnTo>
                    <a:pt x="1703267" y="1532240"/>
                  </a:lnTo>
                  <a:lnTo>
                    <a:pt x="1655740" y="1550164"/>
                  </a:lnTo>
                  <a:lnTo>
                    <a:pt x="1606719" y="1566611"/>
                  </a:lnTo>
                  <a:lnTo>
                    <a:pt x="1556281" y="1581532"/>
                  </a:lnTo>
                  <a:lnTo>
                    <a:pt x="1504505" y="1594880"/>
                  </a:lnTo>
                  <a:lnTo>
                    <a:pt x="1451465" y="1606605"/>
                  </a:lnTo>
                  <a:lnTo>
                    <a:pt x="1397239" y="1616660"/>
                  </a:lnTo>
                  <a:lnTo>
                    <a:pt x="1341904" y="1624995"/>
                  </a:lnTo>
                  <a:lnTo>
                    <a:pt x="1285536" y="1631562"/>
                  </a:lnTo>
                  <a:lnTo>
                    <a:pt x="1228213" y="1636313"/>
                  </a:lnTo>
                  <a:lnTo>
                    <a:pt x="1170011" y="1639199"/>
                  </a:lnTo>
                  <a:lnTo>
                    <a:pt x="1111007" y="1640172"/>
                  </a:lnTo>
                  <a:lnTo>
                    <a:pt x="1052003" y="1639199"/>
                  </a:lnTo>
                  <a:lnTo>
                    <a:pt x="993800" y="1636313"/>
                  </a:lnTo>
                  <a:lnTo>
                    <a:pt x="936477" y="1631562"/>
                  </a:lnTo>
                  <a:lnTo>
                    <a:pt x="880109" y="1624995"/>
                  </a:lnTo>
                  <a:lnTo>
                    <a:pt x="824774" y="1616660"/>
                  </a:lnTo>
                  <a:lnTo>
                    <a:pt x="770548" y="1606605"/>
                  </a:lnTo>
                  <a:lnTo>
                    <a:pt x="717508" y="1594880"/>
                  </a:lnTo>
                  <a:lnTo>
                    <a:pt x="665731" y="1581532"/>
                  </a:lnTo>
                  <a:lnTo>
                    <a:pt x="615294" y="1566611"/>
                  </a:lnTo>
                  <a:lnTo>
                    <a:pt x="566273" y="1550164"/>
                  </a:lnTo>
                  <a:lnTo>
                    <a:pt x="518745" y="1532240"/>
                  </a:lnTo>
                  <a:lnTo>
                    <a:pt x="472787" y="1512888"/>
                  </a:lnTo>
                  <a:lnTo>
                    <a:pt x="428476" y="1492157"/>
                  </a:lnTo>
                  <a:lnTo>
                    <a:pt x="385888" y="1470094"/>
                  </a:lnTo>
                  <a:lnTo>
                    <a:pt x="345101" y="1446748"/>
                  </a:lnTo>
                  <a:lnTo>
                    <a:pt x="306190" y="1422168"/>
                  </a:lnTo>
                  <a:lnTo>
                    <a:pt x="269234" y="1396402"/>
                  </a:lnTo>
                  <a:lnTo>
                    <a:pt x="234308" y="1369499"/>
                  </a:lnTo>
                  <a:lnTo>
                    <a:pt x="201490" y="1341507"/>
                  </a:lnTo>
                  <a:lnTo>
                    <a:pt x="170856" y="1312475"/>
                  </a:lnTo>
                  <a:lnTo>
                    <a:pt x="142483" y="1282451"/>
                  </a:lnTo>
                  <a:lnTo>
                    <a:pt x="116448" y="1251484"/>
                  </a:lnTo>
                  <a:lnTo>
                    <a:pt x="92827" y="1219622"/>
                  </a:lnTo>
                  <a:lnTo>
                    <a:pt x="71698" y="1186913"/>
                  </a:lnTo>
                  <a:lnTo>
                    <a:pt x="53136" y="1153407"/>
                  </a:lnTo>
                  <a:lnTo>
                    <a:pt x="24025" y="1084196"/>
                  </a:lnTo>
                  <a:lnTo>
                    <a:pt x="6108" y="1012376"/>
                  </a:lnTo>
                  <a:lnTo>
                    <a:pt x="1540" y="975609"/>
                  </a:lnTo>
                  <a:lnTo>
                    <a:pt x="0" y="938335"/>
                  </a:lnTo>
                  <a:close/>
                </a:path>
                <a:path w="3553459" h="2136140">
                  <a:moveTo>
                    <a:pt x="1105857" y="1433917"/>
                  </a:moveTo>
                  <a:lnTo>
                    <a:pt x="1107397" y="1396641"/>
                  </a:lnTo>
                  <a:lnTo>
                    <a:pt x="1111966" y="1359872"/>
                  </a:lnTo>
                  <a:lnTo>
                    <a:pt x="1129882" y="1288047"/>
                  </a:lnTo>
                  <a:lnTo>
                    <a:pt x="1158993" y="1218832"/>
                  </a:lnTo>
                  <a:lnTo>
                    <a:pt x="1177554" y="1185324"/>
                  </a:lnTo>
                  <a:lnTo>
                    <a:pt x="1198683" y="1152614"/>
                  </a:lnTo>
                  <a:lnTo>
                    <a:pt x="1222303" y="1120750"/>
                  </a:lnTo>
                  <a:lnTo>
                    <a:pt x="1248338" y="1089781"/>
                  </a:lnTo>
                  <a:lnTo>
                    <a:pt x="1276711" y="1059755"/>
                  </a:lnTo>
                  <a:lnTo>
                    <a:pt x="1307344" y="1030721"/>
                  </a:lnTo>
                  <a:lnTo>
                    <a:pt x="1340162" y="1002727"/>
                  </a:lnTo>
                  <a:lnTo>
                    <a:pt x="1375087" y="975823"/>
                  </a:lnTo>
                  <a:lnTo>
                    <a:pt x="1412043" y="950055"/>
                  </a:lnTo>
                  <a:lnTo>
                    <a:pt x="1450952" y="925474"/>
                  </a:lnTo>
                  <a:lnTo>
                    <a:pt x="1491739" y="902126"/>
                  </a:lnTo>
                  <a:lnTo>
                    <a:pt x="1534326" y="880062"/>
                  </a:lnTo>
                  <a:lnTo>
                    <a:pt x="1578636" y="859329"/>
                  </a:lnTo>
                  <a:lnTo>
                    <a:pt x="1624593" y="839976"/>
                  </a:lnTo>
                  <a:lnTo>
                    <a:pt x="1672121" y="822051"/>
                  </a:lnTo>
                  <a:lnTo>
                    <a:pt x="1721141" y="805603"/>
                  </a:lnTo>
                  <a:lnTo>
                    <a:pt x="1771577" y="790681"/>
                  </a:lnTo>
                  <a:lnTo>
                    <a:pt x="1823353" y="777333"/>
                  </a:lnTo>
                  <a:lnTo>
                    <a:pt x="1876392" y="765606"/>
                  </a:lnTo>
                  <a:lnTo>
                    <a:pt x="1930617" y="755551"/>
                  </a:lnTo>
                  <a:lnTo>
                    <a:pt x="1985951" y="747216"/>
                  </a:lnTo>
                  <a:lnTo>
                    <a:pt x="2042318" y="740648"/>
                  </a:lnTo>
                  <a:lnTo>
                    <a:pt x="2099640" y="735897"/>
                  </a:lnTo>
                  <a:lnTo>
                    <a:pt x="2157841" y="733010"/>
                  </a:lnTo>
                  <a:lnTo>
                    <a:pt x="2216844" y="732037"/>
                  </a:lnTo>
                  <a:lnTo>
                    <a:pt x="2275848" y="733010"/>
                  </a:lnTo>
                  <a:lnTo>
                    <a:pt x="2334049" y="735897"/>
                  </a:lnTo>
                  <a:lnTo>
                    <a:pt x="2391372" y="740648"/>
                  </a:lnTo>
                  <a:lnTo>
                    <a:pt x="2447738" y="747216"/>
                  </a:lnTo>
                  <a:lnTo>
                    <a:pt x="2503073" y="755551"/>
                  </a:lnTo>
                  <a:lnTo>
                    <a:pt x="2557298" y="765606"/>
                  </a:lnTo>
                  <a:lnTo>
                    <a:pt x="2610337" y="777333"/>
                  </a:lnTo>
                  <a:lnTo>
                    <a:pt x="2662113" y="790681"/>
                  </a:lnTo>
                  <a:lnTo>
                    <a:pt x="2712549" y="805603"/>
                  </a:lnTo>
                  <a:lnTo>
                    <a:pt x="2761570" y="822051"/>
                  </a:lnTo>
                  <a:lnTo>
                    <a:pt x="2809097" y="839976"/>
                  </a:lnTo>
                  <a:lnTo>
                    <a:pt x="2855054" y="859329"/>
                  </a:lnTo>
                  <a:lnTo>
                    <a:pt x="2899364" y="880062"/>
                  </a:lnTo>
                  <a:lnTo>
                    <a:pt x="2941951" y="902126"/>
                  </a:lnTo>
                  <a:lnTo>
                    <a:pt x="2982737" y="925474"/>
                  </a:lnTo>
                  <a:lnTo>
                    <a:pt x="3021647" y="950055"/>
                  </a:lnTo>
                  <a:lnTo>
                    <a:pt x="3058603" y="975823"/>
                  </a:lnTo>
                  <a:lnTo>
                    <a:pt x="3093528" y="1002727"/>
                  </a:lnTo>
                  <a:lnTo>
                    <a:pt x="3126345" y="1030721"/>
                  </a:lnTo>
                  <a:lnTo>
                    <a:pt x="3156979" y="1059755"/>
                  </a:lnTo>
                  <a:lnTo>
                    <a:pt x="3185351" y="1089781"/>
                  </a:lnTo>
                  <a:lnTo>
                    <a:pt x="3211386" y="1120750"/>
                  </a:lnTo>
                  <a:lnTo>
                    <a:pt x="3235006" y="1152614"/>
                  </a:lnTo>
                  <a:lnTo>
                    <a:pt x="3256135" y="1185324"/>
                  </a:lnTo>
                  <a:lnTo>
                    <a:pt x="3274696" y="1218832"/>
                  </a:lnTo>
                  <a:lnTo>
                    <a:pt x="3303807" y="1288047"/>
                  </a:lnTo>
                  <a:lnTo>
                    <a:pt x="3321723" y="1359872"/>
                  </a:lnTo>
                  <a:lnTo>
                    <a:pt x="3327832" y="1433917"/>
                  </a:lnTo>
                  <a:lnTo>
                    <a:pt x="3321723" y="1507963"/>
                  </a:lnTo>
                  <a:lnTo>
                    <a:pt x="3303807" y="1579787"/>
                  </a:lnTo>
                  <a:lnTo>
                    <a:pt x="3274696" y="1649002"/>
                  </a:lnTo>
                  <a:lnTo>
                    <a:pt x="3256135" y="1682510"/>
                  </a:lnTo>
                  <a:lnTo>
                    <a:pt x="3235006" y="1715221"/>
                  </a:lnTo>
                  <a:lnTo>
                    <a:pt x="3211386" y="1747085"/>
                  </a:lnTo>
                  <a:lnTo>
                    <a:pt x="3185351" y="1778054"/>
                  </a:lnTo>
                  <a:lnTo>
                    <a:pt x="3156979" y="1808079"/>
                  </a:lnTo>
                  <a:lnTo>
                    <a:pt x="3126345" y="1837113"/>
                  </a:lnTo>
                  <a:lnTo>
                    <a:pt x="3093528" y="1865107"/>
                  </a:lnTo>
                  <a:lnTo>
                    <a:pt x="3058603" y="1892012"/>
                  </a:lnTo>
                  <a:lnTo>
                    <a:pt x="3021647" y="1917779"/>
                  </a:lnTo>
                  <a:lnTo>
                    <a:pt x="2982737" y="1942361"/>
                  </a:lnTo>
                  <a:lnTo>
                    <a:pt x="2941951" y="1965708"/>
                  </a:lnTo>
                  <a:lnTo>
                    <a:pt x="2899364" y="1987772"/>
                  </a:lnTo>
                  <a:lnTo>
                    <a:pt x="2855054" y="2008505"/>
                  </a:lnTo>
                  <a:lnTo>
                    <a:pt x="2809097" y="2027859"/>
                  </a:lnTo>
                  <a:lnTo>
                    <a:pt x="2761570" y="2045783"/>
                  </a:lnTo>
                  <a:lnTo>
                    <a:pt x="2712549" y="2062231"/>
                  </a:lnTo>
                  <a:lnTo>
                    <a:pt x="2662113" y="2077153"/>
                  </a:lnTo>
                  <a:lnTo>
                    <a:pt x="2610337" y="2090502"/>
                  </a:lnTo>
                  <a:lnTo>
                    <a:pt x="2557298" y="2102228"/>
                  </a:lnTo>
                  <a:lnTo>
                    <a:pt x="2503073" y="2112283"/>
                  </a:lnTo>
                  <a:lnTo>
                    <a:pt x="2447738" y="2120619"/>
                  </a:lnTo>
                  <a:lnTo>
                    <a:pt x="2391372" y="2127187"/>
                  </a:lnTo>
                  <a:lnTo>
                    <a:pt x="2334049" y="2131938"/>
                  </a:lnTo>
                  <a:lnTo>
                    <a:pt x="2275848" y="2134824"/>
                  </a:lnTo>
                  <a:lnTo>
                    <a:pt x="2216844" y="2135797"/>
                  </a:lnTo>
                  <a:lnTo>
                    <a:pt x="2157841" y="2134824"/>
                  </a:lnTo>
                  <a:lnTo>
                    <a:pt x="2099640" y="2131938"/>
                  </a:lnTo>
                  <a:lnTo>
                    <a:pt x="2042318" y="2127187"/>
                  </a:lnTo>
                  <a:lnTo>
                    <a:pt x="1985951" y="2120619"/>
                  </a:lnTo>
                  <a:lnTo>
                    <a:pt x="1930617" y="2112283"/>
                  </a:lnTo>
                  <a:lnTo>
                    <a:pt x="1876392" y="2102228"/>
                  </a:lnTo>
                  <a:lnTo>
                    <a:pt x="1823353" y="2090502"/>
                  </a:lnTo>
                  <a:lnTo>
                    <a:pt x="1771577" y="2077153"/>
                  </a:lnTo>
                  <a:lnTo>
                    <a:pt x="1721141" y="2062231"/>
                  </a:lnTo>
                  <a:lnTo>
                    <a:pt x="1672121" y="2045783"/>
                  </a:lnTo>
                  <a:lnTo>
                    <a:pt x="1624593" y="2027859"/>
                  </a:lnTo>
                  <a:lnTo>
                    <a:pt x="1578636" y="2008505"/>
                  </a:lnTo>
                  <a:lnTo>
                    <a:pt x="1534326" y="1987772"/>
                  </a:lnTo>
                  <a:lnTo>
                    <a:pt x="1491739" y="1965708"/>
                  </a:lnTo>
                  <a:lnTo>
                    <a:pt x="1450952" y="1942361"/>
                  </a:lnTo>
                  <a:lnTo>
                    <a:pt x="1412043" y="1917779"/>
                  </a:lnTo>
                  <a:lnTo>
                    <a:pt x="1375087" y="1892012"/>
                  </a:lnTo>
                  <a:lnTo>
                    <a:pt x="1340162" y="1865107"/>
                  </a:lnTo>
                  <a:lnTo>
                    <a:pt x="1307344" y="1837113"/>
                  </a:lnTo>
                  <a:lnTo>
                    <a:pt x="1276711" y="1808079"/>
                  </a:lnTo>
                  <a:lnTo>
                    <a:pt x="1248338" y="1778054"/>
                  </a:lnTo>
                  <a:lnTo>
                    <a:pt x="1222303" y="1747085"/>
                  </a:lnTo>
                  <a:lnTo>
                    <a:pt x="1198683" y="1715221"/>
                  </a:lnTo>
                  <a:lnTo>
                    <a:pt x="1177554" y="1682510"/>
                  </a:lnTo>
                  <a:lnTo>
                    <a:pt x="1158993" y="1649002"/>
                  </a:lnTo>
                  <a:lnTo>
                    <a:pt x="1129882" y="1579787"/>
                  </a:lnTo>
                  <a:lnTo>
                    <a:pt x="1111966" y="1507963"/>
                  </a:lnTo>
                  <a:lnTo>
                    <a:pt x="1107397" y="1471193"/>
                  </a:lnTo>
                  <a:lnTo>
                    <a:pt x="1105857" y="143391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999132" y="3915398"/>
            <a:ext cx="84137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5" b="1">
                <a:solidFill>
                  <a:srgbClr val="FFFFFF"/>
                </a:solidFill>
                <a:latin typeface="Tahoma"/>
                <a:cs typeface="Tahoma"/>
              </a:rPr>
              <a:t>Ethical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-25"/>
              <a:t>1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7454324" y="2664306"/>
            <a:ext cx="8699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45" b="1">
                <a:solidFill>
                  <a:srgbClr val="FFFFFF"/>
                </a:solidFill>
                <a:latin typeface="Tahoma"/>
                <a:cs typeface="Tahoma"/>
              </a:rPr>
              <a:t>Rob</a:t>
            </a:r>
            <a:r>
              <a:rPr dirty="0" sz="1900" spc="5" b="1">
                <a:solidFill>
                  <a:srgbClr val="FFFFFF"/>
                </a:solidFill>
                <a:latin typeface="Tahoma"/>
                <a:cs typeface="Tahoma"/>
              </a:rPr>
              <a:t>ust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2548" y="3068970"/>
            <a:ext cx="839469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2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900" spc="-2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900" spc="-40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1900" spc="10" b="1">
                <a:solidFill>
                  <a:srgbClr val="FFFFFF"/>
                </a:solidFill>
                <a:latin typeface="Tahoma"/>
                <a:cs typeface="Tahoma"/>
              </a:rPr>
              <a:t>ful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800" y="2095764"/>
            <a:ext cx="2305050" cy="239141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25" i="1">
                <a:solidFill>
                  <a:srgbClr val="CB502B"/>
                </a:solidFill>
                <a:latin typeface="Trebuchet MS"/>
                <a:cs typeface="Trebuchet MS"/>
              </a:rPr>
              <a:t>S</a:t>
            </a:r>
            <a:r>
              <a:rPr dirty="0" sz="1600" spc="-95" i="1">
                <a:solidFill>
                  <a:srgbClr val="CB502B"/>
                </a:solidFill>
                <a:latin typeface="Trebuchet MS"/>
                <a:cs typeface="Trebuchet MS"/>
              </a:rPr>
              <a:t>el</a:t>
            </a:r>
            <a:r>
              <a:rPr dirty="0" sz="1600" spc="-90" i="1">
                <a:solidFill>
                  <a:srgbClr val="CB502B"/>
                </a:solidFill>
                <a:latin typeface="Trebuchet MS"/>
                <a:cs typeface="Trebuchet MS"/>
              </a:rPr>
              <a:t>ecti</a:t>
            </a:r>
            <a:r>
              <a:rPr dirty="0" sz="1600" spc="35" i="1">
                <a:solidFill>
                  <a:srgbClr val="CB502B"/>
                </a:solidFill>
                <a:latin typeface="Trebuchet MS"/>
                <a:cs typeface="Trebuchet MS"/>
              </a:rPr>
              <a:t>o</a:t>
            </a:r>
            <a:r>
              <a:rPr dirty="0" sz="1600" spc="40" i="1">
                <a:solidFill>
                  <a:srgbClr val="CB502B"/>
                </a:solidFill>
                <a:latin typeface="Trebuchet MS"/>
                <a:cs typeface="Trebuchet MS"/>
              </a:rPr>
              <a:t>n</a:t>
            </a:r>
            <a:r>
              <a:rPr dirty="0" sz="1600" spc="-70" i="1">
                <a:solidFill>
                  <a:srgbClr val="CB502B"/>
                </a:solidFill>
                <a:latin typeface="Trebuchet MS"/>
                <a:cs typeface="Trebuchet MS"/>
              </a:rPr>
              <a:t> </a:t>
            </a:r>
            <a:r>
              <a:rPr dirty="0" sz="1600" spc="-65" i="1">
                <a:solidFill>
                  <a:srgbClr val="CB502B"/>
                </a:solidFill>
                <a:latin typeface="Trebuchet MS"/>
                <a:cs typeface="Trebuchet MS"/>
              </a:rPr>
              <a:t>o</a:t>
            </a:r>
            <a:r>
              <a:rPr dirty="0" sz="1600" spc="-45" i="1">
                <a:solidFill>
                  <a:srgbClr val="CB502B"/>
                </a:solidFill>
                <a:latin typeface="Trebuchet MS"/>
                <a:cs typeface="Trebuchet MS"/>
              </a:rPr>
              <a:t>f</a:t>
            </a:r>
            <a:r>
              <a:rPr dirty="0" sz="1600" spc="-70" i="1">
                <a:solidFill>
                  <a:srgbClr val="CB502B"/>
                </a:solidFill>
                <a:latin typeface="Trebuchet MS"/>
                <a:cs typeface="Trebuchet MS"/>
              </a:rPr>
              <a:t> </a:t>
            </a:r>
            <a:r>
              <a:rPr dirty="0" sz="1600" i="1">
                <a:solidFill>
                  <a:srgbClr val="CB502B"/>
                </a:solidFill>
                <a:latin typeface="Trebuchet MS"/>
                <a:cs typeface="Trebuchet MS"/>
              </a:rPr>
              <a:t>components</a:t>
            </a:r>
            <a:endParaRPr sz="1600">
              <a:latin typeface="Trebuchet MS"/>
              <a:cs typeface="Trebuchet MS"/>
            </a:endParaRPr>
          </a:p>
          <a:p>
            <a:pPr marL="469900" indent="-382270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000" spc="75">
                <a:solidFill>
                  <a:srgbClr val="CB502B"/>
                </a:solidFill>
                <a:latin typeface="Lucida Sans Unicode"/>
                <a:cs typeface="Lucida Sans Unicode"/>
              </a:rPr>
              <a:t>M</a:t>
            </a:r>
            <a:r>
              <a:rPr dirty="0" sz="2000" spc="-25">
                <a:solidFill>
                  <a:srgbClr val="CB502B"/>
                </a:solidFill>
                <a:latin typeface="Lucida Sans Unicode"/>
                <a:cs typeface="Lucida Sans Unicode"/>
              </a:rPr>
              <a:t>ora</a:t>
            </a:r>
            <a:r>
              <a:rPr dirty="0" sz="2000" spc="-20">
                <a:solidFill>
                  <a:srgbClr val="CB502B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70">
                <a:solidFill>
                  <a:srgbClr val="CB502B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114">
                <a:solidFill>
                  <a:srgbClr val="CB502B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65">
                <a:solidFill>
                  <a:srgbClr val="CB502B"/>
                </a:solidFill>
                <a:latin typeface="Lucida Sans Unicode"/>
                <a:cs typeface="Lucida Sans Unicode"/>
              </a:rPr>
              <a:t>&amp;</a:t>
            </a:r>
            <a:r>
              <a:rPr dirty="0" sz="2000" spc="-120">
                <a:solidFill>
                  <a:srgbClr val="CB502B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CB502B"/>
                </a:solidFill>
                <a:latin typeface="Lucida Sans Unicode"/>
                <a:cs typeface="Lucida Sans Unicode"/>
              </a:rPr>
              <a:t>Eth</a:t>
            </a:r>
            <a:r>
              <a:rPr dirty="0" sz="2000" spc="-80">
                <a:solidFill>
                  <a:srgbClr val="CB502B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75">
                <a:solidFill>
                  <a:srgbClr val="CB502B"/>
                </a:solidFill>
                <a:latin typeface="Lucida Sans Unicode"/>
                <a:cs typeface="Lucida Sans Unicode"/>
              </a:rPr>
              <a:t>cs</a:t>
            </a:r>
            <a:endParaRPr sz="2000">
              <a:latin typeface="Lucida Sans Unicode"/>
              <a:cs typeface="Lucida Sans Unicode"/>
            </a:endParaRPr>
          </a:p>
          <a:p>
            <a:pPr marL="469900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000" spc="-35">
                <a:solidFill>
                  <a:srgbClr val="CB502B"/>
                </a:solidFill>
                <a:latin typeface="Lucida Sans Unicode"/>
                <a:cs typeface="Lucida Sans Unicode"/>
              </a:rPr>
              <a:t>Character</a:t>
            </a:r>
            <a:endParaRPr sz="2000">
              <a:latin typeface="Lucida Sans Unicode"/>
              <a:cs typeface="Lucida Sans Unicode"/>
            </a:endParaRPr>
          </a:p>
          <a:p>
            <a:pPr marL="469900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000" spc="15">
                <a:solidFill>
                  <a:srgbClr val="CB502B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70">
                <a:solidFill>
                  <a:srgbClr val="CB502B"/>
                </a:solidFill>
                <a:latin typeface="Lucida Sans Unicode"/>
                <a:cs typeface="Lucida Sans Unicode"/>
              </a:rPr>
              <a:t>oc</a:t>
            </a:r>
            <a:r>
              <a:rPr dirty="0" sz="2000" spc="-40">
                <a:solidFill>
                  <a:srgbClr val="CB502B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35">
                <a:solidFill>
                  <a:srgbClr val="CB502B"/>
                </a:solidFill>
                <a:latin typeface="Lucida Sans Unicode"/>
                <a:cs typeface="Lucida Sans Unicode"/>
              </a:rPr>
              <a:t>eta</a:t>
            </a:r>
            <a:r>
              <a:rPr dirty="0" sz="2000" spc="-20">
                <a:solidFill>
                  <a:srgbClr val="CB502B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120">
                <a:solidFill>
                  <a:srgbClr val="CB502B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CB502B"/>
                </a:solidFill>
                <a:latin typeface="Lucida Sans Unicode"/>
                <a:cs typeface="Lucida Sans Unicode"/>
              </a:rPr>
              <a:t>Law</a:t>
            </a:r>
            <a:r>
              <a:rPr dirty="0" sz="2000" spc="-70">
                <a:solidFill>
                  <a:srgbClr val="CB502B"/>
                </a:solidFill>
                <a:latin typeface="Lucida Sans Unicode"/>
                <a:cs typeface="Lucida Sans Unicode"/>
              </a:rPr>
              <a:t>s</a:t>
            </a:r>
            <a:endParaRPr sz="2000">
              <a:latin typeface="Lucida Sans Unicode"/>
              <a:cs typeface="Lucida Sans Unicode"/>
            </a:endParaRPr>
          </a:p>
          <a:p>
            <a:pPr marL="469900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000" spc="-130">
                <a:solidFill>
                  <a:srgbClr val="CB502B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20">
                <a:solidFill>
                  <a:srgbClr val="CB502B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80">
                <a:solidFill>
                  <a:srgbClr val="CB502B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35">
                <a:solidFill>
                  <a:srgbClr val="CB502B"/>
                </a:solidFill>
                <a:latin typeface="Lucida Sans Unicode"/>
                <a:cs typeface="Lucida Sans Unicode"/>
              </a:rPr>
              <a:t>tu</a:t>
            </a:r>
            <a:r>
              <a:rPr dirty="0" sz="2000" spc="-35">
                <a:solidFill>
                  <a:srgbClr val="CB502B"/>
                </a:solidFill>
                <a:latin typeface="Lucida Sans Unicode"/>
                <a:cs typeface="Lucida Sans Unicode"/>
              </a:rPr>
              <a:t>ra</a:t>
            </a:r>
            <a:r>
              <a:rPr dirty="0" sz="2000" spc="-20">
                <a:solidFill>
                  <a:srgbClr val="CB502B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120">
                <a:solidFill>
                  <a:srgbClr val="CB502B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CB502B"/>
                </a:solidFill>
                <a:latin typeface="Lucida Sans Unicode"/>
                <a:cs typeface="Lucida Sans Unicode"/>
              </a:rPr>
              <a:t>Law</a:t>
            </a:r>
            <a:r>
              <a:rPr dirty="0" sz="2000" spc="-70">
                <a:solidFill>
                  <a:srgbClr val="CB502B"/>
                </a:solidFill>
                <a:latin typeface="Lucida Sans Unicode"/>
                <a:cs typeface="Lucida Sans Unicode"/>
              </a:rPr>
              <a:t>s</a:t>
            </a:r>
            <a:endParaRPr sz="2000">
              <a:latin typeface="Lucida Sans Unicode"/>
              <a:cs typeface="Lucida Sans Unicode"/>
            </a:endParaRPr>
          </a:p>
          <a:p>
            <a:pPr marL="469900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000" spc="-45">
                <a:solidFill>
                  <a:srgbClr val="CB502B"/>
                </a:solidFill>
                <a:latin typeface="Lucida Sans Unicode"/>
                <a:cs typeface="Lucida Sans Unicode"/>
              </a:rPr>
              <a:t>Compassion</a:t>
            </a:r>
            <a:endParaRPr sz="2000">
              <a:latin typeface="Lucida Sans Unicode"/>
              <a:cs typeface="Lucida Sans Unicode"/>
            </a:endParaRPr>
          </a:p>
          <a:p>
            <a:pPr marL="469900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000" spc="-275">
                <a:solidFill>
                  <a:srgbClr val="CB502B"/>
                </a:solidFill>
                <a:latin typeface="Lucida Sans Unicode"/>
                <a:cs typeface="Lucida Sans Unicode"/>
              </a:rPr>
              <a:t>….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4773295" cy="5143500"/>
            </a:xfrm>
            <a:custGeom>
              <a:avLst/>
              <a:gdLst/>
              <a:ahLst/>
              <a:cxnLst/>
              <a:rect l="l" t="t" r="r" b="b"/>
              <a:pathLst>
                <a:path w="4773295" h="5143500">
                  <a:moveTo>
                    <a:pt x="415516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4155160" y="5143500"/>
                  </a:lnTo>
                  <a:lnTo>
                    <a:pt x="4772700" y="2571750"/>
                  </a:lnTo>
                  <a:lnTo>
                    <a:pt x="4155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8349" y="2634550"/>
              <a:ext cx="1044416" cy="25089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129899" y="860476"/>
            <a:ext cx="3565525" cy="8807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dirty="0" sz="2800" spc="-185" b="1">
                <a:solidFill>
                  <a:srgbClr val="FFFFFF"/>
                </a:solidFill>
                <a:latin typeface="Tahoma"/>
                <a:cs typeface="Tahoma"/>
              </a:rPr>
              <a:t>7</a:t>
            </a:r>
            <a:r>
              <a:rPr dirty="0" sz="280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55" b="1">
                <a:solidFill>
                  <a:srgbClr val="FFFFFF"/>
                </a:solidFill>
                <a:latin typeface="Tahoma"/>
                <a:cs typeface="Tahoma"/>
              </a:rPr>
              <a:t>Ke</a:t>
            </a:r>
            <a:r>
              <a:rPr dirty="0" sz="2800" spc="-20" b="1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80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105" b="1">
                <a:solidFill>
                  <a:srgbClr val="FFFFFF"/>
                </a:solidFill>
                <a:latin typeface="Tahoma"/>
                <a:cs typeface="Tahoma"/>
              </a:rPr>
              <a:t>Re</a:t>
            </a:r>
            <a:r>
              <a:rPr dirty="0" sz="2800" b="1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dirty="0" sz="2800" spc="20" b="1">
                <a:solidFill>
                  <a:srgbClr val="FFFFFF"/>
                </a:solidFill>
                <a:latin typeface="Tahoma"/>
                <a:cs typeface="Tahoma"/>
              </a:rPr>
              <a:t>uire</a:t>
            </a:r>
            <a:r>
              <a:rPr dirty="0" sz="2800" spc="7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800" spc="-1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800" spc="5" b="1">
                <a:solidFill>
                  <a:srgbClr val="FFFFFF"/>
                </a:solidFill>
                <a:latin typeface="Tahoma"/>
                <a:cs typeface="Tahoma"/>
              </a:rPr>
              <a:t>nts  </a:t>
            </a:r>
            <a:r>
              <a:rPr dirty="0" sz="2800" spc="20" b="1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8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ahoma"/>
                <a:cs typeface="Tahoma"/>
              </a:rPr>
              <a:t>Trustworthy</a:t>
            </a:r>
            <a:r>
              <a:rPr dirty="0" sz="28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210" b="1">
                <a:solidFill>
                  <a:srgbClr val="FFFFFF"/>
                </a:solidFill>
                <a:latin typeface="Tahoma"/>
                <a:cs typeface="Tahoma"/>
              </a:rPr>
              <a:t>AI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9925" y="679247"/>
            <a:ext cx="2912110" cy="269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1600" spc="-110" b="1">
                <a:solidFill>
                  <a:srgbClr val="BF4E30"/>
                </a:solidFill>
                <a:latin typeface="Tahoma"/>
                <a:cs typeface="Tahoma"/>
              </a:rPr>
              <a:t>1</a:t>
            </a:r>
            <a:r>
              <a:rPr dirty="0" u="none" sz="1600" spc="-60" b="1">
                <a:solidFill>
                  <a:srgbClr val="BF4E30"/>
                </a:solidFill>
                <a:latin typeface="Tahoma"/>
                <a:cs typeface="Tahoma"/>
              </a:rPr>
              <a:t> </a:t>
            </a:r>
            <a:r>
              <a:rPr dirty="0" u="none" sz="1600" spc="15" b="1">
                <a:solidFill>
                  <a:srgbClr val="BF4E30"/>
                </a:solidFill>
                <a:latin typeface="Tahoma"/>
                <a:cs typeface="Tahoma"/>
              </a:rPr>
              <a:t>Hum</a:t>
            </a:r>
            <a:r>
              <a:rPr dirty="0" u="none" sz="1600" spc="15" b="1">
                <a:solidFill>
                  <a:srgbClr val="BF4E30"/>
                </a:solidFill>
                <a:latin typeface="Tahoma"/>
                <a:cs typeface="Tahoma"/>
              </a:rPr>
              <a:t>an</a:t>
            </a:r>
            <a:r>
              <a:rPr dirty="0" u="none" sz="1600" spc="-55" b="1">
                <a:solidFill>
                  <a:srgbClr val="BF4E30"/>
                </a:solidFill>
                <a:latin typeface="Tahoma"/>
                <a:cs typeface="Tahoma"/>
              </a:rPr>
              <a:t> </a:t>
            </a:r>
            <a:r>
              <a:rPr dirty="0" u="none" sz="1600" spc="-50" b="1">
                <a:solidFill>
                  <a:srgbClr val="BF4E30"/>
                </a:solidFill>
                <a:latin typeface="Tahoma"/>
                <a:cs typeface="Tahoma"/>
              </a:rPr>
              <a:t>a</a:t>
            </a:r>
            <a:r>
              <a:rPr dirty="0" u="none" sz="1600" spc="-55" b="1">
                <a:solidFill>
                  <a:srgbClr val="BF4E30"/>
                </a:solidFill>
                <a:latin typeface="Tahoma"/>
                <a:cs typeface="Tahoma"/>
              </a:rPr>
              <a:t>g</a:t>
            </a:r>
            <a:r>
              <a:rPr dirty="0" u="none" sz="1600" spc="-10" b="1">
                <a:solidFill>
                  <a:srgbClr val="BF4E30"/>
                </a:solidFill>
                <a:latin typeface="Tahoma"/>
                <a:cs typeface="Tahoma"/>
              </a:rPr>
              <a:t>e</a:t>
            </a:r>
            <a:r>
              <a:rPr dirty="0" u="none" sz="1600" spc="-10" b="1">
                <a:solidFill>
                  <a:srgbClr val="BF4E30"/>
                </a:solidFill>
                <a:latin typeface="Tahoma"/>
                <a:cs typeface="Tahoma"/>
              </a:rPr>
              <a:t>nc</a:t>
            </a:r>
            <a:r>
              <a:rPr dirty="0" u="none" sz="1600" spc="-5" b="1">
                <a:solidFill>
                  <a:srgbClr val="BF4E30"/>
                </a:solidFill>
                <a:latin typeface="Tahoma"/>
                <a:cs typeface="Tahoma"/>
              </a:rPr>
              <a:t>y</a:t>
            </a:r>
            <a:r>
              <a:rPr dirty="0" u="none" sz="1600" spc="-60" b="1">
                <a:solidFill>
                  <a:srgbClr val="BF4E30"/>
                </a:solidFill>
                <a:latin typeface="Tahoma"/>
                <a:cs typeface="Tahoma"/>
              </a:rPr>
              <a:t> </a:t>
            </a:r>
            <a:r>
              <a:rPr dirty="0" u="none" sz="1600" spc="-50" b="1">
                <a:solidFill>
                  <a:srgbClr val="BF4E30"/>
                </a:solidFill>
                <a:latin typeface="Tahoma"/>
                <a:cs typeface="Tahoma"/>
              </a:rPr>
              <a:t>&amp;</a:t>
            </a:r>
            <a:r>
              <a:rPr dirty="0" u="none" sz="1600" spc="-55" b="1">
                <a:solidFill>
                  <a:srgbClr val="BF4E30"/>
                </a:solidFill>
                <a:latin typeface="Tahoma"/>
                <a:cs typeface="Tahoma"/>
              </a:rPr>
              <a:t> </a:t>
            </a:r>
            <a:r>
              <a:rPr dirty="0" u="none" sz="1600" spc="-15" b="1">
                <a:solidFill>
                  <a:srgbClr val="BF4E30"/>
                </a:solidFill>
                <a:latin typeface="Tahoma"/>
                <a:cs typeface="Tahoma"/>
              </a:rPr>
              <a:t>ov</a:t>
            </a:r>
            <a:r>
              <a:rPr dirty="0" u="none" sz="1600" spc="-10" b="1">
                <a:solidFill>
                  <a:srgbClr val="BF4E30"/>
                </a:solidFill>
                <a:latin typeface="Tahoma"/>
                <a:cs typeface="Tahoma"/>
              </a:rPr>
              <a:t>e</a:t>
            </a:r>
            <a:r>
              <a:rPr dirty="0" u="none" sz="1600" spc="-30" b="1">
                <a:solidFill>
                  <a:srgbClr val="BF4E30"/>
                </a:solidFill>
                <a:latin typeface="Tahoma"/>
                <a:cs typeface="Tahoma"/>
              </a:rPr>
              <a:t>rsig</a:t>
            </a:r>
            <a:r>
              <a:rPr dirty="0" u="none" sz="1600" spc="20" b="1">
                <a:solidFill>
                  <a:srgbClr val="BF4E30"/>
                </a:solidFill>
                <a:latin typeface="Tahoma"/>
                <a:cs typeface="Tahoma"/>
              </a:rPr>
              <a:t>ht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0975" indent="-168910">
              <a:lnSpc>
                <a:spcPct val="100000"/>
              </a:lnSpc>
              <a:spcBef>
                <a:spcPts val="100"/>
              </a:spcBef>
              <a:buAutoNum type="arabicPlain" startAt="2"/>
              <a:tabLst>
                <a:tab pos="181610" algn="l"/>
              </a:tabLst>
            </a:pPr>
            <a:r>
              <a:rPr dirty="0" spc="-10"/>
              <a:t>Technical</a:t>
            </a:r>
            <a:r>
              <a:rPr dirty="0" spc="-65"/>
              <a:t> </a:t>
            </a:r>
            <a:r>
              <a:rPr dirty="0" spc="-5"/>
              <a:t>robustness</a:t>
            </a:r>
            <a:r>
              <a:rPr dirty="0" spc="-65"/>
              <a:t> </a:t>
            </a:r>
            <a:r>
              <a:rPr dirty="0" spc="-50"/>
              <a:t>&amp;</a:t>
            </a:r>
            <a:r>
              <a:rPr dirty="0" spc="-60"/>
              <a:t> </a:t>
            </a:r>
            <a:r>
              <a:rPr dirty="0" spc="-5"/>
              <a:t>safety</a:t>
            </a:r>
          </a:p>
          <a:p>
            <a:pPr marL="12700" marR="901065">
              <a:lnSpc>
                <a:spcPct val="226600"/>
              </a:lnSpc>
              <a:buAutoNum type="arabicPlain" startAt="2"/>
              <a:tabLst>
                <a:tab pos="181610" algn="l"/>
              </a:tabLst>
            </a:pPr>
            <a:r>
              <a:rPr dirty="0" spc="-55"/>
              <a:t>P</a:t>
            </a:r>
            <a:r>
              <a:rPr dirty="0"/>
              <a:t>riv</a:t>
            </a:r>
            <a:r>
              <a:rPr dirty="0" spc="-10"/>
              <a:t>acy</a:t>
            </a:r>
            <a:r>
              <a:rPr dirty="0" spc="-60"/>
              <a:t> </a:t>
            </a:r>
            <a:r>
              <a:rPr dirty="0" spc="-50"/>
              <a:t>&amp;</a:t>
            </a:r>
            <a:r>
              <a:rPr dirty="0" spc="-55"/>
              <a:t> </a:t>
            </a:r>
            <a:r>
              <a:rPr dirty="0"/>
              <a:t>d</a:t>
            </a:r>
            <a:r>
              <a:rPr dirty="0" spc="15"/>
              <a:t>ata</a:t>
            </a:r>
            <a:r>
              <a:rPr dirty="0" spc="-55"/>
              <a:t> </a:t>
            </a:r>
            <a:r>
              <a:rPr dirty="0" spc="-110"/>
              <a:t>g</a:t>
            </a:r>
            <a:r>
              <a:rPr dirty="0" spc="-15"/>
              <a:t>ov</a:t>
            </a:r>
            <a:r>
              <a:rPr dirty="0" spc="-10"/>
              <a:t>e</a:t>
            </a:r>
            <a:r>
              <a:rPr dirty="0" spc="5"/>
              <a:t>rnance  </a:t>
            </a:r>
            <a:r>
              <a:rPr dirty="0" spc="-110"/>
              <a:t>4</a:t>
            </a:r>
            <a:r>
              <a:rPr dirty="0" spc="-60"/>
              <a:t> </a:t>
            </a:r>
            <a:r>
              <a:rPr dirty="0" spc="-10"/>
              <a:t>Transp</a:t>
            </a:r>
            <a:r>
              <a:rPr dirty="0" spc="10"/>
              <a:t>ar</a:t>
            </a:r>
            <a:r>
              <a:rPr dirty="0" spc="5"/>
              <a:t>e</a:t>
            </a:r>
            <a:r>
              <a:rPr dirty="0" spc="-10"/>
              <a:t>ncy</a:t>
            </a:r>
          </a:p>
          <a:p>
            <a:pPr>
              <a:lnSpc>
                <a:spcPct val="100000"/>
              </a:lnSpc>
            </a:pPr>
            <a:endParaRPr sz="1800"/>
          </a:p>
          <a:p>
            <a:pPr marL="12700" marR="1561465">
              <a:lnSpc>
                <a:spcPct val="113300"/>
              </a:lnSpc>
              <a:buAutoNum type="arabicPlain" startAt="5"/>
              <a:tabLst>
                <a:tab pos="181610" algn="l"/>
              </a:tabLst>
            </a:pPr>
            <a:r>
              <a:rPr dirty="0" spc="-10"/>
              <a:t>Diversity,</a:t>
            </a:r>
            <a:r>
              <a:rPr dirty="0" spc="-90"/>
              <a:t> </a:t>
            </a:r>
            <a:r>
              <a:rPr dirty="0" spc="-5"/>
              <a:t>fairness</a:t>
            </a:r>
            <a:r>
              <a:rPr dirty="0" spc="-85"/>
              <a:t> </a:t>
            </a:r>
            <a:r>
              <a:rPr dirty="0" spc="-50"/>
              <a:t>&amp; </a:t>
            </a:r>
            <a:r>
              <a:rPr dirty="0" spc="-455"/>
              <a:t> </a:t>
            </a:r>
            <a:r>
              <a:rPr dirty="0" spc="-5"/>
              <a:t>non-discrimination</a:t>
            </a:r>
          </a:p>
          <a:p>
            <a:pPr marL="12700" marR="5080">
              <a:lnSpc>
                <a:spcPct val="226600"/>
              </a:lnSpc>
              <a:buAutoNum type="arabicPlain" startAt="5"/>
              <a:tabLst>
                <a:tab pos="181610" algn="l"/>
              </a:tabLst>
            </a:pPr>
            <a:r>
              <a:rPr dirty="0" spc="-20"/>
              <a:t>Societal </a:t>
            </a:r>
            <a:r>
              <a:rPr dirty="0" spc="-50"/>
              <a:t>&amp; </a:t>
            </a:r>
            <a:r>
              <a:rPr dirty="0" spc="5"/>
              <a:t>environmental </a:t>
            </a:r>
            <a:r>
              <a:rPr dirty="0" spc="-20"/>
              <a:t>wellbeing </a:t>
            </a:r>
            <a:r>
              <a:rPr dirty="0" spc="-455"/>
              <a:t> </a:t>
            </a:r>
            <a:r>
              <a:rPr dirty="0" spc="-110"/>
              <a:t>7</a:t>
            </a:r>
            <a:r>
              <a:rPr dirty="0" spc="-60"/>
              <a:t> </a:t>
            </a:r>
            <a:r>
              <a:rPr dirty="0"/>
              <a:t>A</a:t>
            </a:r>
            <a:r>
              <a:rPr dirty="0"/>
              <a:t>ccountab</a:t>
            </a:r>
            <a:r>
              <a:rPr dirty="0"/>
              <a:t>ility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989892" y="2091993"/>
            <a:ext cx="1894205" cy="2646045"/>
            <a:chOff x="5989892" y="2091993"/>
            <a:chExt cx="1894205" cy="264604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9419" y="2101518"/>
              <a:ext cx="1874888" cy="262689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94655" y="2096756"/>
              <a:ext cx="1884680" cy="2636520"/>
            </a:xfrm>
            <a:custGeom>
              <a:avLst/>
              <a:gdLst/>
              <a:ahLst/>
              <a:cxnLst/>
              <a:rect l="l" t="t" r="r" b="b"/>
              <a:pathLst>
                <a:path w="1884679" h="2636520">
                  <a:moveTo>
                    <a:pt x="0" y="0"/>
                  </a:moveTo>
                  <a:lnTo>
                    <a:pt x="1884412" y="0"/>
                  </a:lnTo>
                  <a:lnTo>
                    <a:pt x="1884412" y="2636417"/>
                  </a:lnTo>
                  <a:lnTo>
                    <a:pt x="0" y="26364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E5D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-25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1384" y="2023602"/>
            <a:ext cx="278066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900" spc="10" b="1">
                <a:solidFill>
                  <a:srgbClr val="FFFFFF"/>
                </a:solidFill>
                <a:latin typeface="Tahoma"/>
                <a:cs typeface="Tahoma"/>
              </a:rPr>
              <a:t>Thank</a:t>
            </a:r>
            <a:r>
              <a:rPr dirty="0" u="none" sz="3900" spc="-1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3900" spc="-90" b="1">
                <a:solidFill>
                  <a:srgbClr val="FFFFFF"/>
                </a:solidFill>
                <a:latin typeface="Tahoma"/>
                <a:cs typeface="Tahoma"/>
              </a:rPr>
              <a:t>You!</a:t>
            </a:r>
            <a:endParaRPr sz="39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-25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2022-04-18T19:18:07Z</dcterms:created>
  <dcterms:modified xsi:type="dcterms:W3CDTF">2022-04-18T19:18:07Z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2021-09-06T00:00:00Z</vt:filetime>
  </property>
  <property fmtid="{D5CDD505-2E9C-101B-9397-08002B2CF9AE}" pid="3" name="LastSaved">
    <vt:filetime>2022-04-18T00:00:00Z</vt:filetime>
  </property>
</Properties>
</file>