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Google Sans"/>
      <p:regular r:id="rId14"/>
      <p:bold r:id="rId15"/>
      <p:italic r:id="rId16"/>
      <p:boldItalic r:id="rId17"/>
    </p:embeddedFont>
    <p:embeddedFont>
      <p:font typeface="Google Sans Medium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ogleSansMedium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GoogleSansMedium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5" Type="http://schemas.openxmlformats.org/officeDocument/2006/relationships/font" Target="fonts/GoogleSans-bold.fntdata"/><Relationship Id="rId14" Type="http://schemas.openxmlformats.org/officeDocument/2006/relationships/font" Target="fonts/GoogleSans-regular.fntdata"/><Relationship Id="rId17" Type="http://schemas.openxmlformats.org/officeDocument/2006/relationships/font" Target="fonts/GoogleSans-boldItalic.fntdata"/><Relationship Id="rId16" Type="http://schemas.openxmlformats.org/officeDocument/2006/relationships/font" Target="fonts/GoogleSans-italic.fntdata"/><Relationship Id="rId19" Type="http://schemas.openxmlformats.org/officeDocument/2006/relationships/font" Target="fonts/GoogleSansMedium-bold.fntdata"/><Relationship Id="rId18" Type="http://schemas.openxmlformats.org/officeDocument/2006/relationships/font" Target="fonts/Google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4db9f9f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4db9f9f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a93d8a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a93d8a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https://pixabay.com/photos/code-programming-python-1084923/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colab’s to visualize concepts like gradient descent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we by default train on the cloud to reduce the burden on your computer and to get access to GPU runtimes -- if you want to train it locally you can always download the collab as a local runtime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a019f2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a019f2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we by </a:t>
            </a:r>
            <a:r>
              <a:rPr lang="en"/>
              <a:t>default</a:t>
            </a:r>
            <a:r>
              <a:rPr lang="en"/>
              <a:t> train on the cloud to reduce the burden on your computer and to get access to GPU runtimes -- if you want to train it locally you can always download the collab as a local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https://pixabay.com/photos/cyber-monday-pubg-nvidia-gaming-5268589/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44f71b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944f71b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colab’s to visualize concepts like gradient descent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we by default train on the cloud to reduce the burden on your computer and to get access to GPU runtimes -- if you want to train it locally you can always download the collab as a local runtime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cbafaff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cbafaff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44500" y="264375"/>
            <a:ext cx="7797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264375"/>
            <a:ext cx="7797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44500" y="1718700"/>
            <a:ext cx="35235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Code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walkthroughs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of algorithms and concepts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will we use Colab in this course?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000" y="1373375"/>
            <a:ext cx="3294504" cy="239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44500" y="1718700"/>
            <a:ext cx="35235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Code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walkthroughs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of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algorithms and concepts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●"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our Neural Networks (in the cloud)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will we use Colab in this course?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275" y="1373375"/>
            <a:ext cx="3294501" cy="239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700" y="3399749"/>
            <a:ext cx="2088202" cy="13869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44500" y="1718700"/>
            <a:ext cx="35235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Code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walkthroughs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of algorithms and concepts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●"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our Neural Networks (in the cloud)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●"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Visualize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the training characteristics of the model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will we use Colab in this course?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11979" l="337" r="50037" t="0"/>
          <a:stretch/>
        </p:blipFill>
        <p:spPr>
          <a:xfrm>
            <a:off x="5061075" y="1218800"/>
            <a:ext cx="3622100" cy="270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4294967295"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</a:t>
            </a:r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Fullscreen of VJ</a:t>
            </a:r>
            <a:endParaRPr sz="3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