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Roboto"/>
      <p:regular r:id="rId30"/>
      <p:bold r:id="rId31"/>
      <p:italic r:id="rId32"/>
      <p:boldItalic r:id="rId33"/>
    </p:embeddedFont>
    <p:embeddedFont>
      <p:font typeface="Google Sans"/>
      <p:regular r:id="rId34"/>
      <p:bold r:id="rId35"/>
      <p:italic r:id="rId36"/>
      <p:boldItalic r:id="rId37"/>
    </p:embeddedFont>
    <p:embeddedFont>
      <p:font typeface="Google Sans Medium"/>
      <p:regular r:id="rId38"/>
      <p:bold r:id="rId39"/>
      <p:italic r:id="rId40"/>
      <p:boldItalic r:id="rId41"/>
    </p:embeddedFont>
    <p:embeddedFont>
      <p:font typeface="Helvetica Neue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GoogleSansMedium-italic.fntdata"/><Relationship Id="rId20" Type="http://schemas.openxmlformats.org/officeDocument/2006/relationships/slide" Target="slides/slide16.xml"/><Relationship Id="rId42" Type="http://schemas.openxmlformats.org/officeDocument/2006/relationships/font" Target="fonts/HelveticaNeueLight-regular.fntdata"/><Relationship Id="rId41" Type="http://schemas.openxmlformats.org/officeDocument/2006/relationships/font" Target="fonts/GoogleSansMedium-boldItalic.fntdata"/><Relationship Id="rId22" Type="http://schemas.openxmlformats.org/officeDocument/2006/relationships/slide" Target="slides/slide18.xml"/><Relationship Id="rId44" Type="http://schemas.openxmlformats.org/officeDocument/2006/relationships/font" Target="fonts/HelveticaNeueLight-italic.fntdata"/><Relationship Id="rId21" Type="http://schemas.openxmlformats.org/officeDocument/2006/relationships/slide" Target="slides/slide17.xml"/><Relationship Id="rId43" Type="http://schemas.openxmlformats.org/officeDocument/2006/relationships/font" Target="fonts/HelveticaNeueLight-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HelveticaNeueLigh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7.xml"/><Relationship Id="rId33" Type="http://schemas.openxmlformats.org/officeDocument/2006/relationships/font" Target="fonts/Roboto-boldItalic.fntdata"/><Relationship Id="rId10" Type="http://schemas.openxmlformats.org/officeDocument/2006/relationships/slide" Target="slides/slide6.xml"/><Relationship Id="rId32" Type="http://schemas.openxmlformats.org/officeDocument/2006/relationships/font" Target="fonts/Roboto-italic.fntdata"/><Relationship Id="rId13" Type="http://schemas.openxmlformats.org/officeDocument/2006/relationships/slide" Target="slides/slide9.xml"/><Relationship Id="rId35" Type="http://schemas.openxmlformats.org/officeDocument/2006/relationships/font" Target="fonts/GoogleSans-bold.fntdata"/><Relationship Id="rId12" Type="http://schemas.openxmlformats.org/officeDocument/2006/relationships/slide" Target="slides/slide8.xml"/><Relationship Id="rId34" Type="http://schemas.openxmlformats.org/officeDocument/2006/relationships/font" Target="fonts/GoogleSans-regular.fntdata"/><Relationship Id="rId15" Type="http://schemas.openxmlformats.org/officeDocument/2006/relationships/slide" Target="slides/slide11.xml"/><Relationship Id="rId37" Type="http://schemas.openxmlformats.org/officeDocument/2006/relationships/font" Target="fonts/GoogleSans-boldItalic.fntdata"/><Relationship Id="rId14" Type="http://schemas.openxmlformats.org/officeDocument/2006/relationships/slide" Target="slides/slide10.xml"/><Relationship Id="rId36" Type="http://schemas.openxmlformats.org/officeDocument/2006/relationships/font" Target="fonts/GoogleSans-italic.fntdata"/><Relationship Id="rId17" Type="http://schemas.openxmlformats.org/officeDocument/2006/relationships/slide" Target="slides/slide13.xml"/><Relationship Id="rId39" Type="http://schemas.openxmlformats.org/officeDocument/2006/relationships/font" Target="fonts/GoogleSansMedium-bold.fntdata"/><Relationship Id="rId16" Type="http://schemas.openxmlformats.org/officeDocument/2006/relationships/slide" Target="slides/slide12.xml"/><Relationship Id="rId38" Type="http://schemas.openxmlformats.org/officeDocument/2006/relationships/font" Target="fonts/GoogleSansMedium-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94db9f9f7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94db9f9f7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6e976377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6e976377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we’ll end up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6e976377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6e976377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Repeat and we could end up here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6e976377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6e976377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Repeat again, and we could end up here. We’re close to the minimum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6e976377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96e976377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step could have us overshoot and end up here, because of our step size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96e976377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96e976377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that’s ok, because the new gradient, when multiplied by negative one, will still be in the direction of the minimum, so it will step us back to the left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96e976377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6e976377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might end up here, overshooting again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6e976377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6e976377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the next step might bring us back to here -- we might oscillate over and back, but a good optimizer will drive us towards minimum loss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96e976377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96e976377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the optimum learning rate is important. If the value is too large, our steps might have us oscillating over and back too much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6e976377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6e976377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this,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6e976377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6e976377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with wildly fluctuating values that never reach the minimum</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6e97637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6e97637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let’s look at how gradients and derivatives can help us understand how to minimize loss -- in other words how an optimizer function 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plot our loss function -- it’s a square of something, so it has this parabolic shape.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6e976377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6e976377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if it is too small...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6e976377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6e976377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might take a long long time to reach the minimum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96e976377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96e976377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6e976377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96e976377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6e976377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6e976377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time!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4f240be4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94f240be4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6e97637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6e97637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minimum of the loss function is where it’s at its lowest value -- so here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6e976377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6e976377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we calculate the loss of our network based on the initial weights and biases, we get a value that’s somewhere on the loss curve, but not at a minimum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6e97637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6e97637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calculate the gradient of our value with respect to the loss, it will be a number that has a magnitude, and if it isn’t zero, the gradient will either be positive or negative, indicating a direction.  </a:t>
            </a:r>
            <a:r>
              <a:rPr lang="en"/>
              <a:t>The gradient actually points in the direction that would increase the loss, so we can flip the sign of the gradient to point in the direction of decreasing loss.</a:t>
            </a:r>
            <a:r>
              <a:rPr lang="en"/>
              <a:t>  This direction and magnitude of negative one times the gradient can be illustrated by this arrow, which tells us which direction to update the weights, and also by how much, based on the magnitude of the arrow.</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trike="sngStrike">
                <a:solidFill>
                  <a:schemeClr val="dk1"/>
                </a:solidFill>
              </a:rPr>
              <a:t>If we calculate the gradient of our value with respect to the loss, it will look something like this -- giving us a direction in which to move</a:t>
            </a:r>
            <a:endParaRPr strike="sng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6e976377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6e976377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move in that direction. The size of the step that we take in updating the weights is not the full magnitude of the gradient, shown in red, </a:t>
            </a:r>
            <a:r>
              <a:rPr lang="en"/>
              <a:t>but the magnitude scaled by the learning rate, which is a scalar</a:t>
            </a:r>
            <a:r>
              <a:rPr lang="en"/>
              <a:t>.  So, for instance, if the negative of the gradient was 2, and the learning rate was 0.1, then the actual amount to update the weight would be 2 times 0.1, or 0.2.  The step size and direction is illustrated by this grey arrow.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trike="sngStrike">
                <a:solidFill>
                  <a:schemeClr val="dk1"/>
                </a:solidFill>
              </a:rPr>
              <a:t>The size of the step we move is the learning rate. </a:t>
            </a:r>
            <a:endParaRPr strike="sng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6e976377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6e976377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end up here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6e976377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6e976377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then repeat the process. Get the gradient at the new location for our parameters, multiply the gradient by negative one,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96e976377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96e976377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step in that direction, scaled by the learning rate.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Crimson">
  <p:cSld name="CUSTOM">
    <p:spTree>
      <p:nvGrpSpPr>
        <p:cNvPr id="8" name="Shape 8"/>
        <p:cNvGrpSpPr/>
        <p:nvPr/>
      </p:nvGrpSpPr>
      <p:grpSpPr>
        <a:xfrm>
          <a:off x="0" y="0"/>
          <a:ext cx="0" cy="0"/>
          <a:chOff x="0" y="0"/>
          <a:chExt cx="0" cy="0"/>
        </a:xfrm>
      </p:grpSpPr>
      <p:sp>
        <p:nvSpPr>
          <p:cNvPr id="9" name="Google Shape;9;p2"/>
          <p:cNvSpPr/>
          <p:nvPr/>
        </p:nvSpPr>
        <p:spPr>
          <a:xfrm>
            <a:off x="50" y="0"/>
            <a:ext cx="9144000" cy="45240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Light"/>
              <a:buNone/>
            </a:pPr>
            <a:r>
              <a:t/>
            </a:r>
            <a:endParaRPr b="0" i="0" sz="1200" u="none" cap="none" strike="noStrike">
              <a:solidFill>
                <a:srgbClr val="FFFFFF"/>
              </a:solidFill>
              <a:latin typeface="Helvetica Neue Light"/>
              <a:ea typeface="Helvetica Neue Light"/>
              <a:cs typeface="Helvetica Neue Light"/>
              <a:sym typeface="Helvetica Neue Light"/>
            </a:endParaRPr>
          </a:p>
        </p:txBody>
      </p:sp>
      <p:cxnSp>
        <p:nvCxnSpPr>
          <p:cNvPr id="10" name="Google Shape;10;p2"/>
          <p:cNvCxnSpPr/>
          <p:nvPr/>
        </p:nvCxnSpPr>
        <p:spPr>
          <a:xfrm rot="10800000">
            <a:off x="426304" y="1476158"/>
            <a:ext cx="0" cy="1869900"/>
          </a:xfrm>
          <a:prstGeom prst="straightConnector1">
            <a:avLst/>
          </a:prstGeom>
          <a:noFill/>
          <a:ln cap="flat" cmpd="sng" w="25400">
            <a:solidFill>
              <a:srgbClr val="FFFFFF"/>
            </a:solidFill>
            <a:prstDash val="solid"/>
            <a:miter lim="400000"/>
            <a:headEnd len="sm" w="sm" type="none"/>
            <a:tailEnd len="sm" w="sm" type="none"/>
          </a:ln>
        </p:spPr>
      </p:cxnSp>
      <p:sp>
        <p:nvSpPr>
          <p:cNvPr id="11" name="Google Shape;11;p2"/>
          <p:cNvSpPr txBox="1"/>
          <p:nvPr>
            <p:ph type="title"/>
          </p:nvPr>
        </p:nvSpPr>
        <p:spPr>
          <a:xfrm>
            <a:off x="962188" y="2048788"/>
            <a:ext cx="7877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Google Sans"/>
              <a:buNone/>
              <a:defRPr b="0" i="0" sz="4400" u="none" cap="none" strike="noStrike">
                <a:solidFill>
                  <a:srgbClr val="FFFFFF"/>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ox - Orange">
  <p:cSld name="TITLE_2_3_1_1">
    <p:spTree>
      <p:nvGrpSpPr>
        <p:cNvPr id="48" name="Shape 48"/>
        <p:cNvGrpSpPr/>
        <p:nvPr/>
      </p:nvGrpSpPr>
      <p:grpSpPr>
        <a:xfrm>
          <a:off x="0" y="0"/>
          <a:ext cx="0" cy="0"/>
          <a:chOff x="0" y="0"/>
          <a:chExt cx="0" cy="0"/>
        </a:xfrm>
      </p:grpSpPr>
      <p:sp>
        <p:nvSpPr>
          <p:cNvPr id="49" name="Google Shape;49;p11"/>
          <p:cNvSpPr txBox="1"/>
          <p:nvPr>
            <p:ph idx="1" type="body"/>
          </p:nvPr>
        </p:nvSpPr>
        <p:spPr>
          <a:xfrm>
            <a:off x="344500" y="1546975"/>
            <a:ext cx="39114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50" name="Google Shape;50;p11"/>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51" name="Google Shape;51;p11"/>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52" name="Google Shape;52;p11"/>
          <p:cNvSpPr txBox="1"/>
          <p:nvPr>
            <p:ph type="title"/>
          </p:nvPr>
        </p:nvSpPr>
        <p:spPr>
          <a:xfrm>
            <a:off x="344500" y="264375"/>
            <a:ext cx="7797000" cy="538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
        <p:nvSpPr>
          <p:cNvPr id="53" name="Google Shape;53;p11"/>
          <p:cNvSpPr txBox="1"/>
          <p:nvPr>
            <p:ph idx="2" type="body"/>
          </p:nvPr>
        </p:nvSpPr>
        <p:spPr>
          <a:xfrm>
            <a:off x="4802775" y="1546975"/>
            <a:ext cx="39114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y - Crimson">
  <p:cSld name="TITLE_2_2_1">
    <p:spTree>
      <p:nvGrpSpPr>
        <p:cNvPr id="55" name="Shape 55"/>
        <p:cNvGrpSpPr/>
        <p:nvPr/>
      </p:nvGrpSpPr>
      <p:grpSpPr>
        <a:xfrm>
          <a:off x="0" y="0"/>
          <a:ext cx="0" cy="0"/>
          <a:chOff x="0" y="0"/>
          <a:chExt cx="0" cy="0"/>
        </a:xfrm>
      </p:grpSpPr>
      <p:sp>
        <p:nvSpPr>
          <p:cNvPr id="56" name="Google Shape;56;p13"/>
          <p:cNvSpPr txBox="1"/>
          <p:nvPr>
            <p:ph idx="1" type="body"/>
          </p:nvPr>
        </p:nvSpPr>
        <p:spPr>
          <a:xfrm>
            <a:off x="344501" y="1718700"/>
            <a:ext cx="2976600" cy="20463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57" name="Google Shape;57;p13"/>
          <p:cNvSpPr txBox="1"/>
          <p:nvPr>
            <p:ph type="title"/>
          </p:nvPr>
        </p:nvSpPr>
        <p:spPr>
          <a:xfrm>
            <a:off x="344500" y="603900"/>
            <a:ext cx="3864600" cy="9693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9pPr>
          </a:lstStyle>
          <a:p/>
        </p:txBody>
      </p:sp>
      <p:sp>
        <p:nvSpPr>
          <p:cNvPr id="58" name="Google Shape;58;p13"/>
          <p:cNvSpPr/>
          <p:nvPr/>
        </p:nvSpPr>
        <p:spPr>
          <a:xfrm>
            <a:off x="4554300" y="0"/>
            <a:ext cx="4589700" cy="5143500"/>
          </a:xfrm>
          <a:prstGeom prst="rect">
            <a:avLst/>
          </a:prstGeom>
          <a:solidFill>
            <a:srgbClr val="F1F3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60" name="Google Shape;60;p13"/>
          <p:cNvSpPr txBox="1"/>
          <p:nvPr>
            <p:ph idx="2" type="body"/>
          </p:nvPr>
        </p:nvSpPr>
        <p:spPr>
          <a:xfrm>
            <a:off x="344501" y="4743625"/>
            <a:ext cx="4345800" cy="375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1pPr>
            <a:lvl2pPr indent="-228600" lvl="1" marL="9144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2pPr>
            <a:lvl3pPr indent="-228600" lvl="2" marL="13716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3pPr>
            <a:lvl4pPr indent="-228600" lvl="3" marL="18288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4pPr>
            <a:lvl5pPr indent="-228600" lvl="4" marL="22860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5pPr>
            <a:lvl6pPr indent="-228600" lvl="5" marL="27432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6pPr>
            <a:lvl7pPr indent="-228600" lvl="6" marL="32004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7pPr>
            <a:lvl8pPr indent="-228600" lvl="7" marL="36576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8pPr>
            <a:lvl9pPr indent="-228600" lvl="8" marL="41148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y - Orange">
  <p:cSld name="TITLE_2_2_1_1">
    <p:spTree>
      <p:nvGrpSpPr>
        <p:cNvPr id="61" name="Shape 61"/>
        <p:cNvGrpSpPr/>
        <p:nvPr/>
      </p:nvGrpSpPr>
      <p:grpSpPr>
        <a:xfrm>
          <a:off x="0" y="0"/>
          <a:ext cx="0" cy="0"/>
          <a:chOff x="0" y="0"/>
          <a:chExt cx="0" cy="0"/>
        </a:xfrm>
      </p:grpSpPr>
      <p:sp>
        <p:nvSpPr>
          <p:cNvPr id="62" name="Google Shape;62;p14"/>
          <p:cNvSpPr txBox="1"/>
          <p:nvPr>
            <p:ph idx="1" type="body"/>
          </p:nvPr>
        </p:nvSpPr>
        <p:spPr>
          <a:xfrm>
            <a:off x="344501" y="1718700"/>
            <a:ext cx="2976600" cy="20463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63" name="Google Shape;63;p14"/>
          <p:cNvSpPr txBox="1"/>
          <p:nvPr>
            <p:ph type="title"/>
          </p:nvPr>
        </p:nvSpPr>
        <p:spPr>
          <a:xfrm>
            <a:off x="344500" y="603900"/>
            <a:ext cx="3864600" cy="9627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000"/>
              <a:buFont typeface="Helvetica Neue Light"/>
              <a:buNone/>
              <a:defRPr b="0" i="0" sz="3000" u="none" cap="none" strike="noStrike">
                <a:solidFill>
                  <a:srgbClr val="000000"/>
                </a:solidFill>
                <a:latin typeface="Helvetica Neue Light"/>
                <a:ea typeface="Helvetica Neue Light"/>
                <a:cs typeface="Helvetica Neue Light"/>
                <a:sym typeface="Helvetica Neue Light"/>
              </a:defRPr>
            </a:lvl9pPr>
          </a:lstStyle>
          <a:p/>
        </p:txBody>
      </p:sp>
      <p:sp>
        <p:nvSpPr>
          <p:cNvPr id="64" name="Google Shape;64;p14"/>
          <p:cNvSpPr/>
          <p:nvPr/>
        </p:nvSpPr>
        <p:spPr>
          <a:xfrm>
            <a:off x="4554300" y="0"/>
            <a:ext cx="4589700" cy="5143500"/>
          </a:xfrm>
          <a:prstGeom prst="rect">
            <a:avLst/>
          </a:prstGeom>
          <a:solidFill>
            <a:srgbClr val="F1F3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66" name="Google Shape;66;p14"/>
          <p:cNvSpPr txBox="1"/>
          <p:nvPr>
            <p:ph idx="2" type="body"/>
          </p:nvPr>
        </p:nvSpPr>
        <p:spPr>
          <a:xfrm>
            <a:off x="344501" y="4743625"/>
            <a:ext cx="4345800" cy="375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1pPr>
            <a:lvl2pPr indent="-228600" lvl="1" marL="9144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2pPr>
            <a:lvl3pPr indent="-228600" lvl="2" marL="13716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3pPr>
            <a:lvl4pPr indent="-228600" lvl="3" marL="18288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4pPr>
            <a:lvl5pPr indent="-228600" lvl="4" marL="22860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5pPr>
            <a:lvl6pPr indent="-228600" lvl="5" marL="27432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6pPr>
            <a:lvl7pPr indent="-228600" lvl="6" marL="32004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7pPr>
            <a:lvl8pPr indent="-228600" lvl="7" marL="36576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8pPr>
            <a:lvl9pPr indent="-228600" lvl="8" marL="4114800" marR="0" rtl="0" algn="l">
              <a:lnSpc>
                <a:spcPct val="100000"/>
              </a:lnSpc>
              <a:spcBef>
                <a:spcPts val="0"/>
              </a:spcBef>
              <a:spcAft>
                <a:spcPts val="0"/>
              </a:spcAft>
              <a:buClr>
                <a:srgbClr val="000000"/>
              </a:buClr>
              <a:buSzPts val="1100"/>
              <a:buFont typeface="Arial"/>
              <a:buNone/>
              <a:defRPr b="0" i="0" sz="600" u="none" cap="none" strike="noStrike">
                <a:solidFill>
                  <a:srgbClr val="000000"/>
                </a:solidFill>
                <a:latin typeface="Roboto"/>
                <a:ea typeface="Roboto"/>
                <a:cs typeface="Roboto"/>
                <a:sym typeface="Robot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Color Grey - Blank">
  <p:cSld name="Blank_3">
    <p:spTree>
      <p:nvGrpSpPr>
        <p:cNvPr id="67" name="Shape 67"/>
        <p:cNvGrpSpPr/>
        <p:nvPr/>
      </p:nvGrpSpPr>
      <p:grpSpPr>
        <a:xfrm>
          <a:off x="0" y="0"/>
          <a:ext cx="0" cy="0"/>
          <a:chOff x="0" y="0"/>
          <a:chExt cx="0" cy="0"/>
        </a:xfrm>
      </p:grpSpPr>
      <p:sp>
        <p:nvSpPr>
          <p:cNvPr id="68" name="Google Shape;68;p15"/>
          <p:cNvSpPr/>
          <p:nvPr/>
        </p:nvSpPr>
        <p:spPr>
          <a:xfrm>
            <a:off x="4554300" y="0"/>
            <a:ext cx="4589700" cy="5143500"/>
          </a:xfrm>
          <a:prstGeom prst="rect">
            <a:avLst/>
          </a:prstGeom>
          <a:solidFill>
            <a:srgbClr val="F1F3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Crimson">
  <p:cSld name="CUSTOM_2_1_1">
    <p:bg>
      <p:bgPr>
        <a:solidFill>
          <a:srgbClr val="FFFFFF"/>
        </a:solid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392925" y="1049175"/>
            <a:ext cx="7831200" cy="19350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None/>
              <a:defRPr sz="5500">
                <a:solidFill>
                  <a:srgbClr val="3C4043"/>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6"/>
          <p:cNvSpPr/>
          <p:nvPr/>
        </p:nvSpPr>
        <p:spPr>
          <a:xfrm>
            <a:off x="522575" y="3458700"/>
            <a:ext cx="465900" cy="94500"/>
          </a:xfrm>
          <a:prstGeom prst="roundRect">
            <a:avLst>
              <a:gd fmla="val 50000" name="adj"/>
            </a:avLst>
          </a:prstGeom>
          <a:solidFill>
            <a:srgbClr val="A51C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6"/>
          <p:cNvSpPr txBox="1"/>
          <p:nvPr>
            <p:ph idx="1" type="subTitle"/>
          </p:nvPr>
        </p:nvSpPr>
        <p:spPr>
          <a:xfrm>
            <a:off x="422950" y="3714075"/>
            <a:ext cx="78312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9AA0A6"/>
                </a:solidFill>
                <a:latin typeface="Google Sans"/>
                <a:ea typeface="Google Sans"/>
                <a:cs typeface="Google Sans"/>
                <a:sym typeface="Google Sans"/>
              </a:defRPr>
            </a:lvl1pPr>
            <a:lvl2pPr lvl="1" rtl="0">
              <a:spcBef>
                <a:spcPts val="2200"/>
              </a:spcBef>
              <a:spcAft>
                <a:spcPts val="0"/>
              </a:spcAft>
              <a:buNone/>
              <a:defRPr sz="1800"/>
            </a:lvl2pPr>
            <a:lvl3pPr lvl="2" rtl="0">
              <a:spcBef>
                <a:spcPts val="2200"/>
              </a:spcBef>
              <a:spcAft>
                <a:spcPts val="0"/>
              </a:spcAft>
              <a:buNone/>
              <a:defRPr sz="1800"/>
            </a:lvl3pPr>
            <a:lvl4pPr lvl="3" rtl="0">
              <a:spcBef>
                <a:spcPts val="2200"/>
              </a:spcBef>
              <a:spcAft>
                <a:spcPts val="0"/>
              </a:spcAft>
              <a:buNone/>
              <a:defRPr sz="1800"/>
            </a:lvl4pPr>
            <a:lvl5pPr lvl="4" rtl="0">
              <a:spcBef>
                <a:spcPts val="2200"/>
              </a:spcBef>
              <a:spcAft>
                <a:spcPts val="0"/>
              </a:spcAft>
              <a:buNone/>
              <a:defRPr sz="1800"/>
            </a:lvl5pPr>
            <a:lvl6pPr lvl="5" rtl="0">
              <a:spcBef>
                <a:spcPts val="2200"/>
              </a:spcBef>
              <a:spcAft>
                <a:spcPts val="0"/>
              </a:spcAft>
              <a:buNone/>
              <a:defRPr sz="1800"/>
            </a:lvl6pPr>
            <a:lvl7pPr lvl="6" rtl="0">
              <a:spcBef>
                <a:spcPts val="2200"/>
              </a:spcBef>
              <a:spcAft>
                <a:spcPts val="0"/>
              </a:spcAft>
              <a:buNone/>
              <a:defRPr sz="1800"/>
            </a:lvl7pPr>
            <a:lvl8pPr lvl="7" rtl="0">
              <a:spcBef>
                <a:spcPts val="2200"/>
              </a:spcBef>
              <a:spcAft>
                <a:spcPts val="0"/>
              </a:spcAft>
              <a:buNone/>
              <a:defRPr sz="1800"/>
            </a:lvl8pPr>
            <a:lvl9pPr lvl="8" rtl="0">
              <a:spcBef>
                <a:spcPts val="2200"/>
              </a:spcBef>
              <a:spcAft>
                <a:spcPts val="0"/>
              </a:spcAft>
              <a:buNone/>
              <a:defRPr sz="1800"/>
            </a:lvl9pPr>
          </a:lstStyle>
          <a:p/>
        </p:txBody>
      </p:sp>
      <p:sp>
        <p:nvSpPr>
          <p:cNvPr id="73" name="Google Shape;73;p16"/>
          <p:cNvSpPr txBox="1"/>
          <p:nvPr>
            <p:ph idx="2" type="subTitle"/>
          </p:nvPr>
        </p:nvSpPr>
        <p:spPr>
          <a:xfrm>
            <a:off x="422950" y="2984175"/>
            <a:ext cx="7801200" cy="364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solidFill>
                  <a:srgbClr val="3C4043"/>
                </a:solidFill>
                <a:latin typeface="Google Sans"/>
                <a:ea typeface="Google Sans"/>
                <a:cs typeface="Google Sans"/>
                <a:sym typeface="Google Sans"/>
              </a:defRPr>
            </a:lvl1pPr>
            <a:lvl2pPr lvl="1" rtl="0">
              <a:spcBef>
                <a:spcPts val="2200"/>
              </a:spcBef>
              <a:spcAft>
                <a:spcPts val="0"/>
              </a:spcAft>
              <a:buNone/>
              <a:defRPr/>
            </a:lvl2pPr>
            <a:lvl3pPr lvl="2" rtl="0">
              <a:spcBef>
                <a:spcPts val="2200"/>
              </a:spcBef>
              <a:spcAft>
                <a:spcPts val="0"/>
              </a:spcAft>
              <a:buNone/>
              <a:defRPr/>
            </a:lvl3pPr>
            <a:lvl4pPr lvl="3" rtl="0">
              <a:spcBef>
                <a:spcPts val="2200"/>
              </a:spcBef>
              <a:spcAft>
                <a:spcPts val="0"/>
              </a:spcAft>
              <a:buNone/>
              <a:defRPr/>
            </a:lvl4pPr>
            <a:lvl5pPr lvl="4" rtl="0">
              <a:spcBef>
                <a:spcPts val="2200"/>
              </a:spcBef>
              <a:spcAft>
                <a:spcPts val="0"/>
              </a:spcAft>
              <a:buNone/>
              <a:defRPr/>
            </a:lvl5pPr>
            <a:lvl6pPr lvl="5" rtl="0">
              <a:spcBef>
                <a:spcPts val="2200"/>
              </a:spcBef>
              <a:spcAft>
                <a:spcPts val="0"/>
              </a:spcAft>
              <a:buNone/>
              <a:defRPr/>
            </a:lvl6pPr>
            <a:lvl7pPr lvl="6" rtl="0">
              <a:spcBef>
                <a:spcPts val="2200"/>
              </a:spcBef>
              <a:spcAft>
                <a:spcPts val="0"/>
              </a:spcAft>
              <a:buNone/>
              <a:defRPr/>
            </a:lvl7pPr>
            <a:lvl8pPr lvl="7" rtl="0">
              <a:spcBef>
                <a:spcPts val="2200"/>
              </a:spcBef>
              <a:spcAft>
                <a:spcPts val="0"/>
              </a:spcAft>
              <a:buNone/>
              <a:defRPr/>
            </a:lvl8pPr>
            <a:lvl9pPr lvl="8" rtl="0">
              <a:spcBef>
                <a:spcPts val="2200"/>
              </a:spcBef>
              <a:spcAft>
                <a:spcPts val="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Orange">
  <p:cSld name="CUSTOM_2_1_1_1">
    <p:bg>
      <p:bgPr>
        <a:solidFill>
          <a:srgbClr val="FFFFFF"/>
        </a:solidFill>
      </p:bgPr>
    </p:bg>
    <p:spTree>
      <p:nvGrpSpPr>
        <p:cNvPr id="74" name="Shape 74"/>
        <p:cNvGrpSpPr/>
        <p:nvPr/>
      </p:nvGrpSpPr>
      <p:grpSpPr>
        <a:xfrm>
          <a:off x="0" y="0"/>
          <a:ext cx="0" cy="0"/>
          <a:chOff x="0" y="0"/>
          <a:chExt cx="0" cy="0"/>
        </a:xfrm>
      </p:grpSpPr>
      <p:sp>
        <p:nvSpPr>
          <p:cNvPr id="75" name="Google Shape;75;p17"/>
          <p:cNvSpPr txBox="1"/>
          <p:nvPr>
            <p:ph idx="1" type="subTitle"/>
          </p:nvPr>
        </p:nvSpPr>
        <p:spPr>
          <a:xfrm>
            <a:off x="422950" y="2984175"/>
            <a:ext cx="7801200" cy="3642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400">
                <a:solidFill>
                  <a:srgbClr val="3C4043"/>
                </a:solidFill>
                <a:latin typeface="Google Sans"/>
                <a:ea typeface="Google Sans"/>
                <a:cs typeface="Google Sans"/>
                <a:sym typeface="Google Sans"/>
              </a:defRPr>
            </a:lvl1pPr>
            <a:lvl2pPr lvl="1" rtl="0">
              <a:spcBef>
                <a:spcPts val="2200"/>
              </a:spcBef>
              <a:spcAft>
                <a:spcPts val="0"/>
              </a:spcAft>
              <a:buNone/>
              <a:defRPr/>
            </a:lvl2pPr>
            <a:lvl3pPr lvl="2" rtl="0">
              <a:spcBef>
                <a:spcPts val="2200"/>
              </a:spcBef>
              <a:spcAft>
                <a:spcPts val="0"/>
              </a:spcAft>
              <a:buNone/>
              <a:defRPr/>
            </a:lvl3pPr>
            <a:lvl4pPr lvl="3" rtl="0">
              <a:spcBef>
                <a:spcPts val="2200"/>
              </a:spcBef>
              <a:spcAft>
                <a:spcPts val="0"/>
              </a:spcAft>
              <a:buNone/>
              <a:defRPr/>
            </a:lvl4pPr>
            <a:lvl5pPr lvl="4" rtl="0">
              <a:spcBef>
                <a:spcPts val="2200"/>
              </a:spcBef>
              <a:spcAft>
                <a:spcPts val="0"/>
              </a:spcAft>
              <a:buNone/>
              <a:defRPr/>
            </a:lvl5pPr>
            <a:lvl6pPr lvl="5" rtl="0">
              <a:spcBef>
                <a:spcPts val="2200"/>
              </a:spcBef>
              <a:spcAft>
                <a:spcPts val="0"/>
              </a:spcAft>
              <a:buNone/>
              <a:defRPr/>
            </a:lvl6pPr>
            <a:lvl7pPr lvl="6" rtl="0">
              <a:spcBef>
                <a:spcPts val="2200"/>
              </a:spcBef>
              <a:spcAft>
                <a:spcPts val="0"/>
              </a:spcAft>
              <a:buNone/>
              <a:defRPr/>
            </a:lvl7pPr>
            <a:lvl8pPr lvl="7" rtl="0">
              <a:spcBef>
                <a:spcPts val="2200"/>
              </a:spcBef>
              <a:spcAft>
                <a:spcPts val="0"/>
              </a:spcAft>
              <a:buNone/>
              <a:defRPr/>
            </a:lvl8pPr>
            <a:lvl9pPr lvl="8" rtl="0">
              <a:spcBef>
                <a:spcPts val="2200"/>
              </a:spcBef>
              <a:spcAft>
                <a:spcPts val="0"/>
              </a:spcAft>
              <a:buNone/>
              <a:defRPr/>
            </a:lvl9pPr>
          </a:lstStyle>
          <a:p/>
        </p:txBody>
      </p:sp>
      <p:sp>
        <p:nvSpPr>
          <p:cNvPr id="76" name="Google Shape;76;p17"/>
          <p:cNvSpPr txBox="1"/>
          <p:nvPr>
            <p:ph type="title"/>
          </p:nvPr>
        </p:nvSpPr>
        <p:spPr>
          <a:xfrm>
            <a:off x="392925" y="1049175"/>
            <a:ext cx="7831200" cy="19350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None/>
              <a:defRPr sz="5500">
                <a:solidFill>
                  <a:srgbClr val="3C4043"/>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 name="Google Shape;77;p17"/>
          <p:cNvSpPr/>
          <p:nvPr/>
        </p:nvSpPr>
        <p:spPr>
          <a:xfrm>
            <a:off x="522575" y="3458700"/>
            <a:ext cx="465900" cy="94500"/>
          </a:xfrm>
          <a:prstGeom prst="roundRect">
            <a:avLst>
              <a:gd fmla="val 50000" name="adj"/>
            </a:avLst>
          </a:prstGeom>
          <a:solidFill>
            <a:srgbClr val="EA8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7"/>
          <p:cNvSpPr txBox="1"/>
          <p:nvPr>
            <p:ph idx="2" type="subTitle"/>
          </p:nvPr>
        </p:nvSpPr>
        <p:spPr>
          <a:xfrm>
            <a:off x="422950" y="3714075"/>
            <a:ext cx="7831200" cy="300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1800">
                <a:solidFill>
                  <a:srgbClr val="9AA0A6"/>
                </a:solidFill>
                <a:latin typeface="Google Sans"/>
                <a:ea typeface="Google Sans"/>
                <a:cs typeface="Google Sans"/>
                <a:sym typeface="Google Sans"/>
              </a:defRPr>
            </a:lvl1pPr>
            <a:lvl2pPr lvl="1" rtl="0">
              <a:spcBef>
                <a:spcPts val="2200"/>
              </a:spcBef>
              <a:spcAft>
                <a:spcPts val="0"/>
              </a:spcAft>
              <a:buNone/>
              <a:defRPr sz="1800"/>
            </a:lvl2pPr>
            <a:lvl3pPr lvl="2" rtl="0">
              <a:spcBef>
                <a:spcPts val="2200"/>
              </a:spcBef>
              <a:spcAft>
                <a:spcPts val="0"/>
              </a:spcAft>
              <a:buNone/>
              <a:defRPr sz="1800"/>
            </a:lvl3pPr>
            <a:lvl4pPr lvl="3" rtl="0">
              <a:spcBef>
                <a:spcPts val="2200"/>
              </a:spcBef>
              <a:spcAft>
                <a:spcPts val="0"/>
              </a:spcAft>
              <a:buNone/>
              <a:defRPr sz="1800"/>
            </a:lvl4pPr>
            <a:lvl5pPr lvl="4" rtl="0">
              <a:spcBef>
                <a:spcPts val="2200"/>
              </a:spcBef>
              <a:spcAft>
                <a:spcPts val="0"/>
              </a:spcAft>
              <a:buNone/>
              <a:defRPr sz="1800"/>
            </a:lvl5pPr>
            <a:lvl6pPr lvl="5" rtl="0">
              <a:spcBef>
                <a:spcPts val="2200"/>
              </a:spcBef>
              <a:spcAft>
                <a:spcPts val="0"/>
              </a:spcAft>
              <a:buNone/>
              <a:defRPr sz="1800"/>
            </a:lvl6pPr>
            <a:lvl7pPr lvl="6" rtl="0">
              <a:spcBef>
                <a:spcPts val="2200"/>
              </a:spcBef>
              <a:spcAft>
                <a:spcPts val="0"/>
              </a:spcAft>
              <a:buNone/>
              <a:defRPr sz="1800"/>
            </a:lvl7pPr>
            <a:lvl8pPr lvl="7" rtl="0">
              <a:spcBef>
                <a:spcPts val="2200"/>
              </a:spcBef>
              <a:spcAft>
                <a:spcPts val="0"/>
              </a:spcAft>
              <a:buNone/>
              <a:defRPr sz="1800"/>
            </a:lvl8pPr>
            <a:lvl9pPr lvl="8" rtl="0">
              <a:spcBef>
                <a:spcPts val="2200"/>
              </a:spcBef>
              <a:spcAft>
                <a:spcPts val="0"/>
              </a:spcAft>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9" name="Shape 79"/>
        <p:cNvGrpSpPr/>
        <p:nvPr/>
      </p:nvGrpSpPr>
      <p:grpSpPr>
        <a:xfrm>
          <a:off x="0" y="0"/>
          <a:ext cx="0" cy="0"/>
          <a:chOff x="0" y="0"/>
          <a:chExt cx="0" cy="0"/>
        </a:xfrm>
      </p:grpSpPr>
      <p:sp>
        <p:nvSpPr>
          <p:cNvPr id="80" name="Google Shape;8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p:txBody>
      </p:sp>
      <p:sp>
        <p:nvSpPr>
          <p:cNvPr id="81" name="Google Shape;8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2200"/>
              </a:spcBef>
              <a:spcAft>
                <a:spcPts val="0"/>
              </a:spcAft>
              <a:buSzPts val="1800"/>
              <a:buChar char="•"/>
              <a:defRPr/>
            </a:lvl1pPr>
            <a:lvl2pPr indent="-342900" lvl="1" marL="914400" rtl="0">
              <a:spcBef>
                <a:spcPts val="2200"/>
              </a:spcBef>
              <a:spcAft>
                <a:spcPts val="0"/>
              </a:spcAft>
              <a:buSzPts val="1800"/>
              <a:buChar char="•"/>
              <a:defRPr/>
            </a:lvl2pPr>
            <a:lvl3pPr indent="-342900" lvl="2" marL="1371600" rtl="0">
              <a:spcBef>
                <a:spcPts val="2200"/>
              </a:spcBef>
              <a:spcAft>
                <a:spcPts val="0"/>
              </a:spcAft>
              <a:buSzPts val="1800"/>
              <a:buChar char="•"/>
              <a:defRPr/>
            </a:lvl3pPr>
            <a:lvl4pPr indent="-342900" lvl="3" marL="1828800" rtl="0">
              <a:spcBef>
                <a:spcPts val="2200"/>
              </a:spcBef>
              <a:spcAft>
                <a:spcPts val="0"/>
              </a:spcAft>
              <a:buSzPts val="1800"/>
              <a:buChar char="•"/>
              <a:defRPr/>
            </a:lvl4pPr>
            <a:lvl5pPr indent="-342900" lvl="4" marL="2286000" rtl="0">
              <a:spcBef>
                <a:spcPts val="2200"/>
              </a:spcBef>
              <a:spcAft>
                <a:spcPts val="0"/>
              </a:spcAft>
              <a:buSzPts val="1800"/>
              <a:buChar char="•"/>
              <a:defRPr/>
            </a:lvl5pPr>
            <a:lvl6pPr indent="-342900" lvl="5" marL="2743200" rtl="0">
              <a:spcBef>
                <a:spcPts val="2200"/>
              </a:spcBef>
              <a:spcAft>
                <a:spcPts val="0"/>
              </a:spcAft>
              <a:buSzPts val="1800"/>
              <a:buChar char="•"/>
              <a:defRPr/>
            </a:lvl6pPr>
            <a:lvl7pPr indent="-342900" lvl="6" marL="3200400" rtl="0">
              <a:spcBef>
                <a:spcPts val="2200"/>
              </a:spcBef>
              <a:spcAft>
                <a:spcPts val="0"/>
              </a:spcAft>
              <a:buSzPts val="1800"/>
              <a:buChar char="•"/>
              <a:defRPr/>
            </a:lvl7pPr>
            <a:lvl8pPr indent="-342900" lvl="7" marL="3657600" rtl="0">
              <a:spcBef>
                <a:spcPts val="2200"/>
              </a:spcBef>
              <a:spcAft>
                <a:spcPts val="0"/>
              </a:spcAft>
              <a:buSzPts val="1800"/>
              <a:buChar char="•"/>
              <a:defRPr/>
            </a:lvl8pPr>
            <a:lvl9pPr indent="-342900" lvl="8" marL="4114800" rtl="0">
              <a:spcBef>
                <a:spcPts val="2200"/>
              </a:spcBef>
              <a:spcAft>
                <a:spcPts val="0"/>
              </a:spcAft>
              <a:buSzPts val="1800"/>
              <a:buChar char="•"/>
              <a:defRPr/>
            </a:lvl9pPr>
          </a:lstStyle>
          <a:p/>
        </p:txBody>
      </p:sp>
      <p:sp>
        <p:nvSpPr>
          <p:cNvPr id="82" name="Google Shape;8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Orange">
  <p:cSld name="CUSTOM_1">
    <p:spTree>
      <p:nvGrpSpPr>
        <p:cNvPr id="12" name="Shape 12"/>
        <p:cNvGrpSpPr/>
        <p:nvPr/>
      </p:nvGrpSpPr>
      <p:grpSpPr>
        <a:xfrm>
          <a:off x="0" y="0"/>
          <a:ext cx="0" cy="0"/>
          <a:chOff x="0" y="0"/>
          <a:chExt cx="0" cy="0"/>
        </a:xfrm>
      </p:grpSpPr>
      <p:sp>
        <p:nvSpPr>
          <p:cNvPr id="13" name="Google Shape;13;p3"/>
          <p:cNvSpPr/>
          <p:nvPr/>
        </p:nvSpPr>
        <p:spPr>
          <a:xfrm>
            <a:off x="50" y="0"/>
            <a:ext cx="9144000" cy="45240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FFFFFF"/>
              </a:buClr>
              <a:buSzPts val="1200"/>
              <a:buFont typeface="Helvetica Neue Light"/>
              <a:buNone/>
            </a:pPr>
            <a:r>
              <a:t/>
            </a:r>
            <a:endParaRPr b="0" i="0" sz="1200" u="none" cap="none" strike="noStrike">
              <a:solidFill>
                <a:srgbClr val="FFFFFF"/>
              </a:solidFill>
              <a:latin typeface="Helvetica Neue Light"/>
              <a:ea typeface="Helvetica Neue Light"/>
              <a:cs typeface="Helvetica Neue Light"/>
              <a:sym typeface="Helvetica Neue Light"/>
            </a:endParaRPr>
          </a:p>
        </p:txBody>
      </p:sp>
      <p:cxnSp>
        <p:nvCxnSpPr>
          <p:cNvPr id="14" name="Google Shape;14;p3"/>
          <p:cNvCxnSpPr/>
          <p:nvPr/>
        </p:nvCxnSpPr>
        <p:spPr>
          <a:xfrm rot="10800000">
            <a:off x="426304" y="1476158"/>
            <a:ext cx="0" cy="1869900"/>
          </a:xfrm>
          <a:prstGeom prst="straightConnector1">
            <a:avLst/>
          </a:prstGeom>
          <a:noFill/>
          <a:ln cap="flat" cmpd="sng" w="25400">
            <a:solidFill>
              <a:srgbClr val="FFFFFF"/>
            </a:solidFill>
            <a:prstDash val="solid"/>
            <a:miter lim="400000"/>
            <a:headEnd len="sm" w="sm" type="none"/>
            <a:tailEnd len="sm" w="sm" type="none"/>
          </a:ln>
        </p:spPr>
      </p:cxnSp>
      <p:sp>
        <p:nvSpPr>
          <p:cNvPr id="15" name="Google Shape;15;p3"/>
          <p:cNvSpPr txBox="1"/>
          <p:nvPr>
            <p:ph type="title"/>
          </p:nvPr>
        </p:nvSpPr>
        <p:spPr>
          <a:xfrm>
            <a:off x="962188" y="2048788"/>
            <a:ext cx="7877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3200"/>
              <a:buFont typeface="Google Sans"/>
              <a:buNone/>
              <a:defRPr b="0" i="0" sz="4400" u="none" cap="none" strike="noStrike">
                <a:solidFill>
                  <a:srgbClr val="FFFFFF"/>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4200"/>
              <a:buFont typeface="Helvetica Neue Light"/>
              <a:buNone/>
              <a:defRPr b="0" i="0" sz="3600" u="none" cap="none" strike="noStrike">
                <a:solidFill>
                  <a:schemeClr val="lt1"/>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rimson">
  <p:cSld name="TITLE_2">
    <p:spTree>
      <p:nvGrpSpPr>
        <p:cNvPr id="16" name="Shape 16"/>
        <p:cNvGrpSpPr/>
        <p:nvPr/>
      </p:nvGrpSpPr>
      <p:grpSpPr>
        <a:xfrm>
          <a:off x="0" y="0"/>
          <a:ext cx="0" cy="0"/>
          <a:chOff x="0" y="0"/>
          <a:chExt cx="0" cy="0"/>
        </a:xfrm>
      </p:grpSpPr>
      <p:sp>
        <p:nvSpPr>
          <p:cNvPr id="17" name="Google Shape;17;p4"/>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18" name="Google Shape;18;p4"/>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Orange">
  <p:cSld name="TITLE_2_4">
    <p:spTree>
      <p:nvGrpSpPr>
        <p:cNvPr id="19" name="Shape 19"/>
        <p:cNvGrpSpPr/>
        <p:nvPr/>
      </p:nvGrpSpPr>
      <p:grpSpPr>
        <a:xfrm>
          <a:off x="0" y="0"/>
          <a:ext cx="0" cy="0"/>
          <a:chOff x="0" y="0"/>
          <a:chExt cx="0" cy="0"/>
        </a:xfrm>
      </p:grpSpPr>
      <p:sp>
        <p:nvSpPr>
          <p:cNvPr id="20" name="Google Shape;20;p5"/>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21" name="Google Shape;21;p5"/>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Box - Crimson">
  <p:cSld name="TITLE_2_3">
    <p:spTree>
      <p:nvGrpSpPr>
        <p:cNvPr id="22" name="Shape 22"/>
        <p:cNvGrpSpPr/>
        <p:nvPr/>
      </p:nvGrpSpPr>
      <p:grpSpPr>
        <a:xfrm>
          <a:off x="0" y="0"/>
          <a:ext cx="0" cy="0"/>
          <a:chOff x="0" y="0"/>
          <a:chExt cx="0" cy="0"/>
        </a:xfrm>
      </p:grpSpPr>
      <p:sp>
        <p:nvSpPr>
          <p:cNvPr id="23" name="Google Shape;23;p6"/>
          <p:cNvSpPr txBox="1"/>
          <p:nvPr>
            <p:ph idx="1" type="body"/>
          </p:nvPr>
        </p:nvSpPr>
        <p:spPr>
          <a:xfrm>
            <a:off x="426300" y="1742775"/>
            <a:ext cx="3966600" cy="2760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24" name="Google Shape;24;p6"/>
          <p:cNvSpPr/>
          <p:nvPr/>
        </p:nvSpPr>
        <p:spPr>
          <a:xfrm>
            <a:off x="426300" y="264375"/>
            <a:ext cx="7797000" cy="6429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25" name="Google Shape;25;p6"/>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26" name="Google Shape;26;p6"/>
          <p:cNvSpPr txBox="1"/>
          <p:nvPr>
            <p:ph type="title"/>
          </p:nvPr>
        </p:nvSpPr>
        <p:spPr>
          <a:xfrm>
            <a:off x="344500" y="264375"/>
            <a:ext cx="7797000" cy="5712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Box - Orange">
  <p:cSld name="TITLE_2_3_4">
    <p:spTree>
      <p:nvGrpSpPr>
        <p:cNvPr id="27" name="Shape 27"/>
        <p:cNvGrpSpPr/>
        <p:nvPr/>
      </p:nvGrpSpPr>
      <p:grpSpPr>
        <a:xfrm>
          <a:off x="0" y="0"/>
          <a:ext cx="0" cy="0"/>
          <a:chOff x="0" y="0"/>
          <a:chExt cx="0" cy="0"/>
        </a:xfrm>
      </p:grpSpPr>
      <p:sp>
        <p:nvSpPr>
          <p:cNvPr id="28" name="Google Shape;28;p7"/>
          <p:cNvSpPr txBox="1"/>
          <p:nvPr>
            <p:ph idx="1" type="body"/>
          </p:nvPr>
        </p:nvSpPr>
        <p:spPr>
          <a:xfrm>
            <a:off x="426300" y="1742775"/>
            <a:ext cx="3966600" cy="2760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29" name="Google Shape;29;p7"/>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30" name="Google Shape;30;p7"/>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31" name="Google Shape;31;p7"/>
          <p:cNvSpPr txBox="1"/>
          <p:nvPr>
            <p:ph type="title"/>
          </p:nvPr>
        </p:nvSpPr>
        <p:spPr>
          <a:xfrm>
            <a:off x="344500" y="264375"/>
            <a:ext cx="7797000" cy="5451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ox - Crimson 1">
  <p:cSld name="TITLE_2_3_3">
    <p:spTree>
      <p:nvGrpSpPr>
        <p:cNvPr id="32" name="Shape 32"/>
        <p:cNvGrpSpPr/>
        <p:nvPr/>
      </p:nvGrpSpPr>
      <p:grpSpPr>
        <a:xfrm>
          <a:off x="0" y="0"/>
          <a:ext cx="0" cy="0"/>
          <a:chOff x="0" y="0"/>
          <a:chExt cx="0" cy="0"/>
        </a:xfrm>
      </p:grpSpPr>
      <p:sp>
        <p:nvSpPr>
          <p:cNvPr id="33" name="Google Shape;33;p8"/>
          <p:cNvSpPr txBox="1"/>
          <p:nvPr>
            <p:ph idx="1" type="body"/>
          </p:nvPr>
        </p:nvSpPr>
        <p:spPr>
          <a:xfrm>
            <a:off x="344500" y="1546975"/>
            <a:ext cx="84477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34" name="Google Shape;34;p8"/>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35" name="Google Shape;35;p8"/>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36" name="Google Shape;36;p8"/>
          <p:cNvSpPr txBox="1"/>
          <p:nvPr>
            <p:ph type="title"/>
          </p:nvPr>
        </p:nvSpPr>
        <p:spPr>
          <a:xfrm>
            <a:off x="344500" y="264375"/>
            <a:ext cx="7797000" cy="5385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ox - Orange">
  <p:cSld name="TITLE_2_3_2">
    <p:spTree>
      <p:nvGrpSpPr>
        <p:cNvPr id="37" name="Shape 37"/>
        <p:cNvGrpSpPr/>
        <p:nvPr/>
      </p:nvGrpSpPr>
      <p:grpSpPr>
        <a:xfrm>
          <a:off x="0" y="0"/>
          <a:ext cx="0" cy="0"/>
          <a:chOff x="0" y="0"/>
          <a:chExt cx="0" cy="0"/>
        </a:xfrm>
      </p:grpSpPr>
      <p:sp>
        <p:nvSpPr>
          <p:cNvPr id="38" name="Google Shape;38;p9"/>
          <p:cNvSpPr txBox="1"/>
          <p:nvPr>
            <p:ph idx="1" type="body"/>
          </p:nvPr>
        </p:nvSpPr>
        <p:spPr>
          <a:xfrm>
            <a:off x="344500" y="1546975"/>
            <a:ext cx="84477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39" name="Google Shape;39;p9"/>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40" name="Google Shape;40;p9"/>
          <p:cNvSpPr/>
          <p:nvPr/>
        </p:nvSpPr>
        <p:spPr>
          <a:xfrm>
            <a:off x="-22468" y="235365"/>
            <a:ext cx="57900" cy="4672800"/>
          </a:xfrm>
          <a:prstGeom prst="rect">
            <a:avLst/>
          </a:prstGeom>
          <a:solidFill>
            <a:srgbClr val="EA860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41" name="Google Shape;41;p9"/>
          <p:cNvSpPr txBox="1"/>
          <p:nvPr>
            <p:ph type="title"/>
          </p:nvPr>
        </p:nvSpPr>
        <p:spPr>
          <a:xfrm>
            <a:off x="344500" y="264375"/>
            <a:ext cx="7797000" cy="551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ox - Crimson">
  <p:cSld name="TITLE_2_3_1">
    <p:spTree>
      <p:nvGrpSpPr>
        <p:cNvPr id="42" name="Shape 42"/>
        <p:cNvGrpSpPr/>
        <p:nvPr/>
      </p:nvGrpSpPr>
      <p:grpSpPr>
        <a:xfrm>
          <a:off x="0" y="0"/>
          <a:ext cx="0" cy="0"/>
          <a:chOff x="0" y="0"/>
          <a:chExt cx="0" cy="0"/>
        </a:xfrm>
      </p:grpSpPr>
      <p:sp>
        <p:nvSpPr>
          <p:cNvPr id="43" name="Google Shape;43;p10"/>
          <p:cNvSpPr txBox="1"/>
          <p:nvPr>
            <p:ph idx="1" type="body"/>
          </p:nvPr>
        </p:nvSpPr>
        <p:spPr>
          <a:xfrm>
            <a:off x="344500" y="1546975"/>
            <a:ext cx="39114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
        <p:nvSpPr>
          <p:cNvPr id="44" name="Google Shape;44;p10"/>
          <p:cNvSpPr/>
          <p:nvPr/>
        </p:nvSpPr>
        <p:spPr>
          <a:xfrm>
            <a:off x="426300" y="492975"/>
            <a:ext cx="7797000" cy="414300"/>
          </a:xfrm>
          <a:prstGeom prst="rect">
            <a:avLst/>
          </a:prstGeom>
          <a:noFill/>
          <a:ln>
            <a:noFill/>
          </a:ln>
        </p:spPr>
        <p:txBody>
          <a:bodyPr anchorCtr="0" anchor="t" bIns="19050" lIns="19050" spcFirstLastPara="1" rIns="19050" wrap="square" tIns="19050">
            <a:noAutofit/>
          </a:bodyPr>
          <a:lstStyle/>
          <a:p>
            <a:pPr indent="0" lvl="0" marL="0" marR="0" rtl="0" algn="l">
              <a:lnSpc>
                <a:spcPct val="90000"/>
              </a:lnSpc>
              <a:spcBef>
                <a:spcPts val="0"/>
              </a:spcBef>
              <a:spcAft>
                <a:spcPts val="0"/>
              </a:spcAft>
              <a:buClr>
                <a:schemeClr val="dk1"/>
              </a:buClr>
              <a:buSzPts val="1100"/>
              <a:buFont typeface="Arial"/>
              <a:buNone/>
            </a:pPr>
            <a:r>
              <a:t/>
            </a:r>
            <a:endParaRPr b="0" i="0" sz="2400" u="none" cap="none" strike="noStrike">
              <a:solidFill>
                <a:srgbClr val="3C4043"/>
              </a:solidFill>
              <a:latin typeface="Google Sans"/>
              <a:ea typeface="Google Sans"/>
              <a:cs typeface="Google Sans"/>
              <a:sym typeface="Google Sans"/>
            </a:endParaRPr>
          </a:p>
        </p:txBody>
      </p:sp>
      <p:sp>
        <p:nvSpPr>
          <p:cNvPr id="45" name="Google Shape;45;p10"/>
          <p:cNvSpPr/>
          <p:nvPr/>
        </p:nvSpPr>
        <p:spPr>
          <a:xfrm>
            <a:off x="-22468" y="235365"/>
            <a:ext cx="57900" cy="4672800"/>
          </a:xfrm>
          <a:prstGeom prst="rect">
            <a:avLst/>
          </a:prstGeom>
          <a:solidFill>
            <a:srgbClr val="A51C30"/>
          </a:solidFill>
          <a:ln>
            <a:noFill/>
          </a:ln>
        </p:spPr>
        <p:txBody>
          <a:bodyPr anchorCtr="0" anchor="ctr" bIns="19050" lIns="19050" spcFirstLastPara="1" rIns="19050" wrap="square" tIns="19050">
            <a:noAutofit/>
          </a:bodyPr>
          <a:lstStyle/>
          <a:p>
            <a:pPr indent="0" lvl="0" marL="0" marR="0" rtl="0" algn="ctr">
              <a:lnSpc>
                <a:spcPct val="100000"/>
              </a:lnSpc>
              <a:spcBef>
                <a:spcPts val="0"/>
              </a:spcBef>
              <a:spcAft>
                <a:spcPts val="0"/>
              </a:spcAft>
              <a:buClr>
                <a:srgbClr val="519BF7"/>
              </a:buClr>
              <a:buSzPts val="1200"/>
              <a:buFont typeface="Helvetica Neue Light"/>
              <a:buNone/>
            </a:pPr>
            <a:r>
              <a:t/>
            </a:r>
            <a:endParaRPr b="0" i="0" sz="1200" u="none" cap="none" strike="noStrike">
              <a:solidFill>
                <a:srgbClr val="1D8E3E"/>
              </a:solidFill>
              <a:latin typeface="Helvetica Neue Light"/>
              <a:ea typeface="Helvetica Neue Light"/>
              <a:cs typeface="Helvetica Neue Light"/>
              <a:sym typeface="Helvetica Neue Light"/>
            </a:endParaRPr>
          </a:p>
        </p:txBody>
      </p:sp>
      <p:sp>
        <p:nvSpPr>
          <p:cNvPr id="46" name="Google Shape;46;p10"/>
          <p:cNvSpPr txBox="1"/>
          <p:nvPr>
            <p:ph type="title"/>
          </p:nvPr>
        </p:nvSpPr>
        <p:spPr>
          <a:xfrm>
            <a:off x="344500" y="264375"/>
            <a:ext cx="7797000" cy="551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3000"/>
              <a:buFont typeface="Arial"/>
              <a:buNone/>
              <a:defRPr b="0" i="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3600"/>
              <a:buFont typeface="Helvetica Neue Light"/>
              <a:buNone/>
              <a:defRPr b="0" i="0" sz="3600" u="none" cap="none" strike="noStrike">
                <a:solidFill>
                  <a:srgbClr val="000000"/>
                </a:solidFill>
                <a:latin typeface="Helvetica Neue Light"/>
                <a:ea typeface="Helvetica Neue Light"/>
                <a:cs typeface="Helvetica Neue Light"/>
                <a:sym typeface="Helvetica Neue Light"/>
              </a:defRPr>
            </a:lvl9pPr>
          </a:lstStyle>
          <a:p/>
        </p:txBody>
      </p:sp>
      <p:sp>
        <p:nvSpPr>
          <p:cNvPr id="47" name="Google Shape;47;p10"/>
          <p:cNvSpPr txBox="1"/>
          <p:nvPr>
            <p:ph idx="2" type="body"/>
          </p:nvPr>
        </p:nvSpPr>
        <p:spPr>
          <a:xfrm>
            <a:off x="4802775" y="1546975"/>
            <a:ext cx="3911400" cy="3361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1pPr>
            <a:lvl2pPr indent="-342900" lvl="1" marL="914400" marR="0" rtl="0" algn="l">
              <a:lnSpc>
                <a:spcPct val="130000"/>
              </a:lnSpc>
              <a:spcBef>
                <a:spcPts val="0"/>
              </a:spcBef>
              <a:spcAft>
                <a:spcPts val="0"/>
              </a:spcAft>
              <a:buClr>
                <a:srgbClr val="80868B"/>
              </a:buClr>
              <a:buSzPts val="1800"/>
              <a:buFont typeface="Roboto"/>
              <a:buChar char="○"/>
              <a:defRPr b="0" i="0" u="none" cap="none" strike="noStrike">
                <a:solidFill>
                  <a:srgbClr val="5F6368"/>
                </a:solidFill>
                <a:latin typeface="Roboto"/>
                <a:ea typeface="Roboto"/>
                <a:cs typeface="Roboto"/>
                <a:sym typeface="Roboto"/>
              </a:defRPr>
            </a:lvl2pPr>
            <a:lvl3pPr indent="-342900" lvl="2" marL="1371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3pPr>
            <a:lvl4pPr indent="-342900" lvl="3" marL="1828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4pPr>
            <a:lvl5pPr indent="-342900" lvl="4" marL="22860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5pPr>
            <a:lvl6pPr indent="-342900" lvl="5" marL="27432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6pPr>
            <a:lvl7pPr indent="-342900" lvl="6" marL="32004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7pPr>
            <a:lvl8pPr indent="-342900" lvl="7" marL="36576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8pPr>
            <a:lvl9pPr indent="-342900" lvl="8" marL="4114800" marR="0" rtl="0" algn="l">
              <a:lnSpc>
                <a:spcPct val="130000"/>
              </a:lnSpc>
              <a:spcBef>
                <a:spcPts val="0"/>
              </a:spcBef>
              <a:spcAft>
                <a:spcPts val="0"/>
              </a:spcAft>
              <a:buClr>
                <a:srgbClr val="5F6368"/>
              </a:buClr>
              <a:buSzPts val="1800"/>
              <a:buFont typeface="Roboto"/>
              <a:buChar char="■"/>
              <a:defRPr b="0" i="0" u="none" cap="none" strike="noStrike">
                <a:solidFill>
                  <a:srgbClr val="5F6368"/>
                </a:solidFill>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340663" y="1128663"/>
            <a:ext cx="7877100" cy="345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1pPr>
            <a:lvl2pPr indent="-342900" lvl="1" marL="9144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2pPr>
            <a:lvl3pPr indent="-342900" lvl="2" marL="13716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3pPr>
            <a:lvl4pPr indent="-342900" lvl="3" marL="18288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4pPr>
            <a:lvl5pPr indent="-342900" lvl="4" marL="22860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5pPr>
            <a:lvl6pPr indent="-342900" lvl="5" marL="27432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6pPr>
            <a:lvl7pPr indent="-342900" lvl="6" marL="32004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7pPr>
            <a:lvl8pPr indent="-342900" lvl="7" marL="36576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8pPr>
            <a:lvl9pPr indent="-342900" lvl="8" marL="4114800" marR="0" rtl="0" algn="l">
              <a:lnSpc>
                <a:spcPct val="100000"/>
              </a:lnSpc>
              <a:spcBef>
                <a:spcPts val="2200"/>
              </a:spcBef>
              <a:spcAft>
                <a:spcPts val="0"/>
              </a:spcAft>
              <a:buClr>
                <a:srgbClr val="80868B"/>
              </a:buClr>
              <a:buSzPts val="1800"/>
              <a:buFont typeface="Roboto"/>
              <a:buChar char="•"/>
              <a:defRPr b="0" i="0" sz="1800" u="none" cap="none" strike="noStrike">
                <a:solidFill>
                  <a:srgbClr val="80868B"/>
                </a:solidFill>
                <a:latin typeface="Roboto"/>
                <a:ea typeface="Roboto"/>
                <a:cs typeface="Roboto"/>
                <a:sym typeface="Roboto"/>
              </a:defRPr>
            </a:lvl9pPr>
          </a:lstStyle>
          <a:p/>
        </p:txBody>
      </p:sp>
      <p:sp>
        <p:nvSpPr>
          <p:cNvPr id="7" name="Google Shape;7;p1"/>
          <p:cNvSpPr txBox="1"/>
          <p:nvPr>
            <p:ph type="title"/>
          </p:nvPr>
        </p:nvSpPr>
        <p:spPr>
          <a:xfrm>
            <a:off x="395688" y="493663"/>
            <a:ext cx="7877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3C4043"/>
              </a:buClr>
              <a:buSzPts val="3000"/>
              <a:buFont typeface="Google Sans"/>
              <a:buNone/>
              <a:defRPr b="0" i="0" sz="3000" u="none" cap="none" strike="noStrike">
                <a:solidFill>
                  <a:srgbClr val="3C4043"/>
                </a:solidFill>
                <a:latin typeface="Google Sans"/>
                <a:ea typeface="Google Sans"/>
                <a:cs typeface="Google Sans"/>
                <a:sym typeface="Google Sans"/>
              </a:defRPr>
            </a:lvl1pPr>
            <a:lvl2pPr lvl="1"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2pPr>
            <a:lvl3pPr lvl="2"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3pPr>
            <a:lvl4pPr lvl="3"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4pPr>
            <a:lvl5pPr lvl="4"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5pPr>
            <a:lvl6pPr lvl="5"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6pPr>
            <a:lvl7pPr lvl="6"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7pPr>
            <a:lvl8pPr lvl="7"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8pPr>
            <a:lvl9pPr lvl="8" marR="0" rtl="0" algn="ctr">
              <a:lnSpc>
                <a:spcPct val="100000"/>
              </a:lnSpc>
              <a:spcBef>
                <a:spcPts val="0"/>
              </a:spcBef>
              <a:spcAft>
                <a:spcPts val="0"/>
              </a:spcAft>
              <a:buClr>
                <a:srgbClr val="000000"/>
              </a:buClr>
              <a:buSzPts val="4300"/>
              <a:buFont typeface="Helvetica Neue Light"/>
              <a:buNone/>
              <a:defRPr b="0" i="0" sz="4300" u="none" cap="none" strike="noStrike">
                <a:solidFill>
                  <a:srgbClr val="000000"/>
                </a:solidFill>
                <a:latin typeface="Helvetica Neue Light"/>
                <a:ea typeface="Helvetica Neue Light"/>
                <a:cs typeface="Helvetica Neue Light"/>
                <a:sym typeface="Helvetica Neue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 type="subTitle"/>
          </p:nvPr>
        </p:nvSpPr>
        <p:spPr>
          <a:xfrm>
            <a:off x="422950" y="2984175"/>
            <a:ext cx="7801200" cy="36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Moving down the curve...</a:t>
            </a:r>
            <a:endParaRPr/>
          </a:p>
        </p:txBody>
      </p:sp>
      <p:sp>
        <p:nvSpPr>
          <p:cNvPr id="88" name="Google Shape;88;p19"/>
          <p:cNvSpPr txBox="1"/>
          <p:nvPr>
            <p:ph type="title"/>
          </p:nvPr>
        </p:nvSpPr>
        <p:spPr>
          <a:xfrm>
            <a:off x="392925" y="1049175"/>
            <a:ext cx="7831200" cy="193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Minimizing loss...</a:t>
            </a:r>
            <a:endParaRPr/>
          </a:p>
        </p:txBody>
      </p:sp>
      <p:sp>
        <p:nvSpPr>
          <p:cNvPr id="89" name="Google Shape;89;p19"/>
          <p:cNvSpPr txBox="1"/>
          <p:nvPr>
            <p:ph idx="2" type="subTitle"/>
          </p:nvPr>
        </p:nvSpPr>
        <p:spPr>
          <a:xfrm>
            <a:off x="422950" y="3714075"/>
            <a:ext cx="78312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Laurence Moroney, Google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cxnSp>
        <p:nvCxnSpPr>
          <p:cNvPr id="177" name="Google Shape;177;p28"/>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178" name="Google Shape;178;p28"/>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179" name="Google Shape;179;p28"/>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180" name="Google Shape;180;p28"/>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181" name="Google Shape;181;p28"/>
          <p:cNvSpPr/>
          <p:nvPr/>
        </p:nvSpPr>
        <p:spPr>
          <a:xfrm>
            <a:off x="2852778" y="263484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txBox="1"/>
          <p:nvPr/>
        </p:nvSpPr>
        <p:spPr>
          <a:xfrm>
            <a:off x="3227763" y="2175441"/>
            <a:ext cx="3471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End Up here</a:t>
            </a:r>
            <a:endParaRPr>
              <a:latin typeface="Google Sans"/>
              <a:ea typeface="Google Sans"/>
              <a:cs typeface="Google Sans"/>
              <a:sym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cxnSp>
        <p:nvCxnSpPr>
          <p:cNvPr id="187" name="Google Shape;187;p29"/>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188" name="Google Shape;188;p29"/>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189" name="Google Shape;189;p29"/>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190" name="Google Shape;190;p29"/>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191" name="Google Shape;191;p29"/>
          <p:cNvSpPr/>
          <p:nvPr/>
        </p:nvSpPr>
        <p:spPr>
          <a:xfrm>
            <a:off x="3356428" y="308489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cxnSp>
        <p:nvCxnSpPr>
          <p:cNvPr id="196" name="Google Shape;196;p30"/>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197" name="Google Shape;197;p30"/>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198" name="Google Shape;198;p30"/>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199" name="Google Shape;199;p30"/>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200" name="Google Shape;200;p30"/>
          <p:cNvSpPr/>
          <p:nvPr/>
        </p:nvSpPr>
        <p:spPr>
          <a:xfrm>
            <a:off x="3771953" y="3299222"/>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cxnSp>
        <p:nvCxnSpPr>
          <p:cNvPr id="205" name="Google Shape;205;p31"/>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206" name="Google Shape;206;p31"/>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207" name="Google Shape;207;p31"/>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208" name="Google Shape;208;p31"/>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209" name="Google Shape;209;p31"/>
          <p:cNvSpPr/>
          <p:nvPr/>
        </p:nvSpPr>
        <p:spPr>
          <a:xfrm>
            <a:off x="4447028" y="318134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cxnSp>
        <p:nvCxnSpPr>
          <p:cNvPr id="214" name="Google Shape;214;p32"/>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215" name="Google Shape;215;p32"/>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216" name="Google Shape;216;p32"/>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217" name="Google Shape;217;p32"/>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218" name="Google Shape;218;p32"/>
          <p:cNvSpPr/>
          <p:nvPr/>
        </p:nvSpPr>
        <p:spPr>
          <a:xfrm>
            <a:off x="4447028" y="318134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32"/>
          <p:cNvCxnSpPr>
            <a:stCxn id="218" idx="4"/>
          </p:cNvCxnSpPr>
          <p:nvPr/>
        </p:nvCxnSpPr>
        <p:spPr>
          <a:xfrm flipH="1">
            <a:off x="3621728" y="3502947"/>
            <a:ext cx="1012800" cy="633300"/>
          </a:xfrm>
          <a:prstGeom prst="straightConnector1">
            <a:avLst/>
          </a:prstGeom>
          <a:noFill/>
          <a:ln cap="flat" cmpd="sng" w="38100">
            <a:solidFill>
              <a:schemeClr val="accent2"/>
            </a:solidFill>
            <a:prstDash val="solid"/>
            <a:round/>
            <a:headEnd len="med" w="med" type="non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cxnSp>
        <p:nvCxnSpPr>
          <p:cNvPr id="224" name="Google Shape;224;p33"/>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225" name="Google Shape;225;p33"/>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226" name="Google Shape;226;p33"/>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227" name="Google Shape;227;p33"/>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228" name="Google Shape;228;p33"/>
          <p:cNvSpPr/>
          <p:nvPr/>
        </p:nvSpPr>
        <p:spPr>
          <a:xfrm>
            <a:off x="3696778" y="327779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cxnSp>
        <p:nvCxnSpPr>
          <p:cNvPr id="233" name="Google Shape;233;p34"/>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234" name="Google Shape;234;p34"/>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235" name="Google Shape;235;p34"/>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236" name="Google Shape;236;p34"/>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237" name="Google Shape;237;p34"/>
          <p:cNvSpPr/>
          <p:nvPr/>
        </p:nvSpPr>
        <p:spPr>
          <a:xfrm>
            <a:off x="3868228" y="334404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cxnSp>
        <p:nvCxnSpPr>
          <p:cNvPr id="242" name="Google Shape;242;p35"/>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243" name="Google Shape;243;p35"/>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244" name="Google Shape;244;p35"/>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245" name="Google Shape;245;p35"/>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246" name="Google Shape;246;p35"/>
          <p:cNvSpPr/>
          <p:nvPr/>
        </p:nvSpPr>
        <p:spPr>
          <a:xfrm>
            <a:off x="1671503" y="131879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35"/>
          <p:cNvCxnSpPr/>
          <p:nvPr/>
        </p:nvCxnSpPr>
        <p:spPr>
          <a:xfrm>
            <a:off x="2046500" y="1543050"/>
            <a:ext cx="2807700" cy="1832400"/>
          </a:xfrm>
          <a:prstGeom prst="straightConnector1">
            <a:avLst/>
          </a:prstGeom>
          <a:noFill/>
          <a:ln cap="flat" cmpd="sng" w="38100">
            <a:solidFill>
              <a:srgbClr val="666666"/>
            </a:solidFill>
            <a:prstDash val="solid"/>
            <a:round/>
            <a:headEnd len="med" w="med" type="none"/>
            <a:tailEnd len="med" w="med" type="stealth"/>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cxnSp>
        <p:nvCxnSpPr>
          <p:cNvPr id="252" name="Google Shape;252;p36"/>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253" name="Google Shape;253;p36"/>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254" name="Google Shape;254;p36"/>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255" name="Google Shape;255;p36"/>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256" name="Google Shape;256;p36"/>
          <p:cNvSpPr/>
          <p:nvPr/>
        </p:nvSpPr>
        <p:spPr>
          <a:xfrm>
            <a:off x="4572003" y="310829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36"/>
          <p:cNvCxnSpPr>
            <a:stCxn id="256" idx="2"/>
          </p:cNvCxnSpPr>
          <p:nvPr/>
        </p:nvCxnSpPr>
        <p:spPr>
          <a:xfrm rot="10800000">
            <a:off x="3118203" y="3064497"/>
            <a:ext cx="1453800" cy="204600"/>
          </a:xfrm>
          <a:prstGeom prst="straightConnector1">
            <a:avLst/>
          </a:prstGeom>
          <a:noFill/>
          <a:ln cap="flat" cmpd="sng" w="38100">
            <a:solidFill>
              <a:srgbClr val="666666"/>
            </a:solidFill>
            <a:prstDash val="solid"/>
            <a:round/>
            <a:headEnd len="med" w="med" type="none"/>
            <a:tailEnd len="med" w="med"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cxnSp>
        <p:nvCxnSpPr>
          <p:cNvPr id="262" name="Google Shape;262;p37"/>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263" name="Google Shape;263;p37"/>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264" name="Google Shape;264;p37"/>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265" name="Google Shape;265;p37"/>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266" name="Google Shape;266;p37"/>
          <p:cNvSpPr/>
          <p:nvPr/>
        </p:nvSpPr>
        <p:spPr>
          <a:xfrm>
            <a:off x="2986103" y="280824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7" name="Google Shape;267;p37"/>
          <p:cNvCxnSpPr>
            <a:stCxn id="266" idx="2"/>
          </p:cNvCxnSpPr>
          <p:nvPr/>
        </p:nvCxnSpPr>
        <p:spPr>
          <a:xfrm>
            <a:off x="2986103" y="2969047"/>
            <a:ext cx="2050200" cy="309900"/>
          </a:xfrm>
          <a:prstGeom prst="straightConnector1">
            <a:avLst/>
          </a:prstGeom>
          <a:noFill/>
          <a:ln cap="flat" cmpd="sng" w="38100">
            <a:solidFill>
              <a:srgbClr val="666666"/>
            </a:solidFill>
            <a:prstDash val="solid"/>
            <a:round/>
            <a:headEnd len="med" w="med"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cxnSp>
        <p:nvCxnSpPr>
          <p:cNvPr id="94" name="Google Shape;94;p20"/>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95" name="Google Shape;95;p20"/>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96" name="Google Shape;96;p20"/>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97" name="Google Shape;97;p20"/>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cxnSp>
        <p:nvCxnSpPr>
          <p:cNvPr id="272" name="Google Shape;272;p38"/>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273" name="Google Shape;273;p38"/>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274" name="Google Shape;274;p38"/>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275" name="Google Shape;275;p38"/>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276" name="Google Shape;276;p38"/>
          <p:cNvSpPr/>
          <p:nvPr/>
        </p:nvSpPr>
        <p:spPr>
          <a:xfrm>
            <a:off x="2247903" y="202404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38"/>
          <p:cNvCxnSpPr/>
          <p:nvPr/>
        </p:nvCxnSpPr>
        <p:spPr>
          <a:xfrm>
            <a:off x="2579986" y="2324350"/>
            <a:ext cx="152400" cy="225900"/>
          </a:xfrm>
          <a:prstGeom prst="straightConnector1">
            <a:avLst/>
          </a:prstGeom>
          <a:noFill/>
          <a:ln cap="flat" cmpd="sng" w="38100">
            <a:solidFill>
              <a:srgbClr val="666666"/>
            </a:solidFill>
            <a:prstDash val="solid"/>
            <a:round/>
            <a:headEnd len="med" w="med" type="none"/>
            <a:tailEnd len="med" w="med" type="stealth"/>
          </a:ln>
        </p:spPr>
      </p:cxnSp>
      <p:sp>
        <p:nvSpPr>
          <p:cNvPr id="278" name="Google Shape;278;p38"/>
          <p:cNvSpPr txBox="1"/>
          <p:nvPr/>
        </p:nvSpPr>
        <p:spPr>
          <a:xfrm>
            <a:off x="2852763" y="1681491"/>
            <a:ext cx="3471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Move in Direction of Gradient</a:t>
            </a:r>
            <a:endParaRPr>
              <a:latin typeface="Google Sans"/>
              <a:ea typeface="Google Sans"/>
              <a:cs typeface="Google Sans"/>
              <a:sym typeface="Google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cxnSp>
        <p:nvCxnSpPr>
          <p:cNvPr id="283" name="Google Shape;283;p39"/>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284" name="Google Shape;284;p39"/>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285" name="Google Shape;285;p39"/>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286" name="Google Shape;286;p39"/>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287" name="Google Shape;287;p39"/>
          <p:cNvSpPr/>
          <p:nvPr/>
        </p:nvSpPr>
        <p:spPr>
          <a:xfrm>
            <a:off x="2302672" y="2078816"/>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txBox="1"/>
          <p:nvPr/>
        </p:nvSpPr>
        <p:spPr>
          <a:xfrm>
            <a:off x="2852763" y="1681491"/>
            <a:ext cx="3471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Move in Direction of Gradient</a:t>
            </a:r>
            <a:endParaRPr>
              <a:latin typeface="Google Sans"/>
              <a:ea typeface="Google Sans"/>
              <a:cs typeface="Google Sans"/>
              <a:sym typeface="Google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cxnSp>
        <p:nvCxnSpPr>
          <p:cNvPr id="293" name="Google Shape;293;p40"/>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294" name="Google Shape;294;p40"/>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295" name="Google Shape;295;p40"/>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296" name="Google Shape;296;p40"/>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297" name="Google Shape;297;p40"/>
          <p:cNvSpPr/>
          <p:nvPr/>
        </p:nvSpPr>
        <p:spPr>
          <a:xfrm>
            <a:off x="2334819" y="2110963"/>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0"/>
          <p:cNvSpPr txBox="1"/>
          <p:nvPr/>
        </p:nvSpPr>
        <p:spPr>
          <a:xfrm>
            <a:off x="2852763" y="1681491"/>
            <a:ext cx="3471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Move in Direction of Gradient</a:t>
            </a:r>
            <a:endParaRPr>
              <a:latin typeface="Google Sans"/>
              <a:ea typeface="Google Sans"/>
              <a:cs typeface="Google Sans"/>
              <a:sym typeface="Google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cxnSp>
        <p:nvCxnSpPr>
          <p:cNvPr id="303" name="Google Shape;303;p41"/>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304" name="Google Shape;304;p41"/>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305" name="Google Shape;305;p41"/>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306" name="Google Shape;306;p41"/>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307" name="Google Shape;307;p41"/>
          <p:cNvSpPr/>
          <p:nvPr/>
        </p:nvSpPr>
        <p:spPr>
          <a:xfrm>
            <a:off x="2345534" y="2121678"/>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1"/>
          <p:cNvSpPr txBox="1"/>
          <p:nvPr/>
        </p:nvSpPr>
        <p:spPr>
          <a:xfrm>
            <a:off x="2852763" y="1681491"/>
            <a:ext cx="3471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Move in Direction of Gradient</a:t>
            </a:r>
            <a:endParaRPr>
              <a:latin typeface="Google Sans"/>
              <a:ea typeface="Google Sans"/>
              <a:cs typeface="Google Sans"/>
              <a:sym typeface="Google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cxnSp>
        <p:nvCxnSpPr>
          <p:cNvPr id="313" name="Google Shape;313;p42"/>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314" name="Google Shape;314;p42"/>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315" name="Google Shape;315;p42"/>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316" name="Google Shape;316;p42"/>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317" name="Google Shape;317;p42"/>
          <p:cNvSpPr/>
          <p:nvPr/>
        </p:nvSpPr>
        <p:spPr>
          <a:xfrm>
            <a:off x="2356250" y="2132394"/>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2"/>
          <p:cNvSpPr txBox="1"/>
          <p:nvPr/>
        </p:nvSpPr>
        <p:spPr>
          <a:xfrm>
            <a:off x="2852763" y="1681491"/>
            <a:ext cx="3471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Move in Direction of Gradient</a:t>
            </a:r>
            <a:endParaRPr>
              <a:latin typeface="Google Sans"/>
              <a:ea typeface="Google Sans"/>
              <a:cs typeface="Google Sans"/>
              <a:sym typeface="Google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962188" y="2048788"/>
            <a:ext cx="7877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cxnSp>
        <p:nvCxnSpPr>
          <p:cNvPr id="102" name="Google Shape;102;p21"/>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103" name="Google Shape;103;p21"/>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104" name="Google Shape;104;p21"/>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105" name="Google Shape;105;p21"/>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cxnSp>
        <p:nvCxnSpPr>
          <p:cNvPr id="106" name="Google Shape;106;p21"/>
          <p:cNvCxnSpPr/>
          <p:nvPr/>
        </p:nvCxnSpPr>
        <p:spPr>
          <a:xfrm flipH="1" rot="10800000">
            <a:off x="2303850" y="3718300"/>
            <a:ext cx="1778700" cy="803700"/>
          </a:xfrm>
          <a:prstGeom prst="straightConnector1">
            <a:avLst/>
          </a:prstGeom>
          <a:noFill/>
          <a:ln cap="flat" cmpd="sng" w="19050">
            <a:solidFill>
              <a:schemeClr val="accent2"/>
            </a:solidFill>
            <a:prstDash val="solid"/>
            <a:round/>
            <a:headEnd len="med" w="med" type="none"/>
            <a:tailEnd len="med" w="med" type="triangle"/>
          </a:ln>
        </p:spPr>
      </p:cxnSp>
      <p:sp>
        <p:nvSpPr>
          <p:cNvPr id="107" name="Google Shape;107;p21"/>
          <p:cNvSpPr txBox="1"/>
          <p:nvPr/>
        </p:nvSpPr>
        <p:spPr>
          <a:xfrm>
            <a:off x="1566850" y="4446975"/>
            <a:ext cx="14763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Minimum of Loss Function</a:t>
            </a:r>
            <a:endParaRPr>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cxnSp>
        <p:nvCxnSpPr>
          <p:cNvPr id="112" name="Google Shape;112;p22"/>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113" name="Google Shape;113;p22"/>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114" name="Google Shape;114;p22"/>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115" name="Google Shape;115;p22"/>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116" name="Google Shape;116;p22"/>
          <p:cNvSpPr/>
          <p:nvPr/>
        </p:nvSpPr>
        <p:spPr>
          <a:xfrm>
            <a:off x="1725219" y="1393016"/>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cxnSp>
        <p:nvCxnSpPr>
          <p:cNvPr id="121" name="Google Shape;121;p23"/>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122" name="Google Shape;122;p23"/>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123" name="Google Shape;123;p23"/>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124" name="Google Shape;124;p23"/>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125" name="Google Shape;125;p23"/>
          <p:cNvSpPr/>
          <p:nvPr/>
        </p:nvSpPr>
        <p:spPr>
          <a:xfrm>
            <a:off x="1735934" y="1393016"/>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23"/>
          <p:cNvCxnSpPr/>
          <p:nvPr/>
        </p:nvCxnSpPr>
        <p:spPr>
          <a:xfrm>
            <a:off x="1784750" y="1679975"/>
            <a:ext cx="615600" cy="859500"/>
          </a:xfrm>
          <a:prstGeom prst="straightConnector1">
            <a:avLst/>
          </a:prstGeom>
          <a:noFill/>
          <a:ln cap="flat" cmpd="sng" w="38100">
            <a:solidFill>
              <a:schemeClr val="accent2"/>
            </a:solidFill>
            <a:prstDash val="solid"/>
            <a:round/>
            <a:headEnd len="med" w="med" type="none"/>
            <a:tailEnd len="med" w="med" type="stealth"/>
          </a:ln>
        </p:spPr>
      </p:cxnSp>
      <p:sp>
        <p:nvSpPr>
          <p:cNvPr id="127" name="Google Shape;127;p23"/>
          <p:cNvSpPr txBox="1"/>
          <p:nvPr/>
        </p:nvSpPr>
        <p:spPr>
          <a:xfrm>
            <a:off x="634625" y="2192625"/>
            <a:ext cx="14763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Gradient of value</a:t>
            </a:r>
            <a:endParaRPr>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cxnSp>
        <p:nvCxnSpPr>
          <p:cNvPr id="132" name="Google Shape;132;p24"/>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133" name="Google Shape;133;p24"/>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134" name="Google Shape;134;p24"/>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135" name="Google Shape;135;p24"/>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136" name="Google Shape;136;p24"/>
          <p:cNvSpPr/>
          <p:nvPr/>
        </p:nvSpPr>
        <p:spPr>
          <a:xfrm>
            <a:off x="1735934" y="1393016"/>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24"/>
          <p:cNvCxnSpPr/>
          <p:nvPr/>
        </p:nvCxnSpPr>
        <p:spPr>
          <a:xfrm>
            <a:off x="2052625" y="1714625"/>
            <a:ext cx="272700" cy="375000"/>
          </a:xfrm>
          <a:prstGeom prst="straightConnector1">
            <a:avLst/>
          </a:prstGeom>
          <a:noFill/>
          <a:ln cap="flat" cmpd="sng" w="38100">
            <a:solidFill>
              <a:srgbClr val="666666"/>
            </a:solidFill>
            <a:prstDash val="solid"/>
            <a:round/>
            <a:headEnd len="med" w="med" type="none"/>
            <a:tailEnd len="med" w="med" type="stealth"/>
          </a:ln>
        </p:spPr>
      </p:cxnSp>
      <p:cxnSp>
        <p:nvCxnSpPr>
          <p:cNvPr id="138" name="Google Shape;138;p24"/>
          <p:cNvCxnSpPr/>
          <p:nvPr/>
        </p:nvCxnSpPr>
        <p:spPr>
          <a:xfrm>
            <a:off x="1784750" y="1679975"/>
            <a:ext cx="615600" cy="859500"/>
          </a:xfrm>
          <a:prstGeom prst="straightConnector1">
            <a:avLst/>
          </a:prstGeom>
          <a:noFill/>
          <a:ln cap="flat" cmpd="sng" w="38100">
            <a:solidFill>
              <a:schemeClr val="accent2"/>
            </a:solidFill>
            <a:prstDash val="solid"/>
            <a:round/>
            <a:headEnd len="med" w="med" type="none"/>
            <a:tailEnd len="med" w="med" type="stealth"/>
          </a:ln>
        </p:spPr>
      </p:cxnSp>
      <p:sp>
        <p:nvSpPr>
          <p:cNvPr id="139" name="Google Shape;139;p24"/>
          <p:cNvSpPr txBox="1"/>
          <p:nvPr/>
        </p:nvSpPr>
        <p:spPr>
          <a:xfrm>
            <a:off x="2325325" y="1071875"/>
            <a:ext cx="34719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Move in Direction of Gradient</a:t>
            </a:r>
            <a:br>
              <a:rPr lang="en">
                <a:latin typeface="Google Sans"/>
                <a:ea typeface="Google Sans"/>
                <a:cs typeface="Google Sans"/>
                <a:sym typeface="Google Sans"/>
              </a:rPr>
            </a:br>
            <a:r>
              <a:rPr lang="en">
                <a:latin typeface="Google Sans"/>
                <a:ea typeface="Google Sans"/>
                <a:cs typeface="Google Sans"/>
                <a:sym typeface="Google Sans"/>
              </a:rPr>
              <a:t>Learning Rate is size of the step to take</a:t>
            </a:r>
            <a:endParaRPr>
              <a:latin typeface="Google Sans"/>
              <a:ea typeface="Google Sans"/>
              <a:cs typeface="Google Sans"/>
              <a:sym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cxnSp>
        <p:nvCxnSpPr>
          <p:cNvPr id="144" name="Google Shape;144;p25"/>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145" name="Google Shape;145;p25"/>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146" name="Google Shape;146;p25"/>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147" name="Google Shape;147;p25"/>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148" name="Google Shape;148;p25"/>
          <p:cNvSpPr/>
          <p:nvPr/>
        </p:nvSpPr>
        <p:spPr>
          <a:xfrm>
            <a:off x="2247903" y="202404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5"/>
          <p:cNvSpPr txBox="1"/>
          <p:nvPr/>
        </p:nvSpPr>
        <p:spPr>
          <a:xfrm>
            <a:off x="2550350" y="1554075"/>
            <a:ext cx="3471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End up here</a:t>
            </a:r>
            <a:endParaRPr>
              <a:latin typeface="Google Sans"/>
              <a:ea typeface="Google Sans"/>
              <a:cs typeface="Google Sans"/>
              <a:sym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cxnSp>
        <p:nvCxnSpPr>
          <p:cNvPr id="154" name="Google Shape;154;p26"/>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155" name="Google Shape;155;p26"/>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156" name="Google Shape;156;p26"/>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157" name="Google Shape;157;p26"/>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158" name="Google Shape;158;p26"/>
          <p:cNvSpPr/>
          <p:nvPr/>
        </p:nvSpPr>
        <p:spPr>
          <a:xfrm>
            <a:off x="2247903" y="202404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26"/>
          <p:cNvCxnSpPr/>
          <p:nvPr/>
        </p:nvCxnSpPr>
        <p:spPr>
          <a:xfrm>
            <a:off x="2299100" y="2290775"/>
            <a:ext cx="615600" cy="859500"/>
          </a:xfrm>
          <a:prstGeom prst="straightConnector1">
            <a:avLst/>
          </a:prstGeom>
          <a:noFill/>
          <a:ln cap="flat" cmpd="sng" w="38100">
            <a:solidFill>
              <a:schemeClr val="accent2"/>
            </a:solidFill>
            <a:prstDash val="solid"/>
            <a:round/>
            <a:headEnd len="med" w="med" type="none"/>
            <a:tailEnd len="med" w="med" type="stealth"/>
          </a:ln>
        </p:spPr>
      </p:cxnSp>
      <p:sp>
        <p:nvSpPr>
          <p:cNvPr id="160" name="Google Shape;160;p26"/>
          <p:cNvSpPr txBox="1"/>
          <p:nvPr/>
        </p:nvSpPr>
        <p:spPr>
          <a:xfrm>
            <a:off x="1074050" y="2814150"/>
            <a:ext cx="14763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Get the gradient</a:t>
            </a:r>
            <a:endParaRPr>
              <a:latin typeface="Google Sans"/>
              <a:ea typeface="Google Sans"/>
              <a:cs typeface="Google Sans"/>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cxnSp>
        <p:nvCxnSpPr>
          <p:cNvPr id="165" name="Google Shape;165;p27"/>
          <p:cNvCxnSpPr/>
          <p:nvPr/>
        </p:nvCxnSpPr>
        <p:spPr>
          <a:xfrm>
            <a:off x="4146950" y="160725"/>
            <a:ext cx="21300" cy="4671900"/>
          </a:xfrm>
          <a:prstGeom prst="straightConnector1">
            <a:avLst/>
          </a:prstGeom>
          <a:noFill/>
          <a:ln cap="flat" cmpd="sng" w="9525">
            <a:solidFill>
              <a:schemeClr val="dk2"/>
            </a:solidFill>
            <a:prstDash val="dot"/>
            <a:round/>
            <a:headEnd len="med" w="med" type="none"/>
            <a:tailEnd len="med" w="med" type="none"/>
          </a:ln>
        </p:spPr>
      </p:cxnSp>
      <p:cxnSp>
        <p:nvCxnSpPr>
          <p:cNvPr id="166" name="Google Shape;166;p27"/>
          <p:cNvCxnSpPr/>
          <p:nvPr/>
        </p:nvCxnSpPr>
        <p:spPr>
          <a:xfrm>
            <a:off x="760800" y="4446975"/>
            <a:ext cx="7372500" cy="10800"/>
          </a:xfrm>
          <a:prstGeom prst="straightConnector1">
            <a:avLst/>
          </a:prstGeom>
          <a:noFill/>
          <a:ln cap="flat" cmpd="sng" w="9525">
            <a:solidFill>
              <a:schemeClr val="dk2"/>
            </a:solidFill>
            <a:prstDash val="dot"/>
            <a:round/>
            <a:headEnd len="med" w="med" type="none"/>
            <a:tailEnd len="med" w="med" type="none"/>
          </a:ln>
        </p:spPr>
      </p:cxnSp>
      <p:sp>
        <p:nvSpPr>
          <p:cNvPr id="167" name="Google Shape;167;p27"/>
          <p:cNvSpPr/>
          <p:nvPr/>
        </p:nvSpPr>
        <p:spPr>
          <a:xfrm>
            <a:off x="782250" y="364325"/>
            <a:ext cx="6804425" cy="3301325"/>
          </a:xfrm>
          <a:custGeom>
            <a:rect b="b" l="l" r="r" t="t"/>
            <a:pathLst>
              <a:path extrusionOk="0" h="132053" w="272177">
                <a:moveTo>
                  <a:pt x="0" y="3429"/>
                </a:moveTo>
                <a:cubicBezTo>
                  <a:pt x="22574" y="24860"/>
                  <a:pt x="90082" y="132589"/>
                  <a:pt x="135445" y="132017"/>
                </a:cubicBezTo>
                <a:cubicBezTo>
                  <a:pt x="180808" y="131446"/>
                  <a:pt x="249388" y="22003"/>
                  <a:pt x="272177" y="0"/>
                </a:cubicBezTo>
              </a:path>
            </a:pathLst>
          </a:custGeom>
          <a:noFill/>
          <a:ln cap="flat" cmpd="sng" w="28575">
            <a:solidFill>
              <a:srgbClr val="4A86E8"/>
            </a:solidFill>
            <a:prstDash val="solid"/>
            <a:round/>
            <a:headEnd len="med" w="med" type="none"/>
            <a:tailEnd len="med" w="med" type="none"/>
          </a:ln>
        </p:spPr>
      </p:sp>
      <p:sp>
        <p:nvSpPr>
          <p:cNvPr id="168" name="Google Shape;168;p27"/>
          <p:cNvSpPr txBox="1"/>
          <p:nvPr/>
        </p:nvSpPr>
        <p:spPr>
          <a:xfrm>
            <a:off x="289325" y="825100"/>
            <a:ext cx="9537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Loss Function</a:t>
            </a:r>
            <a:endParaRPr>
              <a:latin typeface="Google Sans"/>
              <a:ea typeface="Google Sans"/>
              <a:cs typeface="Google Sans"/>
              <a:sym typeface="Google Sans"/>
            </a:endParaRPr>
          </a:p>
        </p:txBody>
      </p:sp>
      <p:sp>
        <p:nvSpPr>
          <p:cNvPr id="169" name="Google Shape;169;p27"/>
          <p:cNvSpPr/>
          <p:nvPr/>
        </p:nvSpPr>
        <p:spPr>
          <a:xfrm>
            <a:off x="2247903" y="2024047"/>
            <a:ext cx="375000" cy="3216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7"/>
          <p:cNvCxnSpPr/>
          <p:nvPr/>
        </p:nvCxnSpPr>
        <p:spPr>
          <a:xfrm>
            <a:off x="2299100" y="2290775"/>
            <a:ext cx="615600" cy="859500"/>
          </a:xfrm>
          <a:prstGeom prst="straightConnector1">
            <a:avLst/>
          </a:prstGeom>
          <a:noFill/>
          <a:ln cap="flat" cmpd="sng" w="38100">
            <a:solidFill>
              <a:schemeClr val="accent2"/>
            </a:solidFill>
            <a:prstDash val="solid"/>
            <a:round/>
            <a:headEnd len="med" w="med" type="none"/>
            <a:tailEnd len="med" w="med" type="stealth"/>
          </a:ln>
        </p:spPr>
      </p:cxnSp>
      <p:cxnSp>
        <p:nvCxnSpPr>
          <p:cNvPr id="171" name="Google Shape;171;p27"/>
          <p:cNvCxnSpPr/>
          <p:nvPr/>
        </p:nvCxnSpPr>
        <p:spPr>
          <a:xfrm>
            <a:off x="2580063" y="2324241"/>
            <a:ext cx="272700" cy="375000"/>
          </a:xfrm>
          <a:prstGeom prst="straightConnector1">
            <a:avLst/>
          </a:prstGeom>
          <a:noFill/>
          <a:ln cap="flat" cmpd="sng" w="38100">
            <a:solidFill>
              <a:srgbClr val="666666"/>
            </a:solidFill>
            <a:prstDash val="solid"/>
            <a:round/>
            <a:headEnd len="med" w="med" type="none"/>
            <a:tailEnd len="med" w="med" type="stealth"/>
          </a:ln>
        </p:spPr>
      </p:cxnSp>
      <p:sp>
        <p:nvSpPr>
          <p:cNvPr id="172" name="Google Shape;172;p27"/>
          <p:cNvSpPr txBox="1"/>
          <p:nvPr/>
        </p:nvSpPr>
        <p:spPr>
          <a:xfrm>
            <a:off x="2852763" y="1681491"/>
            <a:ext cx="34719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Google Sans"/>
                <a:ea typeface="Google Sans"/>
                <a:cs typeface="Google Sans"/>
                <a:sym typeface="Google Sans"/>
              </a:rPr>
              <a:t>Move in Direction of Gradient</a:t>
            </a:r>
            <a:endParaRPr>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nyMLx">
  <a:themeElements>
    <a:clrScheme name="Google Colours">
      <a:dk1>
        <a:srgbClr val="3C4043"/>
      </a:dk1>
      <a:lt1>
        <a:srgbClr val="5F6368"/>
      </a:lt1>
      <a:dk2>
        <a:srgbClr val="BDC1C6"/>
      </a:dk2>
      <a:lt2>
        <a:srgbClr val="F8F9FA"/>
      </a:lt2>
      <a:accent1>
        <a:srgbClr val="4285F4"/>
      </a:accent1>
      <a:accent2>
        <a:srgbClr val="EA4335"/>
      </a:accent2>
      <a:accent3>
        <a:srgbClr val="FBBC05"/>
      </a:accent3>
      <a:accent4>
        <a:srgbClr val="34A853"/>
      </a:accent4>
      <a:accent5>
        <a:srgbClr val="185ABC"/>
      </a:accent5>
      <a:accent6>
        <a:srgbClr val="B31412"/>
      </a:accent6>
      <a:hlink>
        <a:srgbClr val="1A73E8"/>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