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Google Sans"/>
      <p:regular r:id="rId30"/>
      <p:bold r:id="rId31"/>
      <p:italic r:id="rId32"/>
      <p:boldItalic r:id="rId33"/>
    </p:embeddedFont>
    <p:embeddedFont>
      <p:font typeface="Google Sans Medium"/>
      <p:regular r:id="rId34"/>
      <p:bold r:id="rId35"/>
      <p:italic r:id="rId36"/>
      <p:boldItalic r:id="rId37"/>
    </p:embeddedFont>
    <p:embeddedFont>
      <p:font typeface="Helvetica Neue Light"/>
      <p:regular r:id="rId38"/>
      <p:bold r:id="rId39"/>
      <p:italic r:id="rId40"/>
      <p:boldItalic r:id="rId41"/>
    </p:embeddedFont>
    <p:embeddedFont>
      <p:font typeface="Roboto Mono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Light-italic.fntdata"/><Relationship Id="rId20" Type="http://schemas.openxmlformats.org/officeDocument/2006/relationships/slide" Target="slides/slide16.xml"/><Relationship Id="rId42" Type="http://schemas.openxmlformats.org/officeDocument/2006/relationships/font" Target="fonts/RobotoMono-regular.fntdata"/><Relationship Id="rId41" Type="http://schemas.openxmlformats.org/officeDocument/2006/relationships/font" Target="fonts/HelveticaNeueLight-boldItalic.fntdata"/><Relationship Id="rId22" Type="http://schemas.openxmlformats.org/officeDocument/2006/relationships/slide" Target="slides/slide18.xml"/><Relationship Id="rId44" Type="http://schemas.openxmlformats.org/officeDocument/2006/relationships/font" Target="fonts/RobotoMono-italic.fntdata"/><Relationship Id="rId21" Type="http://schemas.openxmlformats.org/officeDocument/2006/relationships/slide" Target="slides/slide17.xml"/><Relationship Id="rId43" Type="http://schemas.openxmlformats.org/officeDocument/2006/relationships/font" Target="fonts/RobotoMono-bold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45" Type="http://schemas.openxmlformats.org/officeDocument/2006/relationships/font" Target="fonts/RobotoMon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regular.fntdata"/><Relationship Id="rId25" Type="http://schemas.openxmlformats.org/officeDocument/2006/relationships/slide" Target="slides/slide21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GoogleSans-bold.fntdata"/><Relationship Id="rId30" Type="http://schemas.openxmlformats.org/officeDocument/2006/relationships/font" Target="fonts/GoogleSans-regular.fntdata"/><Relationship Id="rId11" Type="http://schemas.openxmlformats.org/officeDocument/2006/relationships/slide" Target="slides/slide7.xml"/><Relationship Id="rId33" Type="http://schemas.openxmlformats.org/officeDocument/2006/relationships/font" Target="fonts/GoogleSans-boldItalic.fntdata"/><Relationship Id="rId10" Type="http://schemas.openxmlformats.org/officeDocument/2006/relationships/slide" Target="slides/slide6.xml"/><Relationship Id="rId32" Type="http://schemas.openxmlformats.org/officeDocument/2006/relationships/font" Target="fonts/GoogleSans-italic.fntdata"/><Relationship Id="rId13" Type="http://schemas.openxmlformats.org/officeDocument/2006/relationships/slide" Target="slides/slide9.xml"/><Relationship Id="rId35" Type="http://schemas.openxmlformats.org/officeDocument/2006/relationships/font" Target="fonts/GoogleSansMedium-bold.fntdata"/><Relationship Id="rId12" Type="http://schemas.openxmlformats.org/officeDocument/2006/relationships/slide" Target="slides/slide8.xml"/><Relationship Id="rId34" Type="http://schemas.openxmlformats.org/officeDocument/2006/relationships/font" Target="fonts/GoogleSansMedium-regular.fntdata"/><Relationship Id="rId15" Type="http://schemas.openxmlformats.org/officeDocument/2006/relationships/slide" Target="slides/slide11.xml"/><Relationship Id="rId37" Type="http://schemas.openxmlformats.org/officeDocument/2006/relationships/font" Target="fonts/GoogleSansMedium-boldItalic.fntdata"/><Relationship Id="rId14" Type="http://schemas.openxmlformats.org/officeDocument/2006/relationships/slide" Target="slides/slide10.xml"/><Relationship Id="rId36" Type="http://schemas.openxmlformats.org/officeDocument/2006/relationships/font" Target="fonts/GoogleSansMedium-italic.fntdata"/><Relationship Id="rId17" Type="http://schemas.openxmlformats.org/officeDocument/2006/relationships/slide" Target="slides/slide13.xml"/><Relationship Id="rId39" Type="http://schemas.openxmlformats.org/officeDocument/2006/relationships/font" Target="fonts/HelveticaNeueLight-bold.fntdata"/><Relationship Id="rId16" Type="http://schemas.openxmlformats.org/officeDocument/2006/relationships/slide" Target="slides/slide12.xml"/><Relationship Id="rId38" Type="http://schemas.openxmlformats.org/officeDocument/2006/relationships/font" Target="fonts/HelveticaNeueLight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4db9f9f7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4db9f9f7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986b247440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986b247440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986b247440_0_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986b247440_0_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986b247440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986b247440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986b247440_0_648:notes"/>
          <p:cNvSpPr/>
          <p:nvPr>
            <p:ph idx="2" type="sldImg"/>
          </p:nvPr>
        </p:nvSpPr>
        <p:spPr>
          <a:xfrm>
            <a:off x="381240" y="685800"/>
            <a:ext cx="60954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3" name="Google Shape;393;g986b247440_0_648:notes"/>
          <p:cNvSpPr txBox="1"/>
          <p:nvPr>
            <p:ph idx="1" type="body"/>
          </p:nvPr>
        </p:nvSpPr>
        <p:spPr>
          <a:xfrm>
            <a:off x="685800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 strike="noStrike">
                <a:latin typeface="Arial"/>
                <a:ea typeface="Arial"/>
                <a:cs typeface="Arial"/>
                <a:sym typeface="Arial"/>
              </a:rPr>
              <a:t>Talk through the code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986b247440_0_689:notes"/>
          <p:cNvSpPr/>
          <p:nvPr>
            <p:ph idx="2" type="sldImg"/>
          </p:nvPr>
        </p:nvSpPr>
        <p:spPr>
          <a:xfrm>
            <a:off x="381240" y="685800"/>
            <a:ext cx="60954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9" name="Google Shape;399;g986b247440_0_689:notes"/>
          <p:cNvSpPr txBox="1"/>
          <p:nvPr>
            <p:ph idx="1" type="body"/>
          </p:nvPr>
        </p:nvSpPr>
        <p:spPr>
          <a:xfrm>
            <a:off x="685800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 strike="noStrike">
                <a:latin typeface="Arial"/>
                <a:ea typeface="Arial"/>
                <a:cs typeface="Arial"/>
                <a:sym typeface="Arial"/>
              </a:rPr>
              <a:t>Talk through the code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986b247440_0_6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986b247440_0_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96a29bb526_0_0:notes"/>
          <p:cNvSpPr/>
          <p:nvPr>
            <p:ph idx="2" type="sldImg"/>
          </p:nvPr>
        </p:nvSpPr>
        <p:spPr>
          <a:xfrm>
            <a:off x="381240" y="685800"/>
            <a:ext cx="60954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4" name="Google Shape;414;g96a29bb526_0_0:notes"/>
          <p:cNvSpPr txBox="1"/>
          <p:nvPr>
            <p:ph idx="1" type="body"/>
          </p:nvPr>
        </p:nvSpPr>
        <p:spPr>
          <a:xfrm>
            <a:off x="685800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 strike="noStrike">
                <a:latin typeface="Arial"/>
                <a:ea typeface="Arial"/>
                <a:cs typeface="Arial"/>
                <a:sym typeface="Arial"/>
              </a:rPr>
              <a:t>Talk through the code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986b247440_0_277:notes"/>
          <p:cNvSpPr/>
          <p:nvPr>
            <p:ph idx="2" type="sldImg"/>
          </p:nvPr>
        </p:nvSpPr>
        <p:spPr>
          <a:xfrm>
            <a:off x="381240" y="685800"/>
            <a:ext cx="60954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0" name="Google Shape;420;g986b247440_0_277:notes"/>
          <p:cNvSpPr txBox="1"/>
          <p:nvPr>
            <p:ph idx="1" type="body"/>
          </p:nvPr>
        </p:nvSpPr>
        <p:spPr>
          <a:xfrm>
            <a:off x="685800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 strike="noStrike">
                <a:latin typeface="Arial"/>
                <a:ea typeface="Arial"/>
                <a:cs typeface="Arial"/>
                <a:sym typeface="Arial"/>
              </a:rPr>
              <a:t>Talk through the code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986b247440_0_282:notes"/>
          <p:cNvSpPr/>
          <p:nvPr>
            <p:ph idx="2" type="sldImg"/>
          </p:nvPr>
        </p:nvSpPr>
        <p:spPr>
          <a:xfrm>
            <a:off x="381240" y="685800"/>
            <a:ext cx="60954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6" name="Google Shape;426;g986b247440_0_282:notes"/>
          <p:cNvSpPr txBox="1"/>
          <p:nvPr>
            <p:ph idx="1" type="body"/>
          </p:nvPr>
        </p:nvSpPr>
        <p:spPr>
          <a:xfrm>
            <a:off x="685800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 strike="noStrike">
                <a:latin typeface="Arial"/>
                <a:ea typeface="Arial"/>
                <a:cs typeface="Arial"/>
                <a:sym typeface="Arial"/>
              </a:rPr>
              <a:t>Talk through the code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986b247440_0_287:notes"/>
          <p:cNvSpPr/>
          <p:nvPr>
            <p:ph idx="2" type="sldImg"/>
          </p:nvPr>
        </p:nvSpPr>
        <p:spPr>
          <a:xfrm>
            <a:off x="381240" y="685800"/>
            <a:ext cx="60954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2" name="Google Shape;432;g986b247440_0_287:notes"/>
          <p:cNvSpPr txBox="1"/>
          <p:nvPr>
            <p:ph idx="1" type="body"/>
          </p:nvPr>
        </p:nvSpPr>
        <p:spPr>
          <a:xfrm>
            <a:off x="685800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 strike="noStrike">
                <a:latin typeface="Arial"/>
                <a:ea typeface="Arial"/>
                <a:cs typeface="Arial"/>
                <a:sym typeface="Arial"/>
              </a:rPr>
              <a:t>Talk through the code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86b247440_0_268:notes"/>
          <p:cNvSpPr/>
          <p:nvPr>
            <p:ph idx="2" type="sldImg"/>
          </p:nvPr>
        </p:nvSpPr>
        <p:spPr>
          <a:xfrm>
            <a:off x="381240" y="685800"/>
            <a:ext cx="60954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" name="Google Shape;96;g986b247440_0_268:notes"/>
          <p:cNvSpPr txBox="1"/>
          <p:nvPr>
            <p:ph idx="1" type="body"/>
          </p:nvPr>
        </p:nvSpPr>
        <p:spPr>
          <a:xfrm>
            <a:off x="685800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 strike="noStrike">
                <a:latin typeface="Arial"/>
                <a:ea typeface="Arial"/>
                <a:cs typeface="Arial"/>
                <a:sym typeface="Arial"/>
              </a:rPr>
              <a:t>So here’s the set of numbers. Can you see the relationship between them? How do I get Y from X? 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 strike="noStrike">
                <a:latin typeface="Arial"/>
                <a:ea typeface="Arial"/>
                <a:cs typeface="Arial"/>
                <a:sym typeface="Arial"/>
              </a:rPr>
              <a:t>(Y=2X-1)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 strike="noStrike">
                <a:latin typeface="Arial"/>
                <a:ea typeface="Arial"/>
                <a:cs typeface="Arial"/>
                <a:sym typeface="Arial"/>
              </a:rPr>
              <a:t>So what did YOU do when you figured that out? You looked at the numbers and tried to figure out a pattern. You then layered your experience with math and formulae to come up with an expression that fits. 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 strike="noStrike">
                <a:latin typeface="Arial"/>
                <a:ea typeface="Arial"/>
                <a:cs typeface="Arial"/>
                <a:sym typeface="Arial"/>
              </a:rPr>
              <a:t>You just trained yourself as a classifier for this problem :)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 strike="noStrike">
                <a:latin typeface="Arial"/>
                <a:ea typeface="Arial"/>
                <a:cs typeface="Arial"/>
                <a:sym typeface="Arial"/>
              </a:rPr>
              <a:t>So let’s look at how we’d train a neural net to do the same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986b247440_0_292:notes"/>
          <p:cNvSpPr/>
          <p:nvPr>
            <p:ph idx="2" type="sldImg"/>
          </p:nvPr>
        </p:nvSpPr>
        <p:spPr>
          <a:xfrm>
            <a:off x="381240" y="685800"/>
            <a:ext cx="60954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8" name="Google Shape;438;g986b247440_0_292:notes"/>
          <p:cNvSpPr txBox="1"/>
          <p:nvPr>
            <p:ph idx="1" type="body"/>
          </p:nvPr>
        </p:nvSpPr>
        <p:spPr>
          <a:xfrm>
            <a:off x="685800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 strike="noStrike">
                <a:latin typeface="Arial"/>
                <a:ea typeface="Arial"/>
                <a:cs typeface="Arial"/>
                <a:sym typeface="Arial"/>
              </a:rPr>
              <a:t>Talk through the code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94f240be43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94f240be43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86b247440_0_273:notes"/>
          <p:cNvSpPr/>
          <p:nvPr>
            <p:ph idx="2" type="sldImg"/>
          </p:nvPr>
        </p:nvSpPr>
        <p:spPr>
          <a:xfrm>
            <a:off x="381240" y="685800"/>
            <a:ext cx="60954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2" name="Google Shape;102;g986b247440_0_273:notes"/>
          <p:cNvSpPr txBox="1"/>
          <p:nvPr>
            <p:ph idx="1" type="body"/>
          </p:nvPr>
        </p:nvSpPr>
        <p:spPr>
          <a:xfrm>
            <a:off x="685800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 strike="noStrike">
                <a:latin typeface="Arial"/>
                <a:ea typeface="Arial"/>
                <a:cs typeface="Arial"/>
                <a:sym typeface="Arial"/>
              </a:rPr>
              <a:t>Talk through the code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86b247440_0_404:notes"/>
          <p:cNvSpPr/>
          <p:nvPr>
            <p:ph idx="2" type="sldImg"/>
          </p:nvPr>
        </p:nvSpPr>
        <p:spPr>
          <a:xfrm>
            <a:off x="381240" y="685800"/>
            <a:ext cx="60954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" name="Google Shape;107;g986b247440_0_404:notes"/>
          <p:cNvSpPr txBox="1"/>
          <p:nvPr>
            <p:ph idx="1" type="body"/>
          </p:nvPr>
        </p:nvSpPr>
        <p:spPr>
          <a:xfrm>
            <a:off x="685800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 strike="noStrike">
                <a:latin typeface="Arial"/>
                <a:ea typeface="Arial"/>
                <a:cs typeface="Arial"/>
                <a:sym typeface="Arial"/>
              </a:rPr>
              <a:t>Talk through the code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86b247440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86b247440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986b247440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986b247440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986b247440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986b247440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986b247440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986b247440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986b247440_0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986b247440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- Crimson">
  <p:cSld name="CUSTOM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0" name="Google Shape;10;p2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oogle Sans"/>
              <a:buNone/>
              <a:defRPr b="0" i="0" sz="44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ox - Orange">
  <p:cSld name="TITLE_2_3_1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344500" y="1546975"/>
            <a:ext cx="3911400" cy="3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0" name="Google Shape;50;p11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1" name="Google Shape;51;p11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2" name="Google Shape;52;p11"/>
          <p:cNvSpPr txBox="1"/>
          <p:nvPr>
            <p:ph type="title"/>
          </p:nvPr>
        </p:nvSpPr>
        <p:spPr>
          <a:xfrm>
            <a:off x="344500" y="264375"/>
            <a:ext cx="77970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53" name="Google Shape;53;p11"/>
          <p:cNvSpPr txBox="1"/>
          <p:nvPr>
            <p:ph idx="2" type="body"/>
          </p:nvPr>
        </p:nvSpPr>
        <p:spPr>
          <a:xfrm>
            <a:off x="4802775" y="1546975"/>
            <a:ext cx="3911400" cy="3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Crimson">
  <p:cSld name="TITLE_2_2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344501" y="17187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type="title"/>
          </p:nvPr>
        </p:nvSpPr>
        <p:spPr>
          <a:xfrm>
            <a:off x="344500" y="603900"/>
            <a:ext cx="38646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58" name="Google Shape;58;p13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0" name="Google Shape;60;p13"/>
          <p:cNvSpPr txBox="1"/>
          <p:nvPr>
            <p:ph idx="2" type="body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Orange">
  <p:cSld name="TITLE_2_2_1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44501" y="17187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344500" y="603900"/>
            <a:ext cx="3864600" cy="9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64" name="Google Shape;64;p14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6" name="Google Shape;66;p14"/>
          <p:cNvSpPr txBox="1"/>
          <p:nvPr>
            <p:ph idx="2" type="body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Blank">
  <p:cSld name="Blank_3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- Crimson">
  <p:cSld name="CUSTOM_2_1_1"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92925" y="1049175"/>
            <a:ext cx="7831200" cy="193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1" name="Google Shape;71;p16"/>
          <p:cNvSpPr/>
          <p:nvPr/>
        </p:nvSpPr>
        <p:spPr>
          <a:xfrm>
            <a:off x="522575" y="3458700"/>
            <a:ext cx="465900" cy="94500"/>
          </a:xfrm>
          <a:prstGeom prst="roundRect">
            <a:avLst>
              <a:gd fmla="val 50000" name="adj"/>
            </a:avLst>
          </a:prstGeom>
          <a:solidFill>
            <a:srgbClr val="A51C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6"/>
          <p:cNvSpPr txBox="1"/>
          <p:nvPr>
            <p:ph idx="1" type="subTitle"/>
          </p:nvPr>
        </p:nvSpPr>
        <p:spPr>
          <a:xfrm>
            <a:off x="422950" y="3714075"/>
            <a:ext cx="78312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73" name="Google Shape;73;p16"/>
          <p:cNvSpPr txBox="1"/>
          <p:nvPr>
            <p:ph idx="2" type="subTitle"/>
          </p:nvPr>
        </p:nvSpPr>
        <p:spPr>
          <a:xfrm>
            <a:off x="422950" y="2984175"/>
            <a:ext cx="78012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- Orange">
  <p:cSld name="CUSTOM_2_1_1_1">
    <p:bg>
      <p:bgPr>
        <a:solidFill>
          <a:srgbClr val="FFFFFF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idx="1" type="subTitle"/>
          </p:nvPr>
        </p:nvSpPr>
        <p:spPr>
          <a:xfrm>
            <a:off x="422950" y="2984175"/>
            <a:ext cx="78012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type="title"/>
          </p:nvPr>
        </p:nvSpPr>
        <p:spPr>
          <a:xfrm>
            <a:off x="392925" y="1049175"/>
            <a:ext cx="7831200" cy="193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7" name="Google Shape;77;p17"/>
          <p:cNvSpPr/>
          <p:nvPr/>
        </p:nvSpPr>
        <p:spPr>
          <a:xfrm>
            <a:off x="522575" y="3458700"/>
            <a:ext cx="465900" cy="94500"/>
          </a:xfrm>
          <a:prstGeom prst="roundRect">
            <a:avLst>
              <a:gd fmla="val 50000" name="adj"/>
            </a:avLst>
          </a:prstGeom>
          <a:solidFill>
            <a:srgbClr val="EA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7"/>
          <p:cNvSpPr txBox="1"/>
          <p:nvPr>
            <p:ph idx="2" type="subTitle"/>
          </p:nvPr>
        </p:nvSpPr>
        <p:spPr>
          <a:xfrm>
            <a:off x="422950" y="3714075"/>
            <a:ext cx="78312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22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2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22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22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22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22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22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22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22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220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rtl="0" algn="l">
              <a:spcBef>
                <a:spcPts val="22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rtl="0" algn="l">
              <a:spcBef>
                <a:spcPts val="22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rtl="0" algn="l">
              <a:spcBef>
                <a:spcPts val="22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rtl="0" algn="l">
              <a:spcBef>
                <a:spcPts val="2200"/>
              </a:spcBef>
              <a:spcAft>
                <a:spcPts val="0"/>
              </a:spcAft>
              <a:buSzPts val="1800"/>
              <a:buNone/>
              <a:defRPr/>
            </a:lvl5pPr>
            <a:lvl6pPr indent="-228600" lvl="5" marL="2743200" rtl="0" algn="l">
              <a:spcBef>
                <a:spcPts val="2200"/>
              </a:spcBef>
              <a:spcAft>
                <a:spcPts val="0"/>
              </a:spcAft>
              <a:buSzPts val="1800"/>
              <a:buNone/>
              <a:defRPr/>
            </a:lvl6pPr>
            <a:lvl7pPr indent="-228600" lvl="6" marL="3200400" rtl="0" algn="l">
              <a:spcBef>
                <a:spcPts val="2200"/>
              </a:spcBef>
              <a:spcAft>
                <a:spcPts val="0"/>
              </a:spcAft>
              <a:buSzPts val="1800"/>
              <a:buNone/>
              <a:defRPr/>
            </a:lvl7pPr>
            <a:lvl8pPr indent="-228600" lvl="7" marL="3657600" rtl="0" algn="l">
              <a:spcBef>
                <a:spcPts val="2200"/>
              </a:spcBef>
              <a:spcAft>
                <a:spcPts val="0"/>
              </a:spcAft>
              <a:buSzPts val="1800"/>
              <a:buNone/>
              <a:defRPr/>
            </a:lvl8pPr>
            <a:lvl9pPr indent="-228600" lvl="8" marL="4114800" rtl="0" algn="l">
              <a:spcBef>
                <a:spcPts val="22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- Orange">
  <p:cSld name="CUSTOM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4" name="Google Shape;14;p3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5" name="Google Shape;15;p3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oogle Sans"/>
              <a:buNone/>
              <a:defRPr b="0" i="0" sz="44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Crimson">
  <p:cSld name="TITLE_2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8" name="Google Shape;18;p4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Orange">
  <p:cSld name="TITLE_2_4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1" name="Google Shape;21;p5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Box - Crimson">
  <p:cSld name="TITLE_2_3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idx="1" type="body"/>
          </p:nvPr>
        </p:nvSpPr>
        <p:spPr>
          <a:xfrm>
            <a:off x="426300" y="1742775"/>
            <a:ext cx="3966600" cy="27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" name="Google Shape;24;p6"/>
          <p:cNvSpPr/>
          <p:nvPr/>
        </p:nvSpPr>
        <p:spPr>
          <a:xfrm>
            <a:off x="426300" y="264375"/>
            <a:ext cx="77970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5" name="Google Shape;25;p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" name="Google Shape;26;p6"/>
          <p:cNvSpPr txBox="1"/>
          <p:nvPr>
            <p:ph type="title"/>
          </p:nvPr>
        </p:nvSpPr>
        <p:spPr>
          <a:xfrm>
            <a:off x="344500" y="264375"/>
            <a:ext cx="7797000" cy="5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Box - Orange">
  <p:cSld name="TITLE_2_3_4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idx="1" type="body"/>
          </p:nvPr>
        </p:nvSpPr>
        <p:spPr>
          <a:xfrm>
            <a:off x="426300" y="1742775"/>
            <a:ext cx="3966600" cy="27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9" name="Google Shape;29;p7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0" name="Google Shape;30;p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" name="Google Shape;31;p7"/>
          <p:cNvSpPr txBox="1"/>
          <p:nvPr>
            <p:ph type="title"/>
          </p:nvPr>
        </p:nvSpPr>
        <p:spPr>
          <a:xfrm>
            <a:off x="344500" y="264375"/>
            <a:ext cx="77970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Box - Crimson 1">
  <p:cSld name="TITLE_2_3_3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idx="1" type="body"/>
          </p:nvPr>
        </p:nvSpPr>
        <p:spPr>
          <a:xfrm>
            <a:off x="344500" y="1546975"/>
            <a:ext cx="8447700" cy="3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4" name="Google Shape;34;p8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5" name="Google Shape;35;p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6" name="Google Shape;36;p8"/>
          <p:cNvSpPr txBox="1"/>
          <p:nvPr>
            <p:ph type="title"/>
          </p:nvPr>
        </p:nvSpPr>
        <p:spPr>
          <a:xfrm>
            <a:off x="344500" y="264375"/>
            <a:ext cx="77970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Box - Orange">
  <p:cSld name="TITLE_2_3_2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idx="1" type="body"/>
          </p:nvPr>
        </p:nvSpPr>
        <p:spPr>
          <a:xfrm>
            <a:off x="344500" y="1546975"/>
            <a:ext cx="8447700" cy="3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9" name="Google Shape;39;p9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0" name="Google Shape;40;p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344500" y="264375"/>
            <a:ext cx="77970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ox - Crimson">
  <p:cSld name="TITLE_2_3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44500" y="1546975"/>
            <a:ext cx="3911400" cy="3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4" name="Google Shape;44;p10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5" name="Google Shape;45;p10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6" name="Google Shape;46;p10"/>
          <p:cNvSpPr txBox="1"/>
          <p:nvPr>
            <p:ph type="title"/>
          </p:nvPr>
        </p:nvSpPr>
        <p:spPr>
          <a:xfrm>
            <a:off x="344500" y="264375"/>
            <a:ext cx="77970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7" name="Google Shape;47;p10"/>
          <p:cNvSpPr txBox="1"/>
          <p:nvPr>
            <p:ph idx="2" type="body"/>
          </p:nvPr>
        </p:nvSpPr>
        <p:spPr>
          <a:xfrm>
            <a:off x="4802775" y="1546975"/>
            <a:ext cx="3911400" cy="3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●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○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Roboto"/>
              <a:buChar char="■"/>
              <a:defRPr b="0" i="0" u="none" cap="none" strike="noStrik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•"/>
              <a:defRPr b="0" i="0" sz="18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•"/>
              <a:defRPr b="0" i="0" sz="18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•"/>
              <a:defRPr b="0" i="0" sz="18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•"/>
              <a:defRPr b="0" i="0" sz="18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•"/>
              <a:defRPr b="0" i="0" sz="18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•"/>
              <a:defRPr b="0" i="0" sz="18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•"/>
              <a:defRPr b="0" i="0" sz="18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•"/>
              <a:defRPr b="0" i="0" sz="18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Roboto"/>
              <a:buChar char="•"/>
              <a:defRPr b="0" i="0" sz="1800" u="none" cap="none" strike="noStrik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95688" y="493663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3000"/>
              <a:buFont typeface="Google Sans"/>
              <a:buNone/>
              <a:defRPr b="0" i="0" sz="30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 txBox="1"/>
          <p:nvPr>
            <p:ph idx="1" type="subTitle"/>
          </p:nvPr>
        </p:nvSpPr>
        <p:spPr>
          <a:xfrm>
            <a:off x="422950" y="2984175"/>
            <a:ext cx="78012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Putting it all together</a:t>
            </a:r>
            <a:endParaRPr/>
          </a:p>
        </p:txBody>
      </p:sp>
      <p:sp>
        <p:nvSpPr>
          <p:cNvPr id="92" name="Google Shape;92;p21"/>
          <p:cNvSpPr txBox="1"/>
          <p:nvPr>
            <p:ph type="title"/>
          </p:nvPr>
        </p:nvSpPr>
        <p:spPr>
          <a:xfrm>
            <a:off x="392925" y="1049175"/>
            <a:ext cx="7831200" cy="193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Neural Network</a:t>
            </a:r>
            <a:endParaRPr/>
          </a:p>
        </p:txBody>
      </p:sp>
      <p:sp>
        <p:nvSpPr>
          <p:cNvPr id="93" name="Google Shape;93;p21"/>
          <p:cNvSpPr txBox="1"/>
          <p:nvPr>
            <p:ph idx="2" type="subTitle"/>
          </p:nvPr>
        </p:nvSpPr>
        <p:spPr>
          <a:xfrm>
            <a:off x="422950" y="3714075"/>
            <a:ext cx="78312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Laurence Moroney, Google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0"/>
          <p:cNvSpPr/>
          <p:nvPr/>
        </p:nvSpPr>
        <p:spPr>
          <a:xfrm>
            <a:off x="3259800" y="314650"/>
            <a:ext cx="698400" cy="33042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A51C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0"/>
          <p:cNvSpPr/>
          <p:nvPr/>
        </p:nvSpPr>
        <p:spPr>
          <a:xfrm>
            <a:off x="2285700" y="341175"/>
            <a:ext cx="698400" cy="330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0"/>
          <p:cNvSpPr/>
          <p:nvPr/>
        </p:nvSpPr>
        <p:spPr>
          <a:xfrm>
            <a:off x="1311600" y="341175"/>
            <a:ext cx="698400" cy="330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0"/>
          <p:cNvSpPr/>
          <p:nvPr/>
        </p:nvSpPr>
        <p:spPr>
          <a:xfrm>
            <a:off x="1422300" y="1030950"/>
            <a:ext cx="485400" cy="4938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0"/>
          <p:cNvSpPr/>
          <p:nvPr/>
        </p:nvSpPr>
        <p:spPr>
          <a:xfrm>
            <a:off x="1422300" y="1719850"/>
            <a:ext cx="485400" cy="4938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0"/>
          <p:cNvSpPr/>
          <p:nvPr/>
        </p:nvSpPr>
        <p:spPr>
          <a:xfrm>
            <a:off x="1422300" y="2408750"/>
            <a:ext cx="485400" cy="4938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0"/>
          <p:cNvSpPr/>
          <p:nvPr/>
        </p:nvSpPr>
        <p:spPr>
          <a:xfrm>
            <a:off x="2392200" y="697950"/>
            <a:ext cx="485400" cy="4938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0"/>
          <p:cNvSpPr/>
          <p:nvPr/>
        </p:nvSpPr>
        <p:spPr>
          <a:xfrm>
            <a:off x="2392200" y="1386850"/>
            <a:ext cx="485400" cy="4938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0"/>
          <p:cNvSpPr/>
          <p:nvPr/>
        </p:nvSpPr>
        <p:spPr>
          <a:xfrm>
            <a:off x="2392200" y="2075750"/>
            <a:ext cx="485400" cy="4938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0"/>
          <p:cNvSpPr/>
          <p:nvPr/>
        </p:nvSpPr>
        <p:spPr>
          <a:xfrm>
            <a:off x="2392200" y="2764650"/>
            <a:ext cx="485400" cy="4938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0"/>
          <p:cNvSpPr/>
          <p:nvPr/>
        </p:nvSpPr>
        <p:spPr>
          <a:xfrm>
            <a:off x="3362100" y="1375400"/>
            <a:ext cx="485400" cy="4938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0"/>
          <p:cNvSpPr/>
          <p:nvPr/>
        </p:nvSpPr>
        <p:spPr>
          <a:xfrm>
            <a:off x="3362100" y="2064300"/>
            <a:ext cx="485400" cy="4938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1" name="Google Shape;301;p30"/>
          <p:cNvCxnSpPr>
            <a:stCxn id="292" idx="6"/>
            <a:endCxn id="295" idx="2"/>
          </p:cNvCxnSpPr>
          <p:nvPr/>
        </p:nvCxnSpPr>
        <p:spPr>
          <a:xfrm flipH="1" rot="10800000">
            <a:off x="1907700" y="944850"/>
            <a:ext cx="484500" cy="33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" name="Google Shape;302;p30"/>
          <p:cNvCxnSpPr>
            <a:endCxn id="292" idx="6"/>
          </p:cNvCxnSpPr>
          <p:nvPr/>
        </p:nvCxnSpPr>
        <p:spPr>
          <a:xfrm rot="10800000">
            <a:off x="1907700" y="1277850"/>
            <a:ext cx="484500" cy="35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30"/>
          <p:cNvCxnSpPr>
            <a:stCxn id="297" idx="2"/>
            <a:endCxn id="292" idx="6"/>
          </p:cNvCxnSpPr>
          <p:nvPr/>
        </p:nvCxnSpPr>
        <p:spPr>
          <a:xfrm rot="10800000">
            <a:off x="1907700" y="1277750"/>
            <a:ext cx="484500" cy="104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" name="Google Shape;304;p30"/>
          <p:cNvCxnSpPr>
            <a:stCxn id="298" idx="2"/>
            <a:endCxn id="292" idx="6"/>
          </p:cNvCxnSpPr>
          <p:nvPr/>
        </p:nvCxnSpPr>
        <p:spPr>
          <a:xfrm rot="10800000">
            <a:off x="1907700" y="1277850"/>
            <a:ext cx="484500" cy="173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" name="Google Shape;305;p30"/>
          <p:cNvCxnSpPr>
            <a:stCxn id="295" idx="2"/>
            <a:endCxn id="293" idx="6"/>
          </p:cNvCxnSpPr>
          <p:nvPr/>
        </p:nvCxnSpPr>
        <p:spPr>
          <a:xfrm flipH="1">
            <a:off x="1907700" y="944850"/>
            <a:ext cx="484500" cy="102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Google Shape;306;p30"/>
          <p:cNvCxnSpPr>
            <a:endCxn id="293" idx="6"/>
          </p:cNvCxnSpPr>
          <p:nvPr/>
        </p:nvCxnSpPr>
        <p:spPr>
          <a:xfrm flipH="1">
            <a:off x="1907700" y="1633750"/>
            <a:ext cx="484500" cy="33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30"/>
          <p:cNvCxnSpPr>
            <a:stCxn id="296" idx="2"/>
            <a:endCxn id="294" idx="6"/>
          </p:cNvCxnSpPr>
          <p:nvPr/>
        </p:nvCxnSpPr>
        <p:spPr>
          <a:xfrm flipH="1">
            <a:off x="1907700" y="1633750"/>
            <a:ext cx="484500" cy="102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30"/>
          <p:cNvCxnSpPr>
            <a:stCxn id="297" idx="2"/>
            <a:endCxn id="293" idx="6"/>
          </p:cNvCxnSpPr>
          <p:nvPr/>
        </p:nvCxnSpPr>
        <p:spPr>
          <a:xfrm rot="10800000">
            <a:off x="1907700" y="1966850"/>
            <a:ext cx="484500" cy="35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" name="Google Shape;309;p30"/>
          <p:cNvCxnSpPr>
            <a:stCxn id="298" idx="2"/>
            <a:endCxn id="293" idx="6"/>
          </p:cNvCxnSpPr>
          <p:nvPr/>
        </p:nvCxnSpPr>
        <p:spPr>
          <a:xfrm rot="10800000">
            <a:off x="1907700" y="1966650"/>
            <a:ext cx="484500" cy="104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30"/>
          <p:cNvCxnSpPr>
            <a:stCxn id="295" idx="2"/>
            <a:endCxn id="294" idx="6"/>
          </p:cNvCxnSpPr>
          <p:nvPr/>
        </p:nvCxnSpPr>
        <p:spPr>
          <a:xfrm flipH="1">
            <a:off x="1907700" y="944850"/>
            <a:ext cx="484500" cy="171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" name="Google Shape;311;p30"/>
          <p:cNvCxnSpPr>
            <a:stCxn id="297" idx="2"/>
            <a:endCxn id="294" idx="6"/>
          </p:cNvCxnSpPr>
          <p:nvPr/>
        </p:nvCxnSpPr>
        <p:spPr>
          <a:xfrm flipH="1">
            <a:off x="1907700" y="2322650"/>
            <a:ext cx="484500" cy="33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" name="Google Shape;312;p30"/>
          <p:cNvCxnSpPr>
            <a:stCxn id="298" idx="2"/>
            <a:endCxn id="294" idx="6"/>
          </p:cNvCxnSpPr>
          <p:nvPr/>
        </p:nvCxnSpPr>
        <p:spPr>
          <a:xfrm rot="10800000">
            <a:off x="1907700" y="2655750"/>
            <a:ext cx="484500" cy="35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30"/>
          <p:cNvCxnSpPr>
            <a:stCxn id="299" idx="2"/>
            <a:endCxn id="295" idx="6"/>
          </p:cNvCxnSpPr>
          <p:nvPr/>
        </p:nvCxnSpPr>
        <p:spPr>
          <a:xfrm rot="10800000">
            <a:off x="2877600" y="944900"/>
            <a:ext cx="484500" cy="67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30"/>
          <p:cNvCxnSpPr>
            <a:endCxn id="296" idx="6"/>
          </p:cNvCxnSpPr>
          <p:nvPr/>
        </p:nvCxnSpPr>
        <p:spPr>
          <a:xfrm flipH="1">
            <a:off x="2877600" y="1622350"/>
            <a:ext cx="484500" cy="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" name="Google Shape;315;p30"/>
          <p:cNvCxnSpPr>
            <a:stCxn id="299" idx="2"/>
            <a:endCxn id="297" idx="6"/>
          </p:cNvCxnSpPr>
          <p:nvPr/>
        </p:nvCxnSpPr>
        <p:spPr>
          <a:xfrm flipH="1">
            <a:off x="2877600" y="1622300"/>
            <a:ext cx="484500" cy="70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" name="Google Shape;316;p30"/>
          <p:cNvCxnSpPr>
            <a:stCxn id="299" idx="2"/>
            <a:endCxn id="298" idx="6"/>
          </p:cNvCxnSpPr>
          <p:nvPr/>
        </p:nvCxnSpPr>
        <p:spPr>
          <a:xfrm flipH="1">
            <a:off x="2877600" y="1622300"/>
            <a:ext cx="484500" cy="138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30"/>
          <p:cNvCxnSpPr>
            <a:stCxn id="300" idx="2"/>
            <a:endCxn id="296" idx="6"/>
          </p:cNvCxnSpPr>
          <p:nvPr/>
        </p:nvCxnSpPr>
        <p:spPr>
          <a:xfrm rot="10800000">
            <a:off x="2877600" y="1633800"/>
            <a:ext cx="484500" cy="67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30"/>
          <p:cNvCxnSpPr>
            <a:stCxn id="300" idx="2"/>
            <a:endCxn id="297" idx="6"/>
          </p:cNvCxnSpPr>
          <p:nvPr/>
        </p:nvCxnSpPr>
        <p:spPr>
          <a:xfrm flipH="1">
            <a:off x="2877600" y="2311200"/>
            <a:ext cx="484500" cy="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30"/>
          <p:cNvCxnSpPr>
            <a:stCxn id="300" idx="2"/>
            <a:endCxn id="295" idx="6"/>
          </p:cNvCxnSpPr>
          <p:nvPr/>
        </p:nvCxnSpPr>
        <p:spPr>
          <a:xfrm rot="10800000">
            <a:off x="2877600" y="945000"/>
            <a:ext cx="484500" cy="136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30"/>
          <p:cNvCxnSpPr>
            <a:stCxn id="300" idx="2"/>
            <a:endCxn id="298" idx="6"/>
          </p:cNvCxnSpPr>
          <p:nvPr/>
        </p:nvCxnSpPr>
        <p:spPr>
          <a:xfrm flipH="1">
            <a:off x="2877600" y="2311200"/>
            <a:ext cx="484500" cy="70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1"/>
          <p:cNvSpPr/>
          <p:nvPr/>
        </p:nvSpPr>
        <p:spPr>
          <a:xfrm>
            <a:off x="3259800" y="314650"/>
            <a:ext cx="698400" cy="33042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A51C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1"/>
          <p:cNvSpPr/>
          <p:nvPr/>
        </p:nvSpPr>
        <p:spPr>
          <a:xfrm>
            <a:off x="2285700" y="341175"/>
            <a:ext cx="698400" cy="33042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A51C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1"/>
          <p:cNvSpPr/>
          <p:nvPr/>
        </p:nvSpPr>
        <p:spPr>
          <a:xfrm>
            <a:off x="1311600" y="341175"/>
            <a:ext cx="698400" cy="33042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A51C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1"/>
          <p:cNvSpPr/>
          <p:nvPr/>
        </p:nvSpPr>
        <p:spPr>
          <a:xfrm>
            <a:off x="1422300" y="1030950"/>
            <a:ext cx="485400" cy="4938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1"/>
          <p:cNvSpPr/>
          <p:nvPr/>
        </p:nvSpPr>
        <p:spPr>
          <a:xfrm>
            <a:off x="1422300" y="1719850"/>
            <a:ext cx="485400" cy="4938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1"/>
          <p:cNvSpPr/>
          <p:nvPr/>
        </p:nvSpPr>
        <p:spPr>
          <a:xfrm>
            <a:off x="1422300" y="2408750"/>
            <a:ext cx="485400" cy="4938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1"/>
          <p:cNvSpPr/>
          <p:nvPr/>
        </p:nvSpPr>
        <p:spPr>
          <a:xfrm>
            <a:off x="2392200" y="697950"/>
            <a:ext cx="485400" cy="4938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1"/>
          <p:cNvSpPr/>
          <p:nvPr/>
        </p:nvSpPr>
        <p:spPr>
          <a:xfrm>
            <a:off x="2392200" y="1386850"/>
            <a:ext cx="485400" cy="4938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1"/>
          <p:cNvSpPr/>
          <p:nvPr/>
        </p:nvSpPr>
        <p:spPr>
          <a:xfrm>
            <a:off x="2392200" y="2075750"/>
            <a:ext cx="485400" cy="4938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1"/>
          <p:cNvSpPr/>
          <p:nvPr/>
        </p:nvSpPr>
        <p:spPr>
          <a:xfrm>
            <a:off x="2392200" y="2764650"/>
            <a:ext cx="485400" cy="4938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1"/>
          <p:cNvSpPr/>
          <p:nvPr/>
        </p:nvSpPr>
        <p:spPr>
          <a:xfrm>
            <a:off x="3362100" y="1375400"/>
            <a:ext cx="485400" cy="4938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1"/>
          <p:cNvSpPr/>
          <p:nvPr/>
        </p:nvSpPr>
        <p:spPr>
          <a:xfrm>
            <a:off x="3362100" y="2064300"/>
            <a:ext cx="485400" cy="4938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7" name="Google Shape;337;p31"/>
          <p:cNvCxnSpPr>
            <a:stCxn id="328" idx="6"/>
            <a:endCxn id="331" idx="2"/>
          </p:cNvCxnSpPr>
          <p:nvPr/>
        </p:nvCxnSpPr>
        <p:spPr>
          <a:xfrm flipH="1" rot="10800000">
            <a:off x="1907700" y="944850"/>
            <a:ext cx="484500" cy="33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8" name="Google Shape;338;p31"/>
          <p:cNvCxnSpPr>
            <a:endCxn id="328" idx="6"/>
          </p:cNvCxnSpPr>
          <p:nvPr/>
        </p:nvCxnSpPr>
        <p:spPr>
          <a:xfrm rot="10800000">
            <a:off x="1907700" y="1277850"/>
            <a:ext cx="484500" cy="35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" name="Google Shape;339;p31"/>
          <p:cNvCxnSpPr>
            <a:stCxn id="333" idx="2"/>
            <a:endCxn id="328" idx="6"/>
          </p:cNvCxnSpPr>
          <p:nvPr/>
        </p:nvCxnSpPr>
        <p:spPr>
          <a:xfrm rot="10800000">
            <a:off x="1907700" y="1277750"/>
            <a:ext cx="484500" cy="104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31"/>
          <p:cNvCxnSpPr>
            <a:stCxn id="334" idx="2"/>
            <a:endCxn id="328" idx="6"/>
          </p:cNvCxnSpPr>
          <p:nvPr/>
        </p:nvCxnSpPr>
        <p:spPr>
          <a:xfrm rot="10800000">
            <a:off x="1907700" y="1277850"/>
            <a:ext cx="484500" cy="173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1" name="Google Shape;341;p31"/>
          <p:cNvCxnSpPr>
            <a:stCxn id="331" idx="2"/>
            <a:endCxn id="329" idx="6"/>
          </p:cNvCxnSpPr>
          <p:nvPr/>
        </p:nvCxnSpPr>
        <p:spPr>
          <a:xfrm flipH="1">
            <a:off x="1907700" y="944850"/>
            <a:ext cx="484500" cy="102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2" name="Google Shape;342;p31"/>
          <p:cNvCxnSpPr>
            <a:endCxn id="329" idx="6"/>
          </p:cNvCxnSpPr>
          <p:nvPr/>
        </p:nvCxnSpPr>
        <p:spPr>
          <a:xfrm flipH="1">
            <a:off x="1907700" y="1633750"/>
            <a:ext cx="484500" cy="33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3" name="Google Shape;343;p31"/>
          <p:cNvCxnSpPr>
            <a:stCxn id="332" idx="2"/>
            <a:endCxn id="330" idx="6"/>
          </p:cNvCxnSpPr>
          <p:nvPr/>
        </p:nvCxnSpPr>
        <p:spPr>
          <a:xfrm flipH="1">
            <a:off x="1907700" y="1633750"/>
            <a:ext cx="484500" cy="102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31"/>
          <p:cNvCxnSpPr>
            <a:stCxn id="333" idx="2"/>
            <a:endCxn id="329" idx="6"/>
          </p:cNvCxnSpPr>
          <p:nvPr/>
        </p:nvCxnSpPr>
        <p:spPr>
          <a:xfrm rot="10800000">
            <a:off x="1907700" y="1966850"/>
            <a:ext cx="484500" cy="35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" name="Google Shape;345;p31"/>
          <p:cNvCxnSpPr>
            <a:stCxn id="334" idx="2"/>
            <a:endCxn id="329" idx="6"/>
          </p:cNvCxnSpPr>
          <p:nvPr/>
        </p:nvCxnSpPr>
        <p:spPr>
          <a:xfrm rot="10800000">
            <a:off x="1907700" y="1966650"/>
            <a:ext cx="484500" cy="104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" name="Google Shape;346;p31"/>
          <p:cNvCxnSpPr>
            <a:stCxn id="331" idx="2"/>
            <a:endCxn id="330" idx="6"/>
          </p:cNvCxnSpPr>
          <p:nvPr/>
        </p:nvCxnSpPr>
        <p:spPr>
          <a:xfrm flipH="1">
            <a:off x="1907700" y="944850"/>
            <a:ext cx="484500" cy="171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7" name="Google Shape;347;p31"/>
          <p:cNvCxnSpPr>
            <a:stCxn id="333" idx="2"/>
            <a:endCxn id="330" idx="6"/>
          </p:cNvCxnSpPr>
          <p:nvPr/>
        </p:nvCxnSpPr>
        <p:spPr>
          <a:xfrm flipH="1">
            <a:off x="1907700" y="2322650"/>
            <a:ext cx="484500" cy="33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Google Shape;348;p31"/>
          <p:cNvCxnSpPr>
            <a:stCxn id="334" idx="2"/>
            <a:endCxn id="330" idx="6"/>
          </p:cNvCxnSpPr>
          <p:nvPr/>
        </p:nvCxnSpPr>
        <p:spPr>
          <a:xfrm rot="10800000">
            <a:off x="1907700" y="2655750"/>
            <a:ext cx="484500" cy="35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31"/>
          <p:cNvCxnSpPr>
            <a:stCxn id="335" idx="2"/>
            <a:endCxn id="331" idx="6"/>
          </p:cNvCxnSpPr>
          <p:nvPr/>
        </p:nvCxnSpPr>
        <p:spPr>
          <a:xfrm rot="10800000">
            <a:off x="2877600" y="944900"/>
            <a:ext cx="484500" cy="67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31"/>
          <p:cNvCxnSpPr>
            <a:endCxn id="332" idx="6"/>
          </p:cNvCxnSpPr>
          <p:nvPr/>
        </p:nvCxnSpPr>
        <p:spPr>
          <a:xfrm flipH="1">
            <a:off x="2877600" y="1622350"/>
            <a:ext cx="484500" cy="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" name="Google Shape;351;p31"/>
          <p:cNvCxnSpPr>
            <a:stCxn id="335" idx="2"/>
            <a:endCxn id="333" idx="6"/>
          </p:cNvCxnSpPr>
          <p:nvPr/>
        </p:nvCxnSpPr>
        <p:spPr>
          <a:xfrm flipH="1">
            <a:off x="2877600" y="1622300"/>
            <a:ext cx="484500" cy="70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" name="Google Shape;352;p31"/>
          <p:cNvCxnSpPr>
            <a:stCxn id="335" idx="2"/>
            <a:endCxn id="334" idx="6"/>
          </p:cNvCxnSpPr>
          <p:nvPr/>
        </p:nvCxnSpPr>
        <p:spPr>
          <a:xfrm flipH="1">
            <a:off x="2877600" y="1622300"/>
            <a:ext cx="484500" cy="138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" name="Google Shape;353;p31"/>
          <p:cNvCxnSpPr>
            <a:stCxn id="336" idx="2"/>
            <a:endCxn id="332" idx="6"/>
          </p:cNvCxnSpPr>
          <p:nvPr/>
        </p:nvCxnSpPr>
        <p:spPr>
          <a:xfrm rot="10800000">
            <a:off x="2877600" y="1633800"/>
            <a:ext cx="484500" cy="67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" name="Google Shape;354;p31"/>
          <p:cNvCxnSpPr>
            <a:stCxn id="336" idx="2"/>
            <a:endCxn id="333" idx="6"/>
          </p:cNvCxnSpPr>
          <p:nvPr/>
        </p:nvCxnSpPr>
        <p:spPr>
          <a:xfrm flipH="1">
            <a:off x="2877600" y="2311200"/>
            <a:ext cx="484500" cy="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" name="Google Shape;355;p31"/>
          <p:cNvCxnSpPr>
            <a:stCxn id="336" idx="2"/>
            <a:endCxn id="331" idx="6"/>
          </p:cNvCxnSpPr>
          <p:nvPr/>
        </p:nvCxnSpPr>
        <p:spPr>
          <a:xfrm rot="10800000">
            <a:off x="2877600" y="945000"/>
            <a:ext cx="484500" cy="136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31"/>
          <p:cNvCxnSpPr>
            <a:stCxn id="336" idx="2"/>
            <a:endCxn id="334" idx="6"/>
          </p:cNvCxnSpPr>
          <p:nvPr/>
        </p:nvCxnSpPr>
        <p:spPr>
          <a:xfrm flipH="1">
            <a:off x="2877600" y="2311200"/>
            <a:ext cx="484500" cy="70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7" name="Google Shape;357;p31"/>
          <p:cNvSpPr/>
          <p:nvPr/>
        </p:nvSpPr>
        <p:spPr>
          <a:xfrm>
            <a:off x="988000" y="3786550"/>
            <a:ext cx="3627600" cy="63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rgbClr val="A51C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2"/>
          <p:cNvSpPr/>
          <p:nvPr/>
        </p:nvSpPr>
        <p:spPr>
          <a:xfrm>
            <a:off x="1422300" y="1030950"/>
            <a:ext cx="485400" cy="4938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2"/>
          <p:cNvSpPr/>
          <p:nvPr/>
        </p:nvSpPr>
        <p:spPr>
          <a:xfrm>
            <a:off x="1422300" y="1719850"/>
            <a:ext cx="485400" cy="4938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2"/>
          <p:cNvSpPr/>
          <p:nvPr/>
        </p:nvSpPr>
        <p:spPr>
          <a:xfrm>
            <a:off x="1422300" y="2408750"/>
            <a:ext cx="485400" cy="4938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2"/>
          <p:cNvSpPr/>
          <p:nvPr/>
        </p:nvSpPr>
        <p:spPr>
          <a:xfrm>
            <a:off x="2392200" y="697950"/>
            <a:ext cx="485400" cy="4938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2"/>
          <p:cNvSpPr/>
          <p:nvPr/>
        </p:nvSpPr>
        <p:spPr>
          <a:xfrm>
            <a:off x="2392200" y="1386850"/>
            <a:ext cx="485400" cy="4938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2"/>
          <p:cNvSpPr/>
          <p:nvPr/>
        </p:nvSpPr>
        <p:spPr>
          <a:xfrm>
            <a:off x="2392200" y="2075750"/>
            <a:ext cx="485400" cy="4938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2"/>
          <p:cNvSpPr/>
          <p:nvPr/>
        </p:nvSpPr>
        <p:spPr>
          <a:xfrm>
            <a:off x="2392200" y="2764650"/>
            <a:ext cx="485400" cy="4938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2"/>
          <p:cNvSpPr/>
          <p:nvPr/>
        </p:nvSpPr>
        <p:spPr>
          <a:xfrm>
            <a:off x="3362100" y="1375400"/>
            <a:ext cx="485400" cy="4938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2"/>
          <p:cNvSpPr/>
          <p:nvPr/>
        </p:nvSpPr>
        <p:spPr>
          <a:xfrm>
            <a:off x="3362100" y="2064300"/>
            <a:ext cx="485400" cy="4938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1" name="Google Shape;371;p32"/>
          <p:cNvCxnSpPr>
            <a:stCxn id="362" idx="6"/>
            <a:endCxn id="365" idx="2"/>
          </p:cNvCxnSpPr>
          <p:nvPr/>
        </p:nvCxnSpPr>
        <p:spPr>
          <a:xfrm flipH="1" rot="10800000">
            <a:off x="1907700" y="944850"/>
            <a:ext cx="484500" cy="333000"/>
          </a:xfrm>
          <a:prstGeom prst="straightConnector1">
            <a:avLst/>
          </a:prstGeom>
          <a:noFill/>
          <a:ln cap="flat" cmpd="sng" w="9525">
            <a:solidFill>
              <a:srgbClr val="A51C3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2" name="Google Shape;372;p32"/>
          <p:cNvCxnSpPr>
            <a:endCxn id="362" idx="6"/>
          </p:cNvCxnSpPr>
          <p:nvPr/>
        </p:nvCxnSpPr>
        <p:spPr>
          <a:xfrm rot="10800000">
            <a:off x="1907700" y="1277850"/>
            <a:ext cx="484500" cy="355800"/>
          </a:xfrm>
          <a:prstGeom prst="straightConnector1">
            <a:avLst/>
          </a:prstGeom>
          <a:noFill/>
          <a:ln cap="flat" cmpd="sng" w="9525">
            <a:solidFill>
              <a:srgbClr val="A51C3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" name="Google Shape;373;p32"/>
          <p:cNvCxnSpPr>
            <a:stCxn id="367" idx="2"/>
            <a:endCxn id="362" idx="6"/>
          </p:cNvCxnSpPr>
          <p:nvPr/>
        </p:nvCxnSpPr>
        <p:spPr>
          <a:xfrm rot="10800000">
            <a:off x="1907700" y="1277750"/>
            <a:ext cx="484500" cy="1044900"/>
          </a:xfrm>
          <a:prstGeom prst="straightConnector1">
            <a:avLst/>
          </a:prstGeom>
          <a:noFill/>
          <a:ln cap="flat" cmpd="sng" w="9525">
            <a:solidFill>
              <a:srgbClr val="A51C3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4" name="Google Shape;374;p32"/>
          <p:cNvCxnSpPr>
            <a:stCxn id="368" idx="2"/>
            <a:endCxn id="362" idx="6"/>
          </p:cNvCxnSpPr>
          <p:nvPr/>
        </p:nvCxnSpPr>
        <p:spPr>
          <a:xfrm rot="10800000">
            <a:off x="1907700" y="1277850"/>
            <a:ext cx="484500" cy="1733700"/>
          </a:xfrm>
          <a:prstGeom prst="straightConnector1">
            <a:avLst/>
          </a:prstGeom>
          <a:noFill/>
          <a:ln cap="flat" cmpd="sng" w="9525">
            <a:solidFill>
              <a:srgbClr val="A51C3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5" name="Google Shape;375;p32"/>
          <p:cNvCxnSpPr>
            <a:stCxn id="365" idx="2"/>
            <a:endCxn id="363" idx="6"/>
          </p:cNvCxnSpPr>
          <p:nvPr/>
        </p:nvCxnSpPr>
        <p:spPr>
          <a:xfrm flipH="1">
            <a:off x="1907700" y="944850"/>
            <a:ext cx="484500" cy="1021800"/>
          </a:xfrm>
          <a:prstGeom prst="straightConnector1">
            <a:avLst/>
          </a:prstGeom>
          <a:noFill/>
          <a:ln cap="flat" cmpd="sng" w="9525">
            <a:solidFill>
              <a:srgbClr val="A51C3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6" name="Google Shape;376;p32"/>
          <p:cNvCxnSpPr>
            <a:endCxn id="363" idx="6"/>
          </p:cNvCxnSpPr>
          <p:nvPr/>
        </p:nvCxnSpPr>
        <p:spPr>
          <a:xfrm flipH="1">
            <a:off x="1907700" y="1633750"/>
            <a:ext cx="484500" cy="333000"/>
          </a:xfrm>
          <a:prstGeom prst="straightConnector1">
            <a:avLst/>
          </a:prstGeom>
          <a:noFill/>
          <a:ln cap="flat" cmpd="sng" w="9525">
            <a:solidFill>
              <a:srgbClr val="A51C3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7" name="Google Shape;377;p32"/>
          <p:cNvCxnSpPr>
            <a:stCxn id="366" idx="2"/>
            <a:endCxn id="364" idx="6"/>
          </p:cNvCxnSpPr>
          <p:nvPr/>
        </p:nvCxnSpPr>
        <p:spPr>
          <a:xfrm flipH="1">
            <a:off x="1907700" y="1633750"/>
            <a:ext cx="484500" cy="1021800"/>
          </a:xfrm>
          <a:prstGeom prst="straightConnector1">
            <a:avLst/>
          </a:prstGeom>
          <a:noFill/>
          <a:ln cap="flat" cmpd="sng" w="9525">
            <a:solidFill>
              <a:srgbClr val="A51C3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8" name="Google Shape;378;p32"/>
          <p:cNvCxnSpPr>
            <a:stCxn id="367" idx="2"/>
            <a:endCxn id="363" idx="6"/>
          </p:cNvCxnSpPr>
          <p:nvPr/>
        </p:nvCxnSpPr>
        <p:spPr>
          <a:xfrm rot="10800000">
            <a:off x="1907700" y="1966850"/>
            <a:ext cx="484500" cy="355800"/>
          </a:xfrm>
          <a:prstGeom prst="straightConnector1">
            <a:avLst/>
          </a:prstGeom>
          <a:noFill/>
          <a:ln cap="flat" cmpd="sng" w="9525">
            <a:solidFill>
              <a:srgbClr val="A51C3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32"/>
          <p:cNvCxnSpPr>
            <a:stCxn id="368" idx="2"/>
            <a:endCxn id="363" idx="6"/>
          </p:cNvCxnSpPr>
          <p:nvPr/>
        </p:nvCxnSpPr>
        <p:spPr>
          <a:xfrm rot="10800000">
            <a:off x="1907700" y="1966650"/>
            <a:ext cx="484500" cy="1044900"/>
          </a:xfrm>
          <a:prstGeom prst="straightConnector1">
            <a:avLst/>
          </a:prstGeom>
          <a:noFill/>
          <a:ln cap="flat" cmpd="sng" w="9525">
            <a:solidFill>
              <a:srgbClr val="A51C3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" name="Google Shape;380;p32"/>
          <p:cNvCxnSpPr>
            <a:stCxn id="365" idx="2"/>
            <a:endCxn id="364" idx="6"/>
          </p:cNvCxnSpPr>
          <p:nvPr/>
        </p:nvCxnSpPr>
        <p:spPr>
          <a:xfrm flipH="1">
            <a:off x="1907700" y="944850"/>
            <a:ext cx="484500" cy="1710900"/>
          </a:xfrm>
          <a:prstGeom prst="straightConnector1">
            <a:avLst/>
          </a:prstGeom>
          <a:noFill/>
          <a:ln cap="flat" cmpd="sng" w="9525">
            <a:solidFill>
              <a:srgbClr val="A51C3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1" name="Google Shape;381;p32"/>
          <p:cNvCxnSpPr>
            <a:stCxn id="367" idx="2"/>
            <a:endCxn id="364" idx="6"/>
          </p:cNvCxnSpPr>
          <p:nvPr/>
        </p:nvCxnSpPr>
        <p:spPr>
          <a:xfrm flipH="1">
            <a:off x="1907700" y="2322650"/>
            <a:ext cx="484500" cy="333000"/>
          </a:xfrm>
          <a:prstGeom prst="straightConnector1">
            <a:avLst/>
          </a:prstGeom>
          <a:noFill/>
          <a:ln cap="flat" cmpd="sng" w="9525">
            <a:solidFill>
              <a:srgbClr val="A51C3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" name="Google Shape;382;p32"/>
          <p:cNvCxnSpPr>
            <a:stCxn id="368" idx="2"/>
            <a:endCxn id="364" idx="6"/>
          </p:cNvCxnSpPr>
          <p:nvPr/>
        </p:nvCxnSpPr>
        <p:spPr>
          <a:xfrm rot="10800000">
            <a:off x="1907700" y="2655750"/>
            <a:ext cx="484500" cy="355800"/>
          </a:xfrm>
          <a:prstGeom prst="straightConnector1">
            <a:avLst/>
          </a:prstGeom>
          <a:noFill/>
          <a:ln cap="flat" cmpd="sng" w="9525">
            <a:solidFill>
              <a:srgbClr val="A51C3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3" name="Google Shape;383;p32"/>
          <p:cNvCxnSpPr>
            <a:stCxn id="369" idx="2"/>
            <a:endCxn id="365" idx="6"/>
          </p:cNvCxnSpPr>
          <p:nvPr/>
        </p:nvCxnSpPr>
        <p:spPr>
          <a:xfrm rot="10800000">
            <a:off x="2877600" y="944900"/>
            <a:ext cx="484500" cy="677400"/>
          </a:xfrm>
          <a:prstGeom prst="straightConnector1">
            <a:avLst/>
          </a:prstGeom>
          <a:noFill/>
          <a:ln cap="flat" cmpd="sng" w="9525">
            <a:solidFill>
              <a:srgbClr val="A51C3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4" name="Google Shape;384;p32"/>
          <p:cNvCxnSpPr>
            <a:endCxn id="366" idx="6"/>
          </p:cNvCxnSpPr>
          <p:nvPr/>
        </p:nvCxnSpPr>
        <p:spPr>
          <a:xfrm flipH="1">
            <a:off x="2877600" y="1622350"/>
            <a:ext cx="484500" cy="11400"/>
          </a:xfrm>
          <a:prstGeom prst="straightConnector1">
            <a:avLst/>
          </a:prstGeom>
          <a:noFill/>
          <a:ln cap="flat" cmpd="sng" w="9525">
            <a:solidFill>
              <a:srgbClr val="A51C3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" name="Google Shape;385;p32"/>
          <p:cNvCxnSpPr>
            <a:stCxn id="369" idx="2"/>
            <a:endCxn id="367" idx="6"/>
          </p:cNvCxnSpPr>
          <p:nvPr/>
        </p:nvCxnSpPr>
        <p:spPr>
          <a:xfrm flipH="1">
            <a:off x="2877600" y="1622300"/>
            <a:ext cx="484500" cy="700500"/>
          </a:xfrm>
          <a:prstGeom prst="straightConnector1">
            <a:avLst/>
          </a:prstGeom>
          <a:noFill/>
          <a:ln cap="flat" cmpd="sng" w="9525">
            <a:solidFill>
              <a:srgbClr val="A51C3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" name="Google Shape;386;p32"/>
          <p:cNvCxnSpPr>
            <a:stCxn id="369" idx="2"/>
            <a:endCxn id="368" idx="6"/>
          </p:cNvCxnSpPr>
          <p:nvPr/>
        </p:nvCxnSpPr>
        <p:spPr>
          <a:xfrm flipH="1">
            <a:off x="2877600" y="1622300"/>
            <a:ext cx="484500" cy="1389300"/>
          </a:xfrm>
          <a:prstGeom prst="straightConnector1">
            <a:avLst/>
          </a:prstGeom>
          <a:noFill/>
          <a:ln cap="flat" cmpd="sng" w="9525">
            <a:solidFill>
              <a:srgbClr val="A51C3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" name="Google Shape;387;p32"/>
          <p:cNvCxnSpPr>
            <a:stCxn id="370" idx="2"/>
            <a:endCxn id="366" idx="6"/>
          </p:cNvCxnSpPr>
          <p:nvPr/>
        </p:nvCxnSpPr>
        <p:spPr>
          <a:xfrm rot="10800000">
            <a:off x="2877600" y="1633800"/>
            <a:ext cx="484500" cy="677400"/>
          </a:xfrm>
          <a:prstGeom prst="straightConnector1">
            <a:avLst/>
          </a:prstGeom>
          <a:noFill/>
          <a:ln cap="flat" cmpd="sng" w="9525">
            <a:solidFill>
              <a:srgbClr val="A51C3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Google Shape;388;p32"/>
          <p:cNvCxnSpPr>
            <a:stCxn id="370" idx="2"/>
            <a:endCxn id="367" idx="6"/>
          </p:cNvCxnSpPr>
          <p:nvPr/>
        </p:nvCxnSpPr>
        <p:spPr>
          <a:xfrm flipH="1">
            <a:off x="2877600" y="2311200"/>
            <a:ext cx="484500" cy="11400"/>
          </a:xfrm>
          <a:prstGeom prst="straightConnector1">
            <a:avLst/>
          </a:prstGeom>
          <a:noFill/>
          <a:ln cap="flat" cmpd="sng" w="9525">
            <a:solidFill>
              <a:srgbClr val="A51C3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32"/>
          <p:cNvCxnSpPr>
            <a:stCxn id="370" idx="2"/>
            <a:endCxn id="365" idx="6"/>
          </p:cNvCxnSpPr>
          <p:nvPr/>
        </p:nvCxnSpPr>
        <p:spPr>
          <a:xfrm rot="10800000">
            <a:off x="2877600" y="945000"/>
            <a:ext cx="484500" cy="1366200"/>
          </a:xfrm>
          <a:prstGeom prst="straightConnector1">
            <a:avLst/>
          </a:prstGeom>
          <a:noFill/>
          <a:ln cap="flat" cmpd="sng" w="9525">
            <a:solidFill>
              <a:srgbClr val="A51C3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p32"/>
          <p:cNvCxnSpPr>
            <a:stCxn id="370" idx="2"/>
            <a:endCxn id="368" idx="6"/>
          </p:cNvCxnSpPr>
          <p:nvPr/>
        </p:nvCxnSpPr>
        <p:spPr>
          <a:xfrm flipH="1">
            <a:off x="2877600" y="2311200"/>
            <a:ext cx="484500" cy="700500"/>
          </a:xfrm>
          <a:prstGeom prst="straightConnector1">
            <a:avLst/>
          </a:prstGeom>
          <a:noFill/>
          <a:ln cap="flat" cmpd="sng" w="9525">
            <a:solidFill>
              <a:srgbClr val="A51C3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3"/>
          <p:cNvSpPr/>
          <p:nvPr/>
        </p:nvSpPr>
        <p:spPr>
          <a:xfrm>
            <a:off x="351350" y="757800"/>
            <a:ext cx="8446200" cy="3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model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keras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" sz="1350" u="none" cap="none" strike="noStrike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Sequential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([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keras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layers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" sz="1350" u="none" cap="none" strike="noStrike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Dense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units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=1,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input_shape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=[1])])</a:t>
            </a:r>
            <a:br>
              <a:rPr b="0" i="0" lang="en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model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compile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optimizer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" sz="1350" u="none" cap="none" strike="noStrike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'sgd'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loss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" sz="1350" u="none" cap="none" strike="noStrike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'mean_squared_error'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b="0" i="0" lang="en" sz="1800" u="none" cap="none" strike="noStrike">
                <a:latin typeface="Arial"/>
                <a:ea typeface="Arial"/>
                <a:cs typeface="Arial"/>
                <a:sym typeface="Arial"/>
              </a:rPr>
            </a:br>
            <a:br>
              <a:rPr b="0" i="0" lang="en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xs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np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array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([-1.0,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0.0,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1.0,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2.0,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3.0,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4.0],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dtype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float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b="0" i="0" lang="en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ys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np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array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([-3.0,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-1.0,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1.0,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3.0,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5.0,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7.0],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dtype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float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b="0" i="0" lang="en" sz="1800" u="none" cap="none" strike="noStrike">
                <a:latin typeface="Arial"/>
                <a:ea typeface="Arial"/>
                <a:cs typeface="Arial"/>
                <a:sym typeface="Arial"/>
              </a:rPr>
            </a:br>
            <a:br>
              <a:rPr b="0" i="0" lang="en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model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fit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xs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ys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epochs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=500)</a:t>
            </a:r>
            <a:br>
              <a:rPr b="0" i="0" lang="en" sz="1800" u="none" cap="none" strike="noStrike">
                <a:latin typeface="Arial"/>
                <a:ea typeface="Arial"/>
                <a:cs typeface="Arial"/>
                <a:sym typeface="Arial"/>
              </a:rPr>
            </a:br>
            <a:br>
              <a:rPr b="0" i="0" lang="en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" sz="1350" u="none" cap="none" strike="noStrike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model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predict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([10.0]))</a:t>
            </a:r>
            <a:endParaRPr b="0" i="0" sz="13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33"/>
          <p:cNvSpPr/>
          <p:nvPr/>
        </p:nvSpPr>
        <p:spPr>
          <a:xfrm>
            <a:off x="348775" y="831075"/>
            <a:ext cx="7664700" cy="2730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4"/>
          <p:cNvSpPr/>
          <p:nvPr/>
        </p:nvSpPr>
        <p:spPr>
          <a:xfrm>
            <a:off x="351350" y="757800"/>
            <a:ext cx="8446200" cy="3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model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keras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" sz="1350" u="none" cap="none" strike="noStrike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Sequential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([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keras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layers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" sz="1350" u="none" cap="none" strike="noStrike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Dense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units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=1,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input_shape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=[1])])</a:t>
            </a:r>
            <a:br>
              <a:rPr b="0" i="0" lang="en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model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compile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optimizer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" sz="1350" u="none" cap="none" strike="noStrike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'sgd'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loss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" sz="1350" u="none" cap="none" strike="noStrike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'mean_squared_error'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b="0" i="0" lang="en" sz="1800" u="none" cap="none" strike="noStrike">
                <a:latin typeface="Arial"/>
                <a:ea typeface="Arial"/>
                <a:cs typeface="Arial"/>
                <a:sym typeface="Arial"/>
              </a:rPr>
            </a:br>
            <a:br>
              <a:rPr b="0" i="0" lang="en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xs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np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array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([-1.0,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0.0,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1.0,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2.0,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3.0,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4.0],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dtype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float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b="0" i="0" lang="en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ys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np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array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([-3.0,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-1.0,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1.0,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3.0,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5.0,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7.0],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dtype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float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b="0" i="0" lang="en" sz="1800" u="none" cap="none" strike="noStrike">
                <a:latin typeface="Arial"/>
                <a:ea typeface="Arial"/>
                <a:cs typeface="Arial"/>
                <a:sym typeface="Arial"/>
              </a:rPr>
            </a:br>
            <a:br>
              <a:rPr b="0" i="0" lang="en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model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fit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xs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ys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epochs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=500)</a:t>
            </a:r>
            <a:br>
              <a:rPr b="0" i="0" lang="en" sz="1800" u="none" cap="none" strike="noStrike">
                <a:latin typeface="Arial"/>
                <a:ea typeface="Arial"/>
                <a:cs typeface="Arial"/>
                <a:sym typeface="Arial"/>
              </a:rPr>
            </a:br>
            <a:br>
              <a:rPr b="0" i="0" lang="en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" sz="1350" u="none" cap="none" strike="noStrike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model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predict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([10.0]))</a:t>
            </a:r>
            <a:endParaRPr b="0" i="0" sz="13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34"/>
          <p:cNvSpPr/>
          <p:nvPr/>
        </p:nvSpPr>
        <p:spPr>
          <a:xfrm>
            <a:off x="5927125" y="831075"/>
            <a:ext cx="1635000" cy="2730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5"/>
          <p:cNvSpPr/>
          <p:nvPr/>
        </p:nvSpPr>
        <p:spPr>
          <a:xfrm>
            <a:off x="2196350" y="2290400"/>
            <a:ext cx="485400" cy="4938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8" name="Google Shape;408;p35"/>
          <p:cNvCxnSpPr>
            <a:endCxn id="407" idx="2"/>
          </p:cNvCxnSpPr>
          <p:nvPr/>
        </p:nvCxnSpPr>
        <p:spPr>
          <a:xfrm>
            <a:off x="1294550" y="2529800"/>
            <a:ext cx="901800" cy="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9" name="Google Shape;409;p35"/>
          <p:cNvCxnSpPr>
            <a:endCxn id="407" idx="6"/>
          </p:cNvCxnSpPr>
          <p:nvPr/>
        </p:nvCxnSpPr>
        <p:spPr>
          <a:xfrm flipH="1">
            <a:off x="2681750" y="2529800"/>
            <a:ext cx="894900" cy="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10" name="Google Shape;410;p35"/>
          <p:cNvSpPr txBox="1"/>
          <p:nvPr/>
        </p:nvSpPr>
        <p:spPr>
          <a:xfrm>
            <a:off x="894325" y="2155025"/>
            <a:ext cx="400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X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11" name="Google Shape;411;p35"/>
          <p:cNvSpPr txBox="1"/>
          <p:nvPr/>
        </p:nvSpPr>
        <p:spPr>
          <a:xfrm>
            <a:off x="3637425" y="2155025"/>
            <a:ext cx="400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Y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6"/>
          <p:cNvSpPr/>
          <p:nvPr/>
        </p:nvSpPr>
        <p:spPr>
          <a:xfrm>
            <a:off x="351350" y="757800"/>
            <a:ext cx="8446200" cy="3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model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keras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" sz="1350" u="none" cap="none" strike="noStrike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Sequential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([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keras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layers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" sz="1350" u="none" cap="none" strike="noStrike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Dense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units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=1,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input_shape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=[1])])</a:t>
            </a:r>
            <a:br>
              <a:rPr b="0" i="0" lang="en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model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compile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optimizer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" sz="1350" u="none" cap="none" strike="noStrike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'sgd'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loss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" sz="1350" u="none" cap="none" strike="noStrike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'mean_squared_error'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b="0" i="0" lang="en" sz="1800" u="none" cap="none" strike="noStrike">
                <a:latin typeface="Arial"/>
                <a:ea typeface="Arial"/>
                <a:cs typeface="Arial"/>
                <a:sym typeface="Arial"/>
              </a:rPr>
            </a:br>
            <a:br>
              <a:rPr b="0" i="0" lang="en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xs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np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array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([-1.0,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0.0,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1.0,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2.0,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3.0,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4.0],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dtype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float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b="0" i="0" lang="en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ys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np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array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([-3.0,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-1.0,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1.0,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3.0,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5.0,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7.0],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dtype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float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b="0" i="0" lang="en" sz="1800" u="none" cap="none" strike="noStrike">
                <a:latin typeface="Arial"/>
                <a:ea typeface="Arial"/>
                <a:cs typeface="Arial"/>
                <a:sym typeface="Arial"/>
              </a:rPr>
            </a:br>
            <a:br>
              <a:rPr b="0" i="0" lang="en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model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fit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xs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ys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epochs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=500)</a:t>
            </a:r>
            <a:br>
              <a:rPr b="0" i="0" lang="en" sz="1800" u="none" cap="none" strike="noStrike">
                <a:latin typeface="Arial"/>
                <a:ea typeface="Arial"/>
                <a:cs typeface="Arial"/>
                <a:sym typeface="Arial"/>
              </a:rPr>
            </a:br>
            <a:br>
              <a:rPr b="0" i="0" lang="en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" sz="1350" u="none" cap="none" strike="noStrike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model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predict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([10.0]))</a:t>
            </a:r>
            <a:endParaRPr b="0" i="0" sz="13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36"/>
          <p:cNvSpPr/>
          <p:nvPr/>
        </p:nvSpPr>
        <p:spPr>
          <a:xfrm>
            <a:off x="348775" y="831075"/>
            <a:ext cx="7664700" cy="2730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7"/>
          <p:cNvSpPr/>
          <p:nvPr/>
        </p:nvSpPr>
        <p:spPr>
          <a:xfrm>
            <a:off x="351350" y="757800"/>
            <a:ext cx="8446200" cy="3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model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keras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" sz="1350" u="none" cap="none" strike="noStrike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Sequential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([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keras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layers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" sz="1350" u="none" cap="none" strike="noStrike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Dense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units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=1,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input_shape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=[1])])</a:t>
            </a:r>
            <a:br>
              <a:rPr b="0" i="0" lang="en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model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compile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optimizer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" sz="1350" u="none" cap="none" strike="noStrike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'sgd'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loss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" sz="1350" u="none" cap="none" strike="noStrike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'mean_squared_error'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b="0" i="0" lang="en" sz="1800" u="none" cap="none" strike="noStrike">
                <a:latin typeface="Arial"/>
                <a:ea typeface="Arial"/>
                <a:cs typeface="Arial"/>
                <a:sym typeface="Arial"/>
              </a:rPr>
            </a:br>
            <a:br>
              <a:rPr b="0" i="0" lang="en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xs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np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array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([-1.0,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0.0,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1.0,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2.0,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3.0,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4.0],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dtype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float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b="0" i="0" lang="en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ys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np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array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([-3.0,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-1.0,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1.0,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3.0,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5.0,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7.0],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dtype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float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b="0" i="0" lang="en" sz="1800" u="none" cap="none" strike="noStrike">
                <a:latin typeface="Arial"/>
                <a:ea typeface="Arial"/>
                <a:cs typeface="Arial"/>
                <a:sym typeface="Arial"/>
              </a:rPr>
            </a:br>
            <a:br>
              <a:rPr b="0" i="0" lang="en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model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fit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xs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ys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epochs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=500)</a:t>
            </a:r>
            <a:br>
              <a:rPr b="0" i="0" lang="en" sz="1800" u="none" cap="none" strike="noStrike">
                <a:latin typeface="Arial"/>
                <a:ea typeface="Arial"/>
                <a:cs typeface="Arial"/>
                <a:sym typeface="Arial"/>
              </a:rPr>
            </a:br>
            <a:br>
              <a:rPr b="0" i="0" lang="en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" sz="1350" u="none" cap="none" strike="noStrike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model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predict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([10.0]))</a:t>
            </a:r>
            <a:endParaRPr b="0" i="0" sz="13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37"/>
          <p:cNvSpPr/>
          <p:nvPr/>
        </p:nvSpPr>
        <p:spPr>
          <a:xfrm>
            <a:off x="351350" y="1127800"/>
            <a:ext cx="6141600" cy="2730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8"/>
          <p:cNvSpPr/>
          <p:nvPr/>
        </p:nvSpPr>
        <p:spPr>
          <a:xfrm>
            <a:off x="351350" y="757800"/>
            <a:ext cx="8446200" cy="3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model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keras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" sz="1350" u="none" cap="none" strike="noStrike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Sequential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([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keras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layers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" sz="1350" u="none" cap="none" strike="noStrike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Dense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units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=1,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input_shape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=[1])])</a:t>
            </a:r>
            <a:br>
              <a:rPr b="0" i="0" lang="en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model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compile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optimizer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" sz="1350" u="none" cap="none" strike="noStrike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'sgd'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loss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" sz="1350" u="none" cap="none" strike="noStrike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'mean_squared_error'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b="0" i="0" lang="en" sz="1800" u="none" cap="none" strike="noStrike">
                <a:latin typeface="Arial"/>
                <a:ea typeface="Arial"/>
                <a:cs typeface="Arial"/>
                <a:sym typeface="Arial"/>
              </a:rPr>
            </a:br>
            <a:br>
              <a:rPr b="0" i="0" lang="en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xs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np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array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([-1.0,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0.0,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1.0,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2.0,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3.0,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4.0],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dtype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float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b="0" i="0" lang="en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ys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np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array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([-3.0,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-1.0,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1.0,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3.0,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5.0,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7.0],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dtype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float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b="0" i="0" lang="en" sz="1800" u="none" cap="none" strike="noStrike">
                <a:latin typeface="Arial"/>
                <a:ea typeface="Arial"/>
                <a:cs typeface="Arial"/>
                <a:sym typeface="Arial"/>
              </a:rPr>
            </a:br>
            <a:br>
              <a:rPr b="0" i="0" lang="en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model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fit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xs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ys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epochs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=500)</a:t>
            </a:r>
            <a:br>
              <a:rPr b="0" i="0" lang="en" sz="1800" u="none" cap="none" strike="noStrike">
                <a:latin typeface="Arial"/>
                <a:ea typeface="Arial"/>
                <a:cs typeface="Arial"/>
                <a:sym typeface="Arial"/>
              </a:rPr>
            </a:br>
            <a:br>
              <a:rPr b="0" i="0" lang="en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" sz="1350" u="none" cap="none" strike="noStrike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model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predict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([10.0]))</a:t>
            </a:r>
            <a:endParaRPr b="0" i="0" sz="13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38"/>
          <p:cNvSpPr/>
          <p:nvPr/>
        </p:nvSpPr>
        <p:spPr>
          <a:xfrm>
            <a:off x="351350" y="1855850"/>
            <a:ext cx="6293700" cy="5502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9"/>
          <p:cNvSpPr/>
          <p:nvPr/>
        </p:nvSpPr>
        <p:spPr>
          <a:xfrm>
            <a:off x="351350" y="757800"/>
            <a:ext cx="8446200" cy="3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model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keras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" sz="1350" u="none" cap="none" strike="noStrike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Sequential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([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keras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layers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" sz="1350" u="none" cap="none" strike="noStrike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Dense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units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=1,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input_shape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=[1])])</a:t>
            </a:r>
            <a:br>
              <a:rPr b="0" i="0" lang="en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model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compile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optimizer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" sz="1350" u="none" cap="none" strike="noStrike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'sgd'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loss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" sz="1350" u="none" cap="none" strike="noStrike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'mean_squared_error'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b="0" i="0" lang="en" sz="1800" u="none" cap="none" strike="noStrike">
                <a:latin typeface="Arial"/>
                <a:ea typeface="Arial"/>
                <a:cs typeface="Arial"/>
                <a:sym typeface="Arial"/>
              </a:rPr>
            </a:br>
            <a:br>
              <a:rPr b="0" i="0" lang="en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xs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np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array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([-1.0,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0.0,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1.0,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2.0,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3.0,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4.0],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dtype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float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b="0" i="0" lang="en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ys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np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array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([-3.0,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-1.0,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1.0,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3.0,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5.0,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7.0],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dtype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float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b="0" i="0" lang="en" sz="1800" u="none" cap="none" strike="noStrike">
                <a:latin typeface="Arial"/>
                <a:ea typeface="Arial"/>
                <a:cs typeface="Arial"/>
                <a:sym typeface="Arial"/>
              </a:rPr>
            </a:br>
            <a:br>
              <a:rPr b="0" i="0" lang="en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model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fit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xs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ys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epochs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=500)</a:t>
            </a:r>
            <a:br>
              <a:rPr b="0" i="0" lang="en" sz="1800" u="none" cap="none" strike="noStrike">
                <a:latin typeface="Arial"/>
                <a:ea typeface="Arial"/>
                <a:cs typeface="Arial"/>
                <a:sym typeface="Arial"/>
              </a:rPr>
            </a:br>
            <a:br>
              <a:rPr b="0" i="0" lang="en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" sz="1350" u="none" cap="none" strike="noStrike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model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predict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([10.0]))</a:t>
            </a:r>
            <a:endParaRPr b="0" i="0" sz="13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39"/>
          <p:cNvSpPr/>
          <p:nvPr/>
        </p:nvSpPr>
        <p:spPr>
          <a:xfrm>
            <a:off x="351350" y="2810700"/>
            <a:ext cx="3238500" cy="3864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/>
          <p:nvPr/>
        </p:nvSpPr>
        <p:spPr>
          <a:xfrm>
            <a:off x="1086840" y="1904760"/>
            <a:ext cx="6197700" cy="16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2"/>
          <p:cNvSpPr/>
          <p:nvPr/>
        </p:nvSpPr>
        <p:spPr>
          <a:xfrm>
            <a:off x="495000" y="890640"/>
            <a:ext cx="8241000" cy="41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600" u="none" cap="none" strike="noStrike">
                <a:solidFill>
                  <a:srgbClr val="A51C30"/>
                </a:solidFill>
                <a:latin typeface="Roboto Mono"/>
                <a:ea typeface="Roboto Mono"/>
                <a:cs typeface="Roboto Mono"/>
                <a:sym typeface="Roboto Mono"/>
              </a:rPr>
              <a:t>X = -1,  0, 1, 2, 3, 4</a:t>
            </a:r>
            <a:endParaRPr b="0" i="0" sz="3600" u="none" cap="none" strike="noStrike">
              <a:solidFill>
                <a:srgbClr val="A51C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600" u="none" cap="none" strike="noStrike">
                <a:solidFill>
                  <a:srgbClr val="A51C30"/>
                </a:solidFill>
                <a:latin typeface="Roboto Mono"/>
                <a:ea typeface="Roboto Mono"/>
                <a:cs typeface="Roboto Mono"/>
                <a:sym typeface="Roboto Mono"/>
              </a:rPr>
              <a:t>Y = -3, -1, 1, 3, 5, 7</a:t>
            </a:r>
            <a:endParaRPr b="0" i="0" sz="3600" u="none" cap="none" strike="noStrike">
              <a:solidFill>
                <a:srgbClr val="A51C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0"/>
          <p:cNvSpPr/>
          <p:nvPr/>
        </p:nvSpPr>
        <p:spPr>
          <a:xfrm>
            <a:off x="351350" y="757800"/>
            <a:ext cx="8446200" cy="3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model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keras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" sz="1350" u="none" cap="none" strike="noStrike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Sequential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([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keras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layers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" sz="1350" u="none" cap="none" strike="noStrike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Dense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units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=1,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input_shape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=[1])])</a:t>
            </a:r>
            <a:br>
              <a:rPr b="0" i="0" lang="en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model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compile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optimizer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" sz="1350" u="none" cap="none" strike="noStrike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'sgd'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loss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" sz="1350" u="none" cap="none" strike="noStrike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'mean_squared_error'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b="0" i="0" lang="en" sz="1800" u="none" cap="none" strike="noStrike">
                <a:latin typeface="Arial"/>
                <a:ea typeface="Arial"/>
                <a:cs typeface="Arial"/>
                <a:sym typeface="Arial"/>
              </a:rPr>
            </a:br>
            <a:br>
              <a:rPr b="0" i="0" lang="en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xs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np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array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([-1.0,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0.0,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1.0,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2.0,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3.0,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4.0],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dtype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float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b="0" i="0" lang="en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ys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np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array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([-3.0,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-1.0,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1.0,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3.0,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5.0,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7.0],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dtype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float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b="0" i="0" lang="en" sz="1800" u="none" cap="none" strike="noStrike">
                <a:latin typeface="Arial"/>
                <a:ea typeface="Arial"/>
                <a:cs typeface="Arial"/>
                <a:sym typeface="Arial"/>
              </a:rPr>
            </a:br>
            <a:br>
              <a:rPr b="0" i="0" lang="en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model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fit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xs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ys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epochs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=500)</a:t>
            </a:r>
            <a:br>
              <a:rPr b="0" i="0" lang="en" sz="1800" u="none" cap="none" strike="noStrike">
                <a:latin typeface="Arial"/>
                <a:ea typeface="Arial"/>
                <a:cs typeface="Arial"/>
                <a:sym typeface="Arial"/>
              </a:rPr>
            </a:br>
            <a:br>
              <a:rPr b="0" i="0" lang="en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" sz="1350" u="none" cap="none" strike="noStrike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model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predict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([10.0]))</a:t>
            </a:r>
            <a:endParaRPr b="0" i="0" sz="13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40"/>
          <p:cNvSpPr/>
          <p:nvPr/>
        </p:nvSpPr>
        <p:spPr>
          <a:xfrm>
            <a:off x="351350" y="3547175"/>
            <a:ext cx="3107700" cy="3318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1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turn!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/>
          <p:nvPr/>
        </p:nvSpPr>
        <p:spPr>
          <a:xfrm>
            <a:off x="351350" y="757800"/>
            <a:ext cx="8446200" cy="3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model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keras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" sz="1350" u="none" cap="none" strike="noStrike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Sequential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([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keras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layers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" sz="1350" u="none" cap="none" strike="noStrike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Dense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units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=1,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input_shape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=[1])])</a:t>
            </a:r>
            <a:br>
              <a:rPr b="0" i="0" lang="en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model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compile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optimizer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" sz="1350" u="none" cap="none" strike="noStrike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'sgd'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loss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" sz="1350" u="none" cap="none" strike="noStrike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'mean_squared_error'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b="0" i="0" lang="en" sz="1800" u="none" cap="none" strike="noStrike">
                <a:latin typeface="Arial"/>
                <a:ea typeface="Arial"/>
                <a:cs typeface="Arial"/>
                <a:sym typeface="Arial"/>
              </a:rPr>
            </a:br>
            <a:br>
              <a:rPr b="0" i="0" lang="en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xs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np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array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([-1.0,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0.0,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1.0,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2.0,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3.0,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4.0],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dtype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float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b="0" i="0" lang="en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ys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np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array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([-3.0,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-1.0,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1.0,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3.0,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5.0,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7.0],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dtype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float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b="0" i="0" lang="en" sz="1800" u="none" cap="none" strike="noStrike">
                <a:latin typeface="Arial"/>
                <a:ea typeface="Arial"/>
                <a:cs typeface="Arial"/>
                <a:sym typeface="Arial"/>
              </a:rPr>
            </a:br>
            <a:br>
              <a:rPr b="0" i="0" lang="en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model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fit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xs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ys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epochs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=500)</a:t>
            </a:r>
            <a:br>
              <a:rPr b="0" i="0" lang="en" sz="1800" u="none" cap="none" strike="noStrike">
                <a:latin typeface="Arial"/>
                <a:ea typeface="Arial"/>
                <a:cs typeface="Arial"/>
                <a:sym typeface="Arial"/>
              </a:rPr>
            </a:br>
            <a:br>
              <a:rPr b="0" i="0" lang="en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" sz="1350" u="none" cap="none" strike="noStrike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model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predict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([10.0]))</a:t>
            </a:r>
            <a:endParaRPr b="0" i="0" sz="13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/>
          <p:nvPr/>
        </p:nvSpPr>
        <p:spPr>
          <a:xfrm>
            <a:off x="351350" y="757800"/>
            <a:ext cx="8446200" cy="3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model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keras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" sz="1350" u="none" cap="none" strike="noStrike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Sequential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([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keras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layers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" sz="1350" u="none" cap="none" strike="noStrike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Dense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units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=1,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input_shape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=[1])])</a:t>
            </a:r>
            <a:br>
              <a:rPr b="0" i="0" lang="en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model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compile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optimizer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" sz="1350" u="none" cap="none" strike="noStrike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'sgd'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loss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" sz="1350" u="none" cap="none" strike="noStrike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'mean_squared_error'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b="0" i="0" lang="en" sz="1800" u="none" cap="none" strike="noStrike">
                <a:latin typeface="Arial"/>
                <a:ea typeface="Arial"/>
                <a:cs typeface="Arial"/>
                <a:sym typeface="Arial"/>
              </a:rPr>
            </a:br>
            <a:br>
              <a:rPr b="0" i="0" lang="en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xs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np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array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([-1.0,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0.0,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1.0,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2.0,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3.0,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4.0],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dtype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float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b="0" i="0" lang="en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ys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np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array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([-3.0,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-1.0,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1.0,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3.0,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5.0,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7.0],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dtype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float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b="0" i="0" lang="en" sz="1800" u="none" cap="none" strike="noStrike">
                <a:latin typeface="Arial"/>
                <a:ea typeface="Arial"/>
                <a:cs typeface="Arial"/>
                <a:sym typeface="Arial"/>
              </a:rPr>
            </a:br>
            <a:br>
              <a:rPr b="0" i="0" lang="en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model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fit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xs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ys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epochs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=500)</a:t>
            </a:r>
            <a:br>
              <a:rPr b="0" i="0" lang="en" sz="1800" u="none" cap="none" strike="noStrike">
                <a:latin typeface="Arial"/>
                <a:ea typeface="Arial"/>
                <a:cs typeface="Arial"/>
                <a:sym typeface="Arial"/>
              </a:rPr>
            </a:br>
            <a:br>
              <a:rPr b="0" i="0" lang="en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" sz="1350" u="none" cap="none" strike="noStrike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model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0" i="0" lang="en" sz="1350" u="none" cap="none" strike="noStrike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predict</a:t>
            </a:r>
            <a:r>
              <a:rPr b="0" i="0" lang="en" sz="1350" u="none" cap="none" strike="noStrike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([10.0]))</a:t>
            </a:r>
            <a:endParaRPr b="0" i="0" sz="13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4"/>
          <p:cNvSpPr/>
          <p:nvPr/>
        </p:nvSpPr>
        <p:spPr>
          <a:xfrm>
            <a:off x="348775" y="831075"/>
            <a:ext cx="7664700" cy="2730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/>
          <p:nvPr/>
        </p:nvSpPr>
        <p:spPr>
          <a:xfrm>
            <a:off x="1422300" y="1030950"/>
            <a:ext cx="485400" cy="4938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5"/>
          <p:cNvSpPr/>
          <p:nvPr/>
        </p:nvSpPr>
        <p:spPr>
          <a:xfrm>
            <a:off x="1422300" y="1719850"/>
            <a:ext cx="485400" cy="4938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5"/>
          <p:cNvSpPr/>
          <p:nvPr/>
        </p:nvSpPr>
        <p:spPr>
          <a:xfrm>
            <a:off x="1422300" y="2408750"/>
            <a:ext cx="485400" cy="4938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5"/>
          <p:cNvSpPr/>
          <p:nvPr/>
        </p:nvSpPr>
        <p:spPr>
          <a:xfrm>
            <a:off x="2392200" y="697950"/>
            <a:ext cx="485400" cy="4938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5"/>
          <p:cNvSpPr/>
          <p:nvPr/>
        </p:nvSpPr>
        <p:spPr>
          <a:xfrm>
            <a:off x="2392200" y="1386850"/>
            <a:ext cx="485400" cy="4938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5"/>
          <p:cNvSpPr/>
          <p:nvPr/>
        </p:nvSpPr>
        <p:spPr>
          <a:xfrm>
            <a:off x="2392200" y="2075750"/>
            <a:ext cx="485400" cy="4938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5"/>
          <p:cNvSpPr/>
          <p:nvPr/>
        </p:nvSpPr>
        <p:spPr>
          <a:xfrm>
            <a:off x="2392200" y="2764650"/>
            <a:ext cx="485400" cy="4938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5"/>
          <p:cNvSpPr/>
          <p:nvPr/>
        </p:nvSpPr>
        <p:spPr>
          <a:xfrm>
            <a:off x="3362100" y="1375400"/>
            <a:ext cx="485400" cy="4938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5"/>
          <p:cNvSpPr/>
          <p:nvPr/>
        </p:nvSpPr>
        <p:spPr>
          <a:xfrm>
            <a:off x="3362100" y="2064300"/>
            <a:ext cx="485400" cy="4938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4" name="Google Shape;124;p25"/>
          <p:cNvCxnSpPr>
            <a:stCxn id="115" idx="6"/>
            <a:endCxn id="118" idx="2"/>
          </p:cNvCxnSpPr>
          <p:nvPr/>
        </p:nvCxnSpPr>
        <p:spPr>
          <a:xfrm flipH="1" rot="10800000">
            <a:off x="1907700" y="944850"/>
            <a:ext cx="484500" cy="33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25"/>
          <p:cNvCxnSpPr>
            <a:endCxn id="115" idx="6"/>
          </p:cNvCxnSpPr>
          <p:nvPr/>
        </p:nvCxnSpPr>
        <p:spPr>
          <a:xfrm rot="10800000">
            <a:off x="1907700" y="1277850"/>
            <a:ext cx="484500" cy="35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25"/>
          <p:cNvCxnSpPr>
            <a:stCxn id="120" idx="2"/>
            <a:endCxn id="115" idx="6"/>
          </p:cNvCxnSpPr>
          <p:nvPr/>
        </p:nvCxnSpPr>
        <p:spPr>
          <a:xfrm rot="10800000">
            <a:off x="1907700" y="1277750"/>
            <a:ext cx="484500" cy="104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25"/>
          <p:cNvCxnSpPr>
            <a:stCxn id="121" idx="2"/>
            <a:endCxn id="115" idx="6"/>
          </p:cNvCxnSpPr>
          <p:nvPr/>
        </p:nvCxnSpPr>
        <p:spPr>
          <a:xfrm rot="10800000">
            <a:off x="1907700" y="1277850"/>
            <a:ext cx="484500" cy="173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25"/>
          <p:cNvCxnSpPr>
            <a:stCxn id="118" idx="2"/>
            <a:endCxn id="116" idx="6"/>
          </p:cNvCxnSpPr>
          <p:nvPr/>
        </p:nvCxnSpPr>
        <p:spPr>
          <a:xfrm flipH="1">
            <a:off x="1907700" y="944850"/>
            <a:ext cx="484500" cy="102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25"/>
          <p:cNvCxnSpPr>
            <a:endCxn id="116" idx="6"/>
          </p:cNvCxnSpPr>
          <p:nvPr/>
        </p:nvCxnSpPr>
        <p:spPr>
          <a:xfrm flipH="1">
            <a:off x="1907700" y="1633750"/>
            <a:ext cx="484500" cy="33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25"/>
          <p:cNvCxnSpPr>
            <a:stCxn id="119" idx="2"/>
            <a:endCxn id="117" idx="6"/>
          </p:cNvCxnSpPr>
          <p:nvPr/>
        </p:nvCxnSpPr>
        <p:spPr>
          <a:xfrm flipH="1">
            <a:off x="1907700" y="1633750"/>
            <a:ext cx="484500" cy="102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25"/>
          <p:cNvCxnSpPr>
            <a:stCxn id="120" idx="2"/>
            <a:endCxn id="116" idx="6"/>
          </p:cNvCxnSpPr>
          <p:nvPr/>
        </p:nvCxnSpPr>
        <p:spPr>
          <a:xfrm rot="10800000">
            <a:off x="1907700" y="1966850"/>
            <a:ext cx="484500" cy="35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25"/>
          <p:cNvCxnSpPr>
            <a:stCxn id="121" idx="2"/>
            <a:endCxn id="116" idx="6"/>
          </p:cNvCxnSpPr>
          <p:nvPr/>
        </p:nvCxnSpPr>
        <p:spPr>
          <a:xfrm rot="10800000">
            <a:off x="1907700" y="1966650"/>
            <a:ext cx="484500" cy="104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25"/>
          <p:cNvCxnSpPr>
            <a:stCxn id="118" idx="2"/>
            <a:endCxn id="117" idx="6"/>
          </p:cNvCxnSpPr>
          <p:nvPr/>
        </p:nvCxnSpPr>
        <p:spPr>
          <a:xfrm flipH="1">
            <a:off x="1907700" y="944850"/>
            <a:ext cx="484500" cy="171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25"/>
          <p:cNvCxnSpPr>
            <a:stCxn id="120" idx="2"/>
            <a:endCxn id="117" idx="6"/>
          </p:cNvCxnSpPr>
          <p:nvPr/>
        </p:nvCxnSpPr>
        <p:spPr>
          <a:xfrm flipH="1">
            <a:off x="1907700" y="2322650"/>
            <a:ext cx="484500" cy="33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25"/>
          <p:cNvCxnSpPr>
            <a:stCxn id="121" idx="2"/>
            <a:endCxn id="117" idx="6"/>
          </p:cNvCxnSpPr>
          <p:nvPr/>
        </p:nvCxnSpPr>
        <p:spPr>
          <a:xfrm rot="10800000">
            <a:off x="1907700" y="2655750"/>
            <a:ext cx="484500" cy="35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25"/>
          <p:cNvCxnSpPr>
            <a:stCxn id="122" idx="2"/>
            <a:endCxn id="118" idx="6"/>
          </p:cNvCxnSpPr>
          <p:nvPr/>
        </p:nvCxnSpPr>
        <p:spPr>
          <a:xfrm rot="10800000">
            <a:off x="2877600" y="944900"/>
            <a:ext cx="484500" cy="67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25"/>
          <p:cNvCxnSpPr>
            <a:endCxn id="119" idx="6"/>
          </p:cNvCxnSpPr>
          <p:nvPr/>
        </p:nvCxnSpPr>
        <p:spPr>
          <a:xfrm flipH="1">
            <a:off x="2877600" y="1622350"/>
            <a:ext cx="484500" cy="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25"/>
          <p:cNvCxnSpPr>
            <a:stCxn id="122" idx="2"/>
            <a:endCxn id="120" idx="6"/>
          </p:cNvCxnSpPr>
          <p:nvPr/>
        </p:nvCxnSpPr>
        <p:spPr>
          <a:xfrm flipH="1">
            <a:off x="2877600" y="1622300"/>
            <a:ext cx="484500" cy="70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25"/>
          <p:cNvCxnSpPr>
            <a:stCxn id="122" idx="2"/>
            <a:endCxn id="121" idx="6"/>
          </p:cNvCxnSpPr>
          <p:nvPr/>
        </p:nvCxnSpPr>
        <p:spPr>
          <a:xfrm flipH="1">
            <a:off x="2877600" y="1622300"/>
            <a:ext cx="484500" cy="138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25"/>
          <p:cNvCxnSpPr>
            <a:stCxn id="123" idx="2"/>
            <a:endCxn id="119" idx="6"/>
          </p:cNvCxnSpPr>
          <p:nvPr/>
        </p:nvCxnSpPr>
        <p:spPr>
          <a:xfrm rot="10800000">
            <a:off x="2877600" y="1633800"/>
            <a:ext cx="484500" cy="67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25"/>
          <p:cNvCxnSpPr>
            <a:stCxn id="123" idx="2"/>
            <a:endCxn id="120" idx="6"/>
          </p:cNvCxnSpPr>
          <p:nvPr/>
        </p:nvCxnSpPr>
        <p:spPr>
          <a:xfrm flipH="1">
            <a:off x="2877600" y="2311200"/>
            <a:ext cx="484500" cy="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25"/>
          <p:cNvCxnSpPr>
            <a:stCxn id="123" idx="2"/>
            <a:endCxn id="118" idx="6"/>
          </p:cNvCxnSpPr>
          <p:nvPr/>
        </p:nvCxnSpPr>
        <p:spPr>
          <a:xfrm rot="10800000">
            <a:off x="2877600" y="945000"/>
            <a:ext cx="484500" cy="136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25"/>
          <p:cNvCxnSpPr>
            <a:stCxn id="123" idx="2"/>
            <a:endCxn id="121" idx="6"/>
          </p:cNvCxnSpPr>
          <p:nvPr/>
        </p:nvCxnSpPr>
        <p:spPr>
          <a:xfrm flipH="1">
            <a:off x="2877600" y="2311200"/>
            <a:ext cx="484500" cy="70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/>
          <p:nvPr/>
        </p:nvSpPr>
        <p:spPr>
          <a:xfrm>
            <a:off x="1422300" y="1030950"/>
            <a:ext cx="485400" cy="4938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rgbClr val="A51C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6"/>
          <p:cNvSpPr/>
          <p:nvPr/>
        </p:nvSpPr>
        <p:spPr>
          <a:xfrm>
            <a:off x="1422300" y="1719850"/>
            <a:ext cx="485400" cy="4938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rgbClr val="A51C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6"/>
          <p:cNvSpPr/>
          <p:nvPr/>
        </p:nvSpPr>
        <p:spPr>
          <a:xfrm>
            <a:off x="1422300" y="2408750"/>
            <a:ext cx="485400" cy="4938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rgbClr val="A51C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6"/>
          <p:cNvSpPr/>
          <p:nvPr/>
        </p:nvSpPr>
        <p:spPr>
          <a:xfrm>
            <a:off x="2392200" y="697950"/>
            <a:ext cx="485400" cy="4938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rgbClr val="A51C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6"/>
          <p:cNvSpPr/>
          <p:nvPr/>
        </p:nvSpPr>
        <p:spPr>
          <a:xfrm>
            <a:off x="2392200" y="1386850"/>
            <a:ext cx="485400" cy="4938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rgbClr val="A51C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6"/>
          <p:cNvSpPr/>
          <p:nvPr/>
        </p:nvSpPr>
        <p:spPr>
          <a:xfrm>
            <a:off x="2392200" y="2075750"/>
            <a:ext cx="485400" cy="4938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rgbClr val="A51C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6"/>
          <p:cNvSpPr/>
          <p:nvPr/>
        </p:nvSpPr>
        <p:spPr>
          <a:xfrm>
            <a:off x="2392200" y="2764650"/>
            <a:ext cx="485400" cy="4938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rgbClr val="A51C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6"/>
          <p:cNvSpPr/>
          <p:nvPr/>
        </p:nvSpPr>
        <p:spPr>
          <a:xfrm>
            <a:off x="3362100" y="1375400"/>
            <a:ext cx="485400" cy="4938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rgbClr val="A51C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6"/>
          <p:cNvSpPr/>
          <p:nvPr/>
        </p:nvSpPr>
        <p:spPr>
          <a:xfrm>
            <a:off x="3362100" y="2064300"/>
            <a:ext cx="485400" cy="4938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rgbClr val="A51C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7" name="Google Shape;157;p26"/>
          <p:cNvCxnSpPr>
            <a:stCxn id="148" idx="6"/>
            <a:endCxn id="151" idx="2"/>
          </p:cNvCxnSpPr>
          <p:nvPr/>
        </p:nvCxnSpPr>
        <p:spPr>
          <a:xfrm flipH="1" rot="10800000">
            <a:off x="1907700" y="944850"/>
            <a:ext cx="484500" cy="33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6"/>
          <p:cNvCxnSpPr>
            <a:endCxn id="148" idx="6"/>
          </p:cNvCxnSpPr>
          <p:nvPr/>
        </p:nvCxnSpPr>
        <p:spPr>
          <a:xfrm rot="10800000">
            <a:off x="1907700" y="1277850"/>
            <a:ext cx="484500" cy="35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26"/>
          <p:cNvCxnSpPr>
            <a:stCxn id="153" idx="2"/>
            <a:endCxn id="148" idx="6"/>
          </p:cNvCxnSpPr>
          <p:nvPr/>
        </p:nvCxnSpPr>
        <p:spPr>
          <a:xfrm rot="10800000">
            <a:off x="1907700" y="1277750"/>
            <a:ext cx="484500" cy="104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26"/>
          <p:cNvCxnSpPr>
            <a:stCxn id="154" idx="2"/>
            <a:endCxn id="148" idx="6"/>
          </p:cNvCxnSpPr>
          <p:nvPr/>
        </p:nvCxnSpPr>
        <p:spPr>
          <a:xfrm rot="10800000">
            <a:off x="1907700" y="1277850"/>
            <a:ext cx="484500" cy="173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6"/>
          <p:cNvCxnSpPr>
            <a:stCxn id="151" idx="2"/>
            <a:endCxn id="149" idx="6"/>
          </p:cNvCxnSpPr>
          <p:nvPr/>
        </p:nvCxnSpPr>
        <p:spPr>
          <a:xfrm flipH="1">
            <a:off x="1907700" y="944850"/>
            <a:ext cx="484500" cy="102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6"/>
          <p:cNvCxnSpPr>
            <a:endCxn id="149" idx="6"/>
          </p:cNvCxnSpPr>
          <p:nvPr/>
        </p:nvCxnSpPr>
        <p:spPr>
          <a:xfrm flipH="1">
            <a:off x="1907700" y="1633750"/>
            <a:ext cx="484500" cy="33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6"/>
          <p:cNvCxnSpPr>
            <a:stCxn id="152" idx="2"/>
            <a:endCxn id="150" idx="6"/>
          </p:cNvCxnSpPr>
          <p:nvPr/>
        </p:nvCxnSpPr>
        <p:spPr>
          <a:xfrm flipH="1">
            <a:off x="1907700" y="1633750"/>
            <a:ext cx="484500" cy="102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6"/>
          <p:cNvCxnSpPr>
            <a:stCxn id="153" idx="2"/>
            <a:endCxn id="149" idx="6"/>
          </p:cNvCxnSpPr>
          <p:nvPr/>
        </p:nvCxnSpPr>
        <p:spPr>
          <a:xfrm rot="10800000">
            <a:off x="1907700" y="1966850"/>
            <a:ext cx="484500" cy="35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26"/>
          <p:cNvCxnSpPr>
            <a:stCxn id="154" idx="2"/>
            <a:endCxn id="149" idx="6"/>
          </p:cNvCxnSpPr>
          <p:nvPr/>
        </p:nvCxnSpPr>
        <p:spPr>
          <a:xfrm rot="10800000">
            <a:off x="1907700" y="1966650"/>
            <a:ext cx="484500" cy="104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26"/>
          <p:cNvCxnSpPr>
            <a:stCxn id="151" idx="2"/>
            <a:endCxn id="150" idx="6"/>
          </p:cNvCxnSpPr>
          <p:nvPr/>
        </p:nvCxnSpPr>
        <p:spPr>
          <a:xfrm flipH="1">
            <a:off x="1907700" y="944850"/>
            <a:ext cx="484500" cy="171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26"/>
          <p:cNvCxnSpPr>
            <a:stCxn id="153" idx="2"/>
            <a:endCxn id="150" idx="6"/>
          </p:cNvCxnSpPr>
          <p:nvPr/>
        </p:nvCxnSpPr>
        <p:spPr>
          <a:xfrm flipH="1">
            <a:off x="1907700" y="2322650"/>
            <a:ext cx="484500" cy="33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26"/>
          <p:cNvCxnSpPr>
            <a:stCxn id="154" idx="2"/>
            <a:endCxn id="150" idx="6"/>
          </p:cNvCxnSpPr>
          <p:nvPr/>
        </p:nvCxnSpPr>
        <p:spPr>
          <a:xfrm rot="10800000">
            <a:off x="1907700" y="2655750"/>
            <a:ext cx="484500" cy="35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26"/>
          <p:cNvCxnSpPr>
            <a:stCxn id="155" idx="2"/>
            <a:endCxn id="151" idx="6"/>
          </p:cNvCxnSpPr>
          <p:nvPr/>
        </p:nvCxnSpPr>
        <p:spPr>
          <a:xfrm rot="10800000">
            <a:off x="2877600" y="944900"/>
            <a:ext cx="484500" cy="67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26"/>
          <p:cNvCxnSpPr>
            <a:endCxn id="152" idx="6"/>
          </p:cNvCxnSpPr>
          <p:nvPr/>
        </p:nvCxnSpPr>
        <p:spPr>
          <a:xfrm flipH="1">
            <a:off x="2877600" y="1622350"/>
            <a:ext cx="484500" cy="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26"/>
          <p:cNvCxnSpPr>
            <a:stCxn id="155" idx="2"/>
            <a:endCxn id="153" idx="6"/>
          </p:cNvCxnSpPr>
          <p:nvPr/>
        </p:nvCxnSpPr>
        <p:spPr>
          <a:xfrm flipH="1">
            <a:off x="2877600" y="1622300"/>
            <a:ext cx="484500" cy="70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26"/>
          <p:cNvCxnSpPr>
            <a:stCxn id="155" idx="2"/>
            <a:endCxn id="154" idx="6"/>
          </p:cNvCxnSpPr>
          <p:nvPr/>
        </p:nvCxnSpPr>
        <p:spPr>
          <a:xfrm flipH="1">
            <a:off x="2877600" y="1622300"/>
            <a:ext cx="484500" cy="138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26"/>
          <p:cNvCxnSpPr>
            <a:stCxn id="156" idx="2"/>
            <a:endCxn id="152" idx="6"/>
          </p:cNvCxnSpPr>
          <p:nvPr/>
        </p:nvCxnSpPr>
        <p:spPr>
          <a:xfrm rot="10800000">
            <a:off x="2877600" y="1633800"/>
            <a:ext cx="484500" cy="67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26"/>
          <p:cNvCxnSpPr>
            <a:stCxn id="156" idx="2"/>
            <a:endCxn id="153" idx="6"/>
          </p:cNvCxnSpPr>
          <p:nvPr/>
        </p:nvCxnSpPr>
        <p:spPr>
          <a:xfrm flipH="1">
            <a:off x="2877600" y="2311200"/>
            <a:ext cx="484500" cy="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26"/>
          <p:cNvCxnSpPr>
            <a:stCxn id="156" idx="2"/>
            <a:endCxn id="151" idx="6"/>
          </p:cNvCxnSpPr>
          <p:nvPr/>
        </p:nvCxnSpPr>
        <p:spPr>
          <a:xfrm rot="10800000">
            <a:off x="2877600" y="945000"/>
            <a:ext cx="484500" cy="136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26"/>
          <p:cNvCxnSpPr>
            <a:stCxn id="156" idx="2"/>
            <a:endCxn id="154" idx="6"/>
          </p:cNvCxnSpPr>
          <p:nvPr/>
        </p:nvCxnSpPr>
        <p:spPr>
          <a:xfrm flipH="1">
            <a:off x="2877600" y="2311200"/>
            <a:ext cx="484500" cy="70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/>
          <p:nvPr/>
        </p:nvSpPr>
        <p:spPr>
          <a:xfrm>
            <a:off x="3259800" y="314650"/>
            <a:ext cx="698400" cy="330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7"/>
          <p:cNvSpPr/>
          <p:nvPr/>
        </p:nvSpPr>
        <p:spPr>
          <a:xfrm>
            <a:off x="2285700" y="341175"/>
            <a:ext cx="698400" cy="330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7"/>
          <p:cNvSpPr/>
          <p:nvPr/>
        </p:nvSpPr>
        <p:spPr>
          <a:xfrm>
            <a:off x="1311600" y="341175"/>
            <a:ext cx="698400" cy="330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7"/>
          <p:cNvSpPr/>
          <p:nvPr/>
        </p:nvSpPr>
        <p:spPr>
          <a:xfrm>
            <a:off x="1422300" y="1030950"/>
            <a:ext cx="485400" cy="4938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7"/>
          <p:cNvSpPr/>
          <p:nvPr/>
        </p:nvSpPr>
        <p:spPr>
          <a:xfrm>
            <a:off x="1422300" y="1719850"/>
            <a:ext cx="485400" cy="4938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7"/>
          <p:cNvSpPr/>
          <p:nvPr/>
        </p:nvSpPr>
        <p:spPr>
          <a:xfrm>
            <a:off x="1422300" y="2408750"/>
            <a:ext cx="485400" cy="4938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7"/>
          <p:cNvSpPr/>
          <p:nvPr/>
        </p:nvSpPr>
        <p:spPr>
          <a:xfrm>
            <a:off x="2392200" y="697950"/>
            <a:ext cx="485400" cy="4938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7"/>
          <p:cNvSpPr/>
          <p:nvPr/>
        </p:nvSpPr>
        <p:spPr>
          <a:xfrm>
            <a:off x="2392200" y="1386850"/>
            <a:ext cx="485400" cy="4938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7"/>
          <p:cNvSpPr/>
          <p:nvPr/>
        </p:nvSpPr>
        <p:spPr>
          <a:xfrm>
            <a:off x="2392200" y="2075750"/>
            <a:ext cx="485400" cy="4938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7"/>
          <p:cNvSpPr/>
          <p:nvPr/>
        </p:nvSpPr>
        <p:spPr>
          <a:xfrm>
            <a:off x="2392200" y="2764650"/>
            <a:ext cx="485400" cy="4938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7"/>
          <p:cNvSpPr/>
          <p:nvPr/>
        </p:nvSpPr>
        <p:spPr>
          <a:xfrm>
            <a:off x="3362100" y="1375400"/>
            <a:ext cx="485400" cy="4938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7"/>
          <p:cNvSpPr/>
          <p:nvPr/>
        </p:nvSpPr>
        <p:spPr>
          <a:xfrm>
            <a:off x="3362100" y="2064300"/>
            <a:ext cx="485400" cy="4938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3" name="Google Shape;193;p27"/>
          <p:cNvCxnSpPr>
            <a:stCxn id="184" idx="6"/>
            <a:endCxn id="187" idx="2"/>
          </p:cNvCxnSpPr>
          <p:nvPr/>
        </p:nvCxnSpPr>
        <p:spPr>
          <a:xfrm flipH="1" rot="10800000">
            <a:off x="1907700" y="944850"/>
            <a:ext cx="484500" cy="33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27"/>
          <p:cNvCxnSpPr>
            <a:endCxn id="184" idx="6"/>
          </p:cNvCxnSpPr>
          <p:nvPr/>
        </p:nvCxnSpPr>
        <p:spPr>
          <a:xfrm rot="10800000">
            <a:off x="1907700" y="1277850"/>
            <a:ext cx="484500" cy="35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27"/>
          <p:cNvCxnSpPr>
            <a:stCxn id="189" idx="2"/>
            <a:endCxn id="184" idx="6"/>
          </p:cNvCxnSpPr>
          <p:nvPr/>
        </p:nvCxnSpPr>
        <p:spPr>
          <a:xfrm rot="10800000">
            <a:off x="1907700" y="1277750"/>
            <a:ext cx="484500" cy="104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27"/>
          <p:cNvCxnSpPr>
            <a:stCxn id="190" idx="2"/>
            <a:endCxn id="184" idx="6"/>
          </p:cNvCxnSpPr>
          <p:nvPr/>
        </p:nvCxnSpPr>
        <p:spPr>
          <a:xfrm rot="10800000">
            <a:off x="1907700" y="1277850"/>
            <a:ext cx="484500" cy="173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27"/>
          <p:cNvCxnSpPr>
            <a:stCxn id="187" idx="2"/>
            <a:endCxn id="185" idx="6"/>
          </p:cNvCxnSpPr>
          <p:nvPr/>
        </p:nvCxnSpPr>
        <p:spPr>
          <a:xfrm flipH="1">
            <a:off x="1907700" y="944850"/>
            <a:ext cx="484500" cy="102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27"/>
          <p:cNvCxnSpPr>
            <a:endCxn id="185" idx="6"/>
          </p:cNvCxnSpPr>
          <p:nvPr/>
        </p:nvCxnSpPr>
        <p:spPr>
          <a:xfrm flipH="1">
            <a:off x="1907700" y="1633750"/>
            <a:ext cx="484500" cy="33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27"/>
          <p:cNvCxnSpPr>
            <a:stCxn id="188" idx="2"/>
            <a:endCxn id="186" idx="6"/>
          </p:cNvCxnSpPr>
          <p:nvPr/>
        </p:nvCxnSpPr>
        <p:spPr>
          <a:xfrm flipH="1">
            <a:off x="1907700" y="1633750"/>
            <a:ext cx="484500" cy="102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27"/>
          <p:cNvCxnSpPr>
            <a:stCxn id="189" idx="2"/>
            <a:endCxn id="185" idx="6"/>
          </p:cNvCxnSpPr>
          <p:nvPr/>
        </p:nvCxnSpPr>
        <p:spPr>
          <a:xfrm rot="10800000">
            <a:off x="1907700" y="1966850"/>
            <a:ext cx="484500" cy="35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27"/>
          <p:cNvCxnSpPr>
            <a:stCxn id="190" idx="2"/>
            <a:endCxn id="185" idx="6"/>
          </p:cNvCxnSpPr>
          <p:nvPr/>
        </p:nvCxnSpPr>
        <p:spPr>
          <a:xfrm rot="10800000">
            <a:off x="1907700" y="1966650"/>
            <a:ext cx="484500" cy="104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27"/>
          <p:cNvCxnSpPr>
            <a:stCxn id="187" idx="2"/>
            <a:endCxn id="186" idx="6"/>
          </p:cNvCxnSpPr>
          <p:nvPr/>
        </p:nvCxnSpPr>
        <p:spPr>
          <a:xfrm flipH="1">
            <a:off x="1907700" y="944850"/>
            <a:ext cx="484500" cy="171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27"/>
          <p:cNvCxnSpPr>
            <a:stCxn id="189" idx="2"/>
            <a:endCxn id="186" idx="6"/>
          </p:cNvCxnSpPr>
          <p:nvPr/>
        </p:nvCxnSpPr>
        <p:spPr>
          <a:xfrm flipH="1">
            <a:off x="1907700" y="2322650"/>
            <a:ext cx="484500" cy="33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27"/>
          <p:cNvCxnSpPr>
            <a:stCxn id="190" idx="2"/>
            <a:endCxn id="186" idx="6"/>
          </p:cNvCxnSpPr>
          <p:nvPr/>
        </p:nvCxnSpPr>
        <p:spPr>
          <a:xfrm rot="10800000">
            <a:off x="1907700" y="2655750"/>
            <a:ext cx="484500" cy="35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27"/>
          <p:cNvCxnSpPr>
            <a:stCxn id="191" idx="2"/>
            <a:endCxn id="187" idx="6"/>
          </p:cNvCxnSpPr>
          <p:nvPr/>
        </p:nvCxnSpPr>
        <p:spPr>
          <a:xfrm rot="10800000">
            <a:off x="2877600" y="944900"/>
            <a:ext cx="484500" cy="67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27"/>
          <p:cNvCxnSpPr>
            <a:endCxn id="188" idx="6"/>
          </p:cNvCxnSpPr>
          <p:nvPr/>
        </p:nvCxnSpPr>
        <p:spPr>
          <a:xfrm flipH="1">
            <a:off x="2877600" y="1622350"/>
            <a:ext cx="484500" cy="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27"/>
          <p:cNvCxnSpPr>
            <a:stCxn id="191" idx="2"/>
            <a:endCxn id="189" idx="6"/>
          </p:cNvCxnSpPr>
          <p:nvPr/>
        </p:nvCxnSpPr>
        <p:spPr>
          <a:xfrm flipH="1">
            <a:off x="2877600" y="1622300"/>
            <a:ext cx="484500" cy="70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27"/>
          <p:cNvCxnSpPr>
            <a:stCxn id="191" idx="2"/>
            <a:endCxn id="190" idx="6"/>
          </p:cNvCxnSpPr>
          <p:nvPr/>
        </p:nvCxnSpPr>
        <p:spPr>
          <a:xfrm flipH="1">
            <a:off x="2877600" y="1622300"/>
            <a:ext cx="484500" cy="138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27"/>
          <p:cNvCxnSpPr>
            <a:stCxn id="192" idx="2"/>
            <a:endCxn id="188" idx="6"/>
          </p:cNvCxnSpPr>
          <p:nvPr/>
        </p:nvCxnSpPr>
        <p:spPr>
          <a:xfrm rot="10800000">
            <a:off x="2877600" y="1633800"/>
            <a:ext cx="484500" cy="67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Google Shape;210;p27"/>
          <p:cNvCxnSpPr>
            <a:stCxn id="192" idx="2"/>
            <a:endCxn id="189" idx="6"/>
          </p:cNvCxnSpPr>
          <p:nvPr/>
        </p:nvCxnSpPr>
        <p:spPr>
          <a:xfrm flipH="1">
            <a:off x="2877600" y="2311200"/>
            <a:ext cx="484500" cy="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27"/>
          <p:cNvCxnSpPr>
            <a:stCxn id="192" idx="2"/>
            <a:endCxn id="187" idx="6"/>
          </p:cNvCxnSpPr>
          <p:nvPr/>
        </p:nvCxnSpPr>
        <p:spPr>
          <a:xfrm rot="10800000">
            <a:off x="2877600" y="945000"/>
            <a:ext cx="484500" cy="136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27"/>
          <p:cNvCxnSpPr>
            <a:stCxn id="192" idx="2"/>
            <a:endCxn id="190" idx="6"/>
          </p:cNvCxnSpPr>
          <p:nvPr/>
        </p:nvCxnSpPr>
        <p:spPr>
          <a:xfrm flipH="1">
            <a:off x="2877600" y="2311200"/>
            <a:ext cx="484500" cy="70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/>
          <p:nvPr/>
        </p:nvSpPr>
        <p:spPr>
          <a:xfrm>
            <a:off x="3259800" y="314650"/>
            <a:ext cx="698400" cy="330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8"/>
          <p:cNvSpPr/>
          <p:nvPr/>
        </p:nvSpPr>
        <p:spPr>
          <a:xfrm>
            <a:off x="2285700" y="341175"/>
            <a:ext cx="698400" cy="330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8"/>
          <p:cNvSpPr/>
          <p:nvPr/>
        </p:nvSpPr>
        <p:spPr>
          <a:xfrm>
            <a:off x="1311600" y="341175"/>
            <a:ext cx="698400" cy="33042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A51C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8"/>
          <p:cNvSpPr/>
          <p:nvPr/>
        </p:nvSpPr>
        <p:spPr>
          <a:xfrm>
            <a:off x="1422300" y="1030950"/>
            <a:ext cx="485400" cy="4938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8"/>
          <p:cNvSpPr/>
          <p:nvPr/>
        </p:nvSpPr>
        <p:spPr>
          <a:xfrm>
            <a:off x="1422300" y="1719850"/>
            <a:ext cx="485400" cy="4938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8"/>
          <p:cNvSpPr/>
          <p:nvPr/>
        </p:nvSpPr>
        <p:spPr>
          <a:xfrm>
            <a:off x="1422300" y="2408750"/>
            <a:ext cx="485400" cy="4938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8"/>
          <p:cNvSpPr/>
          <p:nvPr/>
        </p:nvSpPr>
        <p:spPr>
          <a:xfrm>
            <a:off x="2392200" y="697950"/>
            <a:ext cx="485400" cy="4938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8"/>
          <p:cNvSpPr/>
          <p:nvPr/>
        </p:nvSpPr>
        <p:spPr>
          <a:xfrm>
            <a:off x="2392200" y="1386850"/>
            <a:ext cx="485400" cy="4938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8"/>
          <p:cNvSpPr/>
          <p:nvPr/>
        </p:nvSpPr>
        <p:spPr>
          <a:xfrm>
            <a:off x="2392200" y="2075750"/>
            <a:ext cx="485400" cy="4938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8"/>
          <p:cNvSpPr/>
          <p:nvPr/>
        </p:nvSpPr>
        <p:spPr>
          <a:xfrm>
            <a:off x="2392200" y="2764650"/>
            <a:ext cx="485400" cy="4938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8"/>
          <p:cNvSpPr/>
          <p:nvPr/>
        </p:nvSpPr>
        <p:spPr>
          <a:xfrm>
            <a:off x="3362100" y="1375400"/>
            <a:ext cx="485400" cy="4938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8"/>
          <p:cNvSpPr/>
          <p:nvPr/>
        </p:nvSpPr>
        <p:spPr>
          <a:xfrm>
            <a:off x="3362100" y="2064300"/>
            <a:ext cx="485400" cy="4938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9" name="Google Shape;229;p28"/>
          <p:cNvCxnSpPr>
            <a:stCxn id="220" idx="6"/>
            <a:endCxn id="223" idx="2"/>
          </p:cNvCxnSpPr>
          <p:nvPr/>
        </p:nvCxnSpPr>
        <p:spPr>
          <a:xfrm flipH="1" rot="10800000">
            <a:off x="1907700" y="944850"/>
            <a:ext cx="484500" cy="33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28"/>
          <p:cNvCxnSpPr>
            <a:endCxn id="220" idx="6"/>
          </p:cNvCxnSpPr>
          <p:nvPr/>
        </p:nvCxnSpPr>
        <p:spPr>
          <a:xfrm rot="10800000">
            <a:off x="1907700" y="1277850"/>
            <a:ext cx="484500" cy="35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28"/>
          <p:cNvCxnSpPr>
            <a:stCxn id="225" idx="2"/>
            <a:endCxn id="220" idx="6"/>
          </p:cNvCxnSpPr>
          <p:nvPr/>
        </p:nvCxnSpPr>
        <p:spPr>
          <a:xfrm rot="10800000">
            <a:off x="1907700" y="1277750"/>
            <a:ext cx="484500" cy="104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Google Shape;232;p28"/>
          <p:cNvCxnSpPr>
            <a:stCxn id="226" idx="2"/>
            <a:endCxn id="220" idx="6"/>
          </p:cNvCxnSpPr>
          <p:nvPr/>
        </p:nvCxnSpPr>
        <p:spPr>
          <a:xfrm rot="10800000">
            <a:off x="1907700" y="1277850"/>
            <a:ext cx="484500" cy="173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28"/>
          <p:cNvCxnSpPr>
            <a:stCxn id="223" idx="2"/>
            <a:endCxn id="221" idx="6"/>
          </p:cNvCxnSpPr>
          <p:nvPr/>
        </p:nvCxnSpPr>
        <p:spPr>
          <a:xfrm flipH="1">
            <a:off x="1907700" y="944850"/>
            <a:ext cx="484500" cy="102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28"/>
          <p:cNvCxnSpPr>
            <a:endCxn id="221" idx="6"/>
          </p:cNvCxnSpPr>
          <p:nvPr/>
        </p:nvCxnSpPr>
        <p:spPr>
          <a:xfrm flipH="1">
            <a:off x="1907700" y="1633750"/>
            <a:ext cx="484500" cy="33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28"/>
          <p:cNvCxnSpPr>
            <a:stCxn id="224" idx="2"/>
            <a:endCxn id="222" idx="6"/>
          </p:cNvCxnSpPr>
          <p:nvPr/>
        </p:nvCxnSpPr>
        <p:spPr>
          <a:xfrm flipH="1">
            <a:off x="1907700" y="1633750"/>
            <a:ext cx="484500" cy="102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28"/>
          <p:cNvCxnSpPr>
            <a:stCxn id="225" idx="2"/>
            <a:endCxn id="221" idx="6"/>
          </p:cNvCxnSpPr>
          <p:nvPr/>
        </p:nvCxnSpPr>
        <p:spPr>
          <a:xfrm rot="10800000">
            <a:off x="1907700" y="1966850"/>
            <a:ext cx="484500" cy="35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28"/>
          <p:cNvCxnSpPr>
            <a:stCxn id="226" idx="2"/>
            <a:endCxn id="221" idx="6"/>
          </p:cNvCxnSpPr>
          <p:nvPr/>
        </p:nvCxnSpPr>
        <p:spPr>
          <a:xfrm rot="10800000">
            <a:off x="1907700" y="1966650"/>
            <a:ext cx="484500" cy="104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28"/>
          <p:cNvCxnSpPr>
            <a:stCxn id="223" idx="2"/>
            <a:endCxn id="222" idx="6"/>
          </p:cNvCxnSpPr>
          <p:nvPr/>
        </p:nvCxnSpPr>
        <p:spPr>
          <a:xfrm flipH="1">
            <a:off x="1907700" y="944850"/>
            <a:ext cx="484500" cy="171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28"/>
          <p:cNvCxnSpPr>
            <a:stCxn id="225" idx="2"/>
            <a:endCxn id="222" idx="6"/>
          </p:cNvCxnSpPr>
          <p:nvPr/>
        </p:nvCxnSpPr>
        <p:spPr>
          <a:xfrm flipH="1">
            <a:off x="1907700" y="2322650"/>
            <a:ext cx="484500" cy="33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28"/>
          <p:cNvCxnSpPr>
            <a:stCxn id="226" idx="2"/>
            <a:endCxn id="222" idx="6"/>
          </p:cNvCxnSpPr>
          <p:nvPr/>
        </p:nvCxnSpPr>
        <p:spPr>
          <a:xfrm rot="10800000">
            <a:off x="1907700" y="2655750"/>
            <a:ext cx="484500" cy="35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Google Shape;241;p28"/>
          <p:cNvCxnSpPr>
            <a:stCxn id="227" idx="2"/>
            <a:endCxn id="223" idx="6"/>
          </p:cNvCxnSpPr>
          <p:nvPr/>
        </p:nvCxnSpPr>
        <p:spPr>
          <a:xfrm rot="10800000">
            <a:off x="2877600" y="944900"/>
            <a:ext cx="484500" cy="67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" name="Google Shape;242;p28"/>
          <p:cNvCxnSpPr>
            <a:endCxn id="224" idx="6"/>
          </p:cNvCxnSpPr>
          <p:nvPr/>
        </p:nvCxnSpPr>
        <p:spPr>
          <a:xfrm flipH="1">
            <a:off x="2877600" y="1622350"/>
            <a:ext cx="484500" cy="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" name="Google Shape;243;p28"/>
          <p:cNvCxnSpPr>
            <a:stCxn id="227" idx="2"/>
            <a:endCxn id="225" idx="6"/>
          </p:cNvCxnSpPr>
          <p:nvPr/>
        </p:nvCxnSpPr>
        <p:spPr>
          <a:xfrm flipH="1">
            <a:off x="2877600" y="1622300"/>
            <a:ext cx="484500" cy="70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" name="Google Shape;244;p28"/>
          <p:cNvCxnSpPr>
            <a:stCxn id="227" idx="2"/>
            <a:endCxn id="226" idx="6"/>
          </p:cNvCxnSpPr>
          <p:nvPr/>
        </p:nvCxnSpPr>
        <p:spPr>
          <a:xfrm flipH="1">
            <a:off x="2877600" y="1622300"/>
            <a:ext cx="484500" cy="138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28"/>
          <p:cNvCxnSpPr>
            <a:stCxn id="228" idx="2"/>
            <a:endCxn id="224" idx="6"/>
          </p:cNvCxnSpPr>
          <p:nvPr/>
        </p:nvCxnSpPr>
        <p:spPr>
          <a:xfrm rot="10800000">
            <a:off x="2877600" y="1633800"/>
            <a:ext cx="484500" cy="67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" name="Google Shape;246;p28"/>
          <p:cNvCxnSpPr>
            <a:stCxn id="228" idx="2"/>
            <a:endCxn id="225" idx="6"/>
          </p:cNvCxnSpPr>
          <p:nvPr/>
        </p:nvCxnSpPr>
        <p:spPr>
          <a:xfrm flipH="1">
            <a:off x="2877600" y="2311200"/>
            <a:ext cx="484500" cy="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28"/>
          <p:cNvCxnSpPr>
            <a:stCxn id="228" idx="2"/>
            <a:endCxn id="223" idx="6"/>
          </p:cNvCxnSpPr>
          <p:nvPr/>
        </p:nvCxnSpPr>
        <p:spPr>
          <a:xfrm rot="10800000">
            <a:off x="2877600" y="945000"/>
            <a:ext cx="484500" cy="136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28"/>
          <p:cNvCxnSpPr>
            <a:stCxn id="228" idx="2"/>
            <a:endCxn id="226" idx="6"/>
          </p:cNvCxnSpPr>
          <p:nvPr/>
        </p:nvCxnSpPr>
        <p:spPr>
          <a:xfrm flipH="1">
            <a:off x="2877600" y="2311200"/>
            <a:ext cx="484500" cy="70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/>
          <p:nvPr/>
        </p:nvSpPr>
        <p:spPr>
          <a:xfrm>
            <a:off x="3259800" y="314650"/>
            <a:ext cx="698400" cy="330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9"/>
          <p:cNvSpPr/>
          <p:nvPr/>
        </p:nvSpPr>
        <p:spPr>
          <a:xfrm>
            <a:off x="2285700" y="341175"/>
            <a:ext cx="698400" cy="33042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A51C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9"/>
          <p:cNvSpPr/>
          <p:nvPr/>
        </p:nvSpPr>
        <p:spPr>
          <a:xfrm>
            <a:off x="1311600" y="341175"/>
            <a:ext cx="698400" cy="330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9"/>
          <p:cNvSpPr/>
          <p:nvPr/>
        </p:nvSpPr>
        <p:spPr>
          <a:xfrm>
            <a:off x="1422300" y="1030950"/>
            <a:ext cx="485400" cy="4938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9"/>
          <p:cNvSpPr/>
          <p:nvPr/>
        </p:nvSpPr>
        <p:spPr>
          <a:xfrm>
            <a:off x="1422300" y="1719850"/>
            <a:ext cx="485400" cy="4938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9"/>
          <p:cNvSpPr/>
          <p:nvPr/>
        </p:nvSpPr>
        <p:spPr>
          <a:xfrm>
            <a:off x="1422300" y="2408750"/>
            <a:ext cx="485400" cy="4938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9"/>
          <p:cNvSpPr/>
          <p:nvPr/>
        </p:nvSpPr>
        <p:spPr>
          <a:xfrm>
            <a:off x="2392200" y="697950"/>
            <a:ext cx="485400" cy="4938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9"/>
          <p:cNvSpPr/>
          <p:nvPr/>
        </p:nvSpPr>
        <p:spPr>
          <a:xfrm>
            <a:off x="2392200" y="1386850"/>
            <a:ext cx="485400" cy="4938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9"/>
          <p:cNvSpPr/>
          <p:nvPr/>
        </p:nvSpPr>
        <p:spPr>
          <a:xfrm>
            <a:off x="2392200" y="2075750"/>
            <a:ext cx="485400" cy="4938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9"/>
          <p:cNvSpPr/>
          <p:nvPr/>
        </p:nvSpPr>
        <p:spPr>
          <a:xfrm>
            <a:off x="2392200" y="2764650"/>
            <a:ext cx="485400" cy="4938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9"/>
          <p:cNvSpPr/>
          <p:nvPr/>
        </p:nvSpPr>
        <p:spPr>
          <a:xfrm>
            <a:off x="3362100" y="1375400"/>
            <a:ext cx="485400" cy="4938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9"/>
          <p:cNvSpPr/>
          <p:nvPr/>
        </p:nvSpPr>
        <p:spPr>
          <a:xfrm>
            <a:off x="3362100" y="2064300"/>
            <a:ext cx="485400" cy="4938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5" name="Google Shape;265;p29"/>
          <p:cNvCxnSpPr>
            <a:stCxn id="256" idx="6"/>
            <a:endCxn id="259" idx="2"/>
          </p:cNvCxnSpPr>
          <p:nvPr/>
        </p:nvCxnSpPr>
        <p:spPr>
          <a:xfrm flipH="1" rot="10800000">
            <a:off x="1907700" y="944850"/>
            <a:ext cx="484500" cy="33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29"/>
          <p:cNvCxnSpPr>
            <a:endCxn id="256" idx="6"/>
          </p:cNvCxnSpPr>
          <p:nvPr/>
        </p:nvCxnSpPr>
        <p:spPr>
          <a:xfrm rot="10800000">
            <a:off x="1907700" y="1277850"/>
            <a:ext cx="484500" cy="35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29"/>
          <p:cNvCxnSpPr>
            <a:stCxn id="261" idx="2"/>
            <a:endCxn id="256" idx="6"/>
          </p:cNvCxnSpPr>
          <p:nvPr/>
        </p:nvCxnSpPr>
        <p:spPr>
          <a:xfrm rot="10800000">
            <a:off x="1907700" y="1277750"/>
            <a:ext cx="484500" cy="104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29"/>
          <p:cNvCxnSpPr>
            <a:stCxn id="262" idx="2"/>
            <a:endCxn id="256" idx="6"/>
          </p:cNvCxnSpPr>
          <p:nvPr/>
        </p:nvCxnSpPr>
        <p:spPr>
          <a:xfrm rot="10800000">
            <a:off x="1907700" y="1277850"/>
            <a:ext cx="484500" cy="173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" name="Google Shape;269;p29"/>
          <p:cNvCxnSpPr>
            <a:stCxn id="259" idx="2"/>
            <a:endCxn id="257" idx="6"/>
          </p:cNvCxnSpPr>
          <p:nvPr/>
        </p:nvCxnSpPr>
        <p:spPr>
          <a:xfrm flipH="1">
            <a:off x="1907700" y="944850"/>
            <a:ext cx="484500" cy="102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" name="Google Shape;270;p29"/>
          <p:cNvCxnSpPr>
            <a:endCxn id="257" idx="6"/>
          </p:cNvCxnSpPr>
          <p:nvPr/>
        </p:nvCxnSpPr>
        <p:spPr>
          <a:xfrm flipH="1">
            <a:off x="1907700" y="1633750"/>
            <a:ext cx="484500" cy="33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" name="Google Shape;271;p29"/>
          <p:cNvCxnSpPr>
            <a:stCxn id="260" idx="2"/>
            <a:endCxn id="258" idx="6"/>
          </p:cNvCxnSpPr>
          <p:nvPr/>
        </p:nvCxnSpPr>
        <p:spPr>
          <a:xfrm flipH="1">
            <a:off x="1907700" y="1633750"/>
            <a:ext cx="484500" cy="102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" name="Google Shape;272;p29"/>
          <p:cNvCxnSpPr>
            <a:stCxn id="261" idx="2"/>
            <a:endCxn id="257" idx="6"/>
          </p:cNvCxnSpPr>
          <p:nvPr/>
        </p:nvCxnSpPr>
        <p:spPr>
          <a:xfrm rot="10800000">
            <a:off x="1907700" y="1966850"/>
            <a:ext cx="484500" cy="35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" name="Google Shape;273;p29"/>
          <p:cNvCxnSpPr>
            <a:stCxn id="262" idx="2"/>
            <a:endCxn id="257" idx="6"/>
          </p:cNvCxnSpPr>
          <p:nvPr/>
        </p:nvCxnSpPr>
        <p:spPr>
          <a:xfrm rot="10800000">
            <a:off x="1907700" y="1966650"/>
            <a:ext cx="484500" cy="104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" name="Google Shape;274;p29"/>
          <p:cNvCxnSpPr>
            <a:stCxn id="259" idx="2"/>
            <a:endCxn id="258" idx="6"/>
          </p:cNvCxnSpPr>
          <p:nvPr/>
        </p:nvCxnSpPr>
        <p:spPr>
          <a:xfrm flipH="1">
            <a:off x="1907700" y="944850"/>
            <a:ext cx="484500" cy="171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" name="Google Shape;275;p29"/>
          <p:cNvCxnSpPr>
            <a:stCxn id="261" idx="2"/>
            <a:endCxn id="258" idx="6"/>
          </p:cNvCxnSpPr>
          <p:nvPr/>
        </p:nvCxnSpPr>
        <p:spPr>
          <a:xfrm flipH="1">
            <a:off x="1907700" y="2322650"/>
            <a:ext cx="484500" cy="33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" name="Google Shape;276;p29"/>
          <p:cNvCxnSpPr>
            <a:stCxn id="262" idx="2"/>
            <a:endCxn id="258" idx="6"/>
          </p:cNvCxnSpPr>
          <p:nvPr/>
        </p:nvCxnSpPr>
        <p:spPr>
          <a:xfrm rot="10800000">
            <a:off x="1907700" y="2655750"/>
            <a:ext cx="484500" cy="35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" name="Google Shape;277;p29"/>
          <p:cNvCxnSpPr>
            <a:stCxn id="263" idx="2"/>
            <a:endCxn id="259" idx="6"/>
          </p:cNvCxnSpPr>
          <p:nvPr/>
        </p:nvCxnSpPr>
        <p:spPr>
          <a:xfrm rot="10800000">
            <a:off x="2877600" y="944900"/>
            <a:ext cx="484500" cy="67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" name="Google Shape;278;p29"/>
          <p:cNvCxnSpPr>
            <a:endCxn id="260" idx="6"/>
          </p:cNvCxnSpPr>
          <p:nvPr/>
        </p:nvCxnSpPr>
        <p:spPr>
          <a:xfrm flipH="1">
            <a:off x="2877600" y="1622350"/>
            <a:ext cx="484500" cy="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" name="Google Shape;279;p29"/>
          <p:cNvCxnSpPr>
            <a:stCxn id="263" idx="2"/>
            <a:endCxn id="261" idx="6"/>
          </p:cNvCxnSpPr>
          <p:nvPr/>
        </p:nvCxnSpPr>
        <p:spPr>
          <a:xfrm flipH="1">
            <a:off x="2877600" y="1622300"/>
            <a:ext cx="484500" cy="70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" name="Google Shape;280;p29"/>
          <p:cNvCxnSpPr>
            <a:stCxn id="263" idx="2"/>
            <a:endCxn id="262" idx="6"/>
          </p:cNvCxnSpPr>
          <p:nvPr/>
        </p:nvCxnSpPr>
        <p:spPr>
          <a:xfrm flipH="1">
            <a:off x="2877600" y="1622300"/>
            <a:ext cx="484500" cy="138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Google Shape;281;p29"/>
          <p:cNvCxnSpPr>
            <a:stCxn id="264" idx="2"/>
            <a:endCxn id="260" idx="6"/>
          </p:cNvCxnSpPr>
          <p:nvPr/>
        </p:nvCxnSpPr>
        <p:spPr>
          <a:xfrm rot="10800000">
            <a:off x="2877600" y="1633800"/>
            <a:ext cx="484500" cy="67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29"/>
          <p:cNvCxnSpPr>
            <a:stCxn id="264" idx="2"/>
            <a:endCxn id="261" idx="6"/>
          </p:cNvCxnSpPr>
          <p:nvPr/>
        </p:nvCxnSpPr>
        <p:spPr>
          <a:xfrm flipH="1">
            <a:off x="2877600" y="2311200"/>
            <a:ext cx="484500" cy="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29"/>
          <p:cNvCxnSpPr>
            <a:stCxn id="264" idx="2"/>
            <a:endCxn id="259" idx="6"/>
          </p:cNvCxnSpPr>
          <p:nvPr/>
        </p:nvCxnSpPr>
        <p:spPr>
          <a:xfrm rot="10800000">
            <a:off x="2877600" y="945000"/>
            <a:ext cx="484500" cy="136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" name="Google Shape;284;p29"/>
          <p:cNvCxnSpPr>
            <a:stCxn id="264" idx="2"/>
            <a:endCxn id="262" idx="6"/>
          </p:cNvCxnSpPr>
          <p:nvPr/>
        </p:nvCxnSpPr>
        <p:spPr>
          <a:xfrm flipH="1">
            <a:off x="2877600" y="2311200"/>
            <a:ext cx="484500" cy="70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inyMLx">
  <a:themeElements>
    <a:clrScheme name="Google Colours">
      <a:dk1>
        <a:srgbClr val="3C4043"/>
      </a:dk1>
      <a:lt1>
        <a:srgbClr val="5F6368"/>
      </a:lt1>
      <a:dk2>
        <a:srgbClr val="BDC1C6"/>
      </a:dk2>
      <a:lt2>
        <a:srgbClr val="F8F9FA"/>
      </a:lt2>
      <a:accent1>
        <a:srgbClr val="4285F4"/>
      </a:accent1>
      <a:accent2>
        <a:srgbClr val="EA4335"/>
      </a:accent2>
      <a:accent3>
        <a:srgbClr val="FBBC05"/>
      </a:accent3>
      <a:accent4>
        <a:srgbClr val="34A853"/>
      </a:accent4>
      <a:accent5>
        <a:srgbClr val="185ABC"/>
      </a:accent5>
      <a:accent6>
        <a:srgbClr val="B31412"/>
      </a:accent6>
      <a:hlink>
        <a:srgbClr val="1A73E8"/>
      </a:hlink>
      <a:folHlink>
        <a:srgbClr val="7B1F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