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7" y="72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EdgeImpulse, Inc.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88275" y="687025"/>
            <a:ext cx="974400" cy="1252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340675" y="839425"/>
            <a:ext cx="974400" cy="1252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93075" y="991825"/>
            <a:ext cx="974400" cy="1252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69875" y="313225"/>
            <a:ext cx="15660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WAV</a:t>
            </a:r>
            <a:endParaRPr sz="3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JPG</a:t>
            </a:r>
            <a:endParaRPr sz="3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PNG</a:t>
            </a:r>
            <a:endParaRPr sz="3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CBOR</a:t>
            </a:r>
            <a:endParaRPr sz="3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JSON</a:t>
            </a:r>
            <a:endParaRPr sz="3200"/>
          </a:p>
        </p:txBody>
      </p:sp>
      <p:sp>
        <p:nvSpPr>
          <p:cNvPr id="58" name="Google Shape;58;p13"/>
          <p:cNvSpPr/>
          <p:nvPr/>
        </p:nvSpPr>
        <p:spPr>
          <a:xfrm>
            <a:off x="2645475" y="1144225"/>
            <a:ext cx="974400" cy="1252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797875" y="1296625"/>
            <a:ext cx="974400" cy="1252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Files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925" y="1144225"/>
            <a:ext cx="1377000" cy="27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63" y="7386025"/>
            <a:ext cx="2447374" cy="244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873" y="7442125"/>
            <a:ext cx="2239074" cy="23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136" y="3987050"/>
            <a:ext cx="2239074" cy="23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2295125" y="4165700"/>
            <a:ext cx="1670400" cy="1113900"/>
          </a:xfrm>
          <a:prstGeom prst="roundRect">
            <a:avLst>
              <a:gd name="adj" fmla="val 5076"/>
            </a:avLst>
          </a:prstGeom>
          <a:solidFill>
            <a:srgbClr val="000000"/>
          </a:solidFill>
          <a:ln w="38100" cap="flat" cmpd="sng">
            <a:solidFill>
              <a:srgbClr val="0F2D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FF00"/>
                </a:solidFill>
              </a:rPr>
              <a:t>&gt;</a:t>
            </a:r>
            <a:endParaRPr sz="3200">
              <a:solidFill>
                <a:srgbClr val="00FF00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50850" y="7610150"/>
            <a:ext cx="3901950" cy="21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6727338" y="1393350"/>
            <a:ext cx="4833300" cy="70737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Edge Impulse service</a:t>
            </a:r>
            <a:endParaRPr sz="32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9675" y="4014850"/>
            <a:ext cx="3228675" cy="36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9698" y="1019548"/>
            <a:ext cx="3748601" cy="3748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/>
          <p:nvPr/>
        </p:nvCxnSpPr>
        <p:spPr>
          <a:xfrm>
            <a:off x="4123925" y="1879250"/>
            <a:ext cx="3271200" cy="3079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4541550" y="5111450"/>
            <a:ext cx="28536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/>
          <p:nvPr/>
        </p:nvCxnSpPr>
        <p:spPr>
          <a:xfrm rot="10800000" flipH="1">
            <a:off x="5846600" y="5263750"/>
            <a:ext cx="1548600" cy="213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/>
          <p:nvPr/>
        </p:nvCxnSpPr>
        <p:spPr>
          <a:xfrm flipH="1">
            <a:off x="10904900" y="3393100"/>
            <a:ext cx="4285800" cy="156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/>
          <p:nvPr/>
        </p:nvCxnSpPr>
        <p:spPr>
          <a:xfrm rot="10800000">
            <a:off x="10904875" y="5111375"/>
            <a:ext cx="3276600" cy="3310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2797875" y="8421875"/>
            <a:ext cx="8793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14668125" y="839425"/>
            <a:ext cx="2712600" cy="3310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292225" y="7024775"/>
            <a:ext cx="5820000" cy="307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Shawn Hymel</cp:lastModifiedBy>
  <cp:revision>1</cp:revision>
  <dcterms:modified xsi:type="dcterms:W3CDTF">2022-04-20T20:18:43Z</dcterms:modified>
</cp:coreProperties>
</file>