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7" y="72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53fcf0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53fcf0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53fcf0c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53fcf0c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53fcf0c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53fcf0c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79775" y="608500"/>
            <a:ext cx="2427900" cy="20961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Collect data</a:t>
            </a:r>
            <a:endParaRPr sz="3000"/>
          </a:p>
        </p:txBody>
      </p:sp>
      <p:sp>
        <p:nvSpPr>
          <p:cNvPr id="55" name="Google Shape;55;p13"/>
          <p:cNvSpPr/>
          <p:nvPr/>
        </p:nvSpPr>
        <p:spPr>
          <a:xfrm>
            <a:off x="9586300" y="625975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738700" y="778375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891100" y="930775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043500" y="1083175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195900" y="1235575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cxnSp>
        <p:nvCxnSpPr>
          <p:cNvPr id="60" name="Google Shape;60;p13"/>
          <p:cNvCxnSpPr>
            <a:stCxn id="54" idx="3"/>
          </p:cNvCxnSpPr>
          <p:nvPr/>
        </p:nvCxnSpPr>
        <p:spPr>
          <a:xfrm>
            <a:off x="7507675" y="1656550"/>
            <a:ext cx="179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1464375" y="3691313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616775" y="3843713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769175" y="3996113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921575" y="4148513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073975" y="4300913"/>
            <a:ext cx="1047900" cy="1414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66" name="Google Shape;66;p13"/>
          <p:cNvSpPr/>
          <p:nvPr/>
        </p:nvSpPr>
        <p:spPr>
          <a:xfrm>
            <a:off x="4676125" y="4054463"/>
            <a:ext cx="2859900" cy="16029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Preprocessing</a:t>
            </a:r>
            <a:endParaRPr sz="3000"/>
          </a:p>
        </p:txBody>
      </p:sp>
      <p:sp>
        <p:nvSpPr>
          <p:cNvPr id="67" name="Google Shape;67;p13"/>
          <p:cNvSpPr/>
          <p:nvPr/>
        </p:nvSpPr>
        <p:spPr>
          <a:xfrm>
            <a:off x="8252075" y="4054463"/>
            <a:ext cx="2859900" cy="16029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</a:t>
            </a:r>
            <a:endParaRPr sz="3000"/>
          </a:p>
        </p:txBody>
      </p:sp>
      <p:sp>
        <p:nvSpPr>
          <p:cNvPr id="68" name="Google Shape;68;p13"/>
          <p:cNvSpPr/>
          <p:nvPr/>
        </p:nvSpPr>
        <p:spPr>
          <a:xfrm>
            <a:off x="12056625" y="384371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69" name="Google Shape;69;p13"/>
          <p:cNvSpPr/>
          <p:nvPr/>
        </p:nvSpPr>
        <p:spPr>
          <a:xfrm>
            <a:off x="12209025" y="399611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70" name="Google Shape;70;p13"/>
          <p:cNvSpPr/>
          <p:nvPr/>
        </p:nvSpPr>
        <p:spPr>
          <a:xfrm>
            <a:off x="12361425" y="414851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71" name="Google Shape;71;p13"/>
          <p:cNvSpPr/>
          <p:nvPr/>
        </p:nvSpPr>
        <p:spPr>
          <a:xfrm>
            <a:off x="12513825" y="430091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72" name="Google Shape;72;p13"/>
          <p:cNvSpPr/>
          <p:nvPr/>
        </p:nvSpPr>
        <p:spPr>
          <a:xfrm>
            <a:off x="12666225" y="445331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cxnSp>
        <p:nvCxnSpPr>
          <p:cNvPr id="73" name="Google Shape;73;p13"/>
          <p:cNvCxnSpPr>
            <a:endCxn id="66" idx="1"/>
          </p:cNvCxnSpPr>
          <p:nvPr/>
        </p:nvCxnSpPr>
        <p:spPr>
          <a:xfrm>
            <a:off x="3205825" y="4855913"/>
            <a:ext cx="147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66" idx="3"/>
            <a:endCxn id="67" idx="1"/>
          </p:cNvCxnSpPr>
          <p:nvPr/>
        </p:nvCxnSpPr>
        <p:spPr>
          <a:xfrm>
            <a:off x="7536025" y="4855913"/>
            <a:ext cx="71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11111975" y="4855913"/>
            <a:ext cx="848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10786613" y="323575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1</a:t>
            </a:r>
            <a:endParaRPr sz="1800"/>
          </a:p>
        </p:txBody>
      </p:sp>
      <p:sp>
        <p:nvSpPr>
          <p:cNvPr id="77" name="Google Shape;77;p13"/>
          <p:cNvSpPr txBox="1"/>
          <p:nvPr/>
        </p:nvSpPr>
        <p:spPr>
          <a:xfrm>
            <a:off x="10939013" y="552175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2</a:t>
            </a:r>
            <a:endParaRPr sz="1800"/>
          </a:p>
        </p:txBody>
      </p:sp>
      <p:sp>
        <p:nvSpPr>
          <p:cNvPr id="78" name="Google Shape;78;p13"/>
          <p:cNvSpPr txBox="1"/>
          <p:nvPr/>
        </p:nvSpPr>
        <p:spPr>
          <a:xfrm>
            <a:off x="11167613" y="780775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3</a:t>
            </a:r>
            <a:endParaRPr sz="1800"/>
          </a:p>
        </p:txBody>
      </p:sp>
      <p:sp>
        <p:nvSpPr>
          <p:cNvPr id="79" name="Google Shape;79;p13"/>
          <p:cNvSpPr txBox="1"/>
          <p:nvPr/>
        </p:nvSpPr>
        <p:spPr>
          <a:xfrm>
            <a:off x="11396213" y="1009375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4</a:t>
            </a:r>
            <a:endParaRPr sz="1800"/>
          </a:p>
        </p:txBody>
      </p:sp>
      <p:sp>
        <p:nvSpPr>
          <p:cNvPr id="80" name="Google Shape;80;p13"/>
          <p:cNvSpPr txBox="1"/>
          <p:nvPr/>
        </p:nvSpPr>
        <p:spPr>
          <a:xfrm>
            <a:off x="11624813" y="1237975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5</a:t>
            </a:r>
            <a:endParaRPr sz="1800"/>
          </a:p>
        </p:txBody>
      </p:sp>
      <p:sp>
        <p:nvSpPr>
          <p:cNvPr id="81" name="Google Shape;81;p13"/>
          <p:cNvSpPr txBox="1"/>
          <p:nvPr/>
        </p:nvSpPr>
        <p:spPr>
          <a:xfrm>
            <a:off x="13944825" y="350878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1</a:t>
            </a:r>
            <a:endParaRPr sz="1800"/>
          </a:p>
        </p:txBody>
      </p:sp>
      <p:sp>
        <p:nvSpPr>
          <p:cNvPr id="82" name="Google Shape;82;p13"/>
          <p:cNvSpPr txBox="1"/>
          <p:nvPr/>
        </p:nvSpPr>
        <p:spPr>
          <a:xfrm>
            <a:off x="14097225" y="373738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2</a:t>
            </a:r>
            <a:endParaRPr sz="1800"/>
          </a:p>
        </p:txBody>
      </p:sp>
      <p:sp>
        <p:nvSpPr>
          <p:cNvPr id="83" name="Google Shape;83;p13"/>
          <p:cNvSpPr txBox="1"/>
          <p:nvPr/>
        </p:nvSpPr>
        <p:spPr>
          <a:xfrm>
            <a:off x="14325825" y="396598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3</a:t>
            </a:r>
            <a:endParaRPr sz="1800"/>
          </a:p>
        </p:txBody>
      </p:sp>
      <p:sp>
        <p:nvSpPr>
          <p:cNvPr id="84" name="Google Shape;84;p13"/>
          <p:cNvSpPr txBox="1"/>
          <p:nvPr/>
        </p:nvSpPr>
        <p:spPr>
          <a:xfrm>
            <a:off x="14554425" y="419458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4</a:t>
            </a:r>
            <a:endParaRPr sz="1800"/>
          </a:p>
        </p:txBody>
      </p:sp>
      <p:sp>
        <p:nvSpPr>
          <p:cNvPr id="85" name="Google Shape;85;p13"/>
          <p:cNvSpPr txBox="1"/>
          <p:nvPr/>
        </p:nvSpPr>
        <p:spPr>
          <a:xfrm>
            <a:off x="14783025" y="442318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5</a:t>
            </a:r>
            <a:endParaRPr sz="1800"/>
          </a:p>
        </p:txBody>
      </p:sp>
      <p:sp>
        <p:nvSpPr>
          <p:cNvPr id="86" name="Google Shape;86;p13"/>
          <p:cNvSpPr/>
          <p:nvPr/>
        </p:nvSpPr>
        <p:spPr>
          <a:xfrm>
            <a:off x="5299975" y="734216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87" name="Google Shape;87;p13"/>
          <p:cNvSpPr/>
          <p:nvPr/>
        </p:nvSpPr>
        <p:spPr>
          <a:xfrm>
            <a:off x="5452375" y="749456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88" name="Google Shape;88;p13"/>
          <p:cNvSpPr/>
          <p:nvPr/>
        </p:nvSpPr>
        <p:spPr>
          <a:xfrm>
            <a:off x="5604775" y="764696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89" name="Google Shape;89;p13"/>
          <p:cNvSpPr/>
          <p:nvPr/>
        </p:nvSpPr>
        <p:spPr>
          <a:xfrm>
            <a:off x="5757175" y="779936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90" name="Google Shape;90;p13"/>
          <p:cNvSpPr/>
          <p:nvPr/>
        </p:nvSpPr>
        <p:spPr>
          <a:xfrm>
            <a:off x="5909575" y="7951763"/>
            <a:ext cx="1583400" cy="1262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91" name="Google Shape;91;p13"/>
          <p:cNvSpPr txBox="1"/>
          <p:nvPr/>
        </p:nvSpPr>
        <p:spPr>
          <a:xfrm>
            <a:off x="7188175" y="700723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1</a:t>
            </a:r>
            <a:endParaRPr sz="1800"/>
          </a:p>
        </p:txBody>
      </p:sp>
      <p:sp>
        <p:nvSpPr>
          <p:cNvPr id="92" name="Google Shape;92;p13"/>
          <p:cNvSpPr txBox="1"/>
          <p:nvPr/>
        </p:nvSpPr>
        <p:spPr>
          <a:xfrm>
            <a:off x="7340575" y="723583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2</a:t>
            </a:r>
            <a:endParaRPr sz="1800"/>
          </a:p>
        </p:txBody>
      </p:sp>
      <p:sp>
        <p:nvSpPr>
          <p:cNvPr id="93" name="Google Shape;93;p13"/>
          <p:cNvSpPr txBox="1"/>
          <p:nvPr/>
        </p:nvSpPr>
        <p:spPr>
          <a:xfrm>
            <a:off x="7569175" y="746443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3</a:t>
            </a:r>
            <a:endParaRPr sz="1800"/>
          </a:p>
        </p:txBody>
      </p:sp>
      <p:sp>
        <p:nvSpPr>
          <p:cNvPr id="94" name="Google Shape;94;p13"/>
          <p:cNvSpPr txBox="1"/>
          <p:nvPr/>
        </p:nvSpPr>
        <p:spPr>
          <a:xfrm>
            <a:off x="7797775" y="769303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4</a:t>
            </a:r>
            <a:endParaRPr sz="1800"/>
          </a:p>
        </p:txBody>
      </p:sp>
      <p:sp>
        <p:nvSpPr>
          <p:cNvPr id="95" name="Google Shape;95;p13"/>
          <p:cNvSpPr txBox="1"/>
          <p:nvPr/>
        </p:nvSpPr>
        <p:spPr>
          <a:xfrm>
            <a:off x="8026375" y="7921638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5</a:t>
            </a:r>
            <a:endParaRPr sz="1800"/>
          </a:p>
        </p:txBody>
      </p:sp>
      <p:sp>
        <p:nvSpPr>
          <p:cNvPr id="96" name="Google Shape;96;p13"/>
          <p:cNvSpPr txBox="1"/>
          <p:nvPr/>
        </p:nvSpPr>
        <p:spPr>
          <a:xfrm>
            <a:off x="2674113" y="3356400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1</a:t>
            </a:r>
            <a:endParaRPr sz="1800"/>
          </a:p>
        </p:txBody>
      </p:sp>
      <p:sp>
        <p:nvSpPr>
          <p:cNvPr id="97" name="Google Shape;97;p13"/>
          <p:cNvSpPr txBox="1"/>
          <p:nvPr/>
        </p:nvSpPr>
        <p:spPr>
          <a:xfrm>
            <a:off x="2826513" y="3585000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2</a:t>
            </a:r>
            <a:endParaRPr sz="1800"/>
          </a:p>
        </p:txBody>
      </p:sp>
      <p:sp>
        <p:nvSpPr>
          <p:cNvPr id="98" name="Google Shape;98;p13"/>
          <p:cNvSpPr txBox="1"/>
          <p:nvPr/>
        </p:nvSpPr>
        <p:spPr>
          <a:xfrm>
            <a:off x="3055113" y="3813600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3</a:t>
            </a:r>
            <a:endParaRPr sz="1800"/>
          </a:p>
        </p:txBody>
      </p:sp>
      <p:sp>
        <p:nvSpPr>
          <p:cNvPr id="99" name="Google Shape;99;p13"/>
          <p:cNvSpPr txBox="1"/>
          <p:nvPr/>
        </p:nvSpPr>
        <p:spPr>
          <a:xfrm>
            <a:off x="3283713" y="4042200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4</a:t>
            </a:r>
            <a:endParaRPr sz="1800"/>
          </a:p>
        </p:txBody>
      </p:sp>
      <p:sp>
        <p:nvSpPr>
          <p:cNvPr id="100" name="Google Shape;100;p13"/>
          <p:cNvSpPr txBox="1"/>
          <p:nvPr/>
        </p:nvSpPr>
        <p:spPr>
          <a:xfrm>
            <a:off x="3512313" y="4270800"/>
            <a:ext cx="1583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5</a:t>
            </a:r>
            <a:endParaRPr sz="1800"/>
          </a:p>
        </p:txBody>
      </p:sp>
      <p:sp>
        <p:nvSpPr>
          <p:cNvPr id="101" name="Google Shape;101;p13"/>
          <p:cNvSpPr/>
          <p:nvPr/>
        </p:nvSpPr>
        <p:spPr>
          <a:xfrm>
            <a:off x="10128125" y="7171934"/>
            <a:ext cx="2859900" cy="2791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</a:t>
            </a:r>
            <a:endParaRPr sz="3000"/>
          </a:p>
        </p:txBody>
      </p:sp>
      <p:sp>
        <p:nvSpPr>
          <p:cNvPr id="102" name="Google Shape;102;p13"/>
          <p:cNvSpPr/>
          <p:nvPr/>
        </p:nvSpPr>
        <p:spPr>
          <a:xfrm>
            <a:off x="10658525" y="7919250"/>
            <a:ext cx="1799100" cy="179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cxnSp>
        <p:nvCxnSpPr>
          <p:cNvPr id="103" name="Google Shape;103;p13"/>
          <p:cNvCxnSpPr>
            <a:endCxn id="101" idx="1"/>
          </p:cNvCxnSpPr>
          <p:nvPr/>
        </p:nvCxnSpPr>
        <p:spPr>
          <a:xfrm>
            <a:off x="7630925" y="8567684"/>
            <a:ext cx="2497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14554425" y="8845175"/>
            <a:ext cx="3429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“Parameters”</a:t>
            </a:r>
            <a:endParaRPr sz="3000"/>
          </a:p>
        </p:txBody>
      </p:sp>
      <p:cxnSp>
        <p:nvCxnSpPr>
          <p:cNvPr id="105" name="Google Shape;105;p13"/>
          <p:cNvCxnSpPr>
            <a:stCxn id="104" idx="1"/>
          </p:cNvCxnSpPr>
          <p:nvPr/>
        </p:nvCxnSpPr>
        <p:spPr>
          <a:xfrm rot="10800000">
            <a:off x="11747025" y="9201875"/>
            <a:ext cx="28074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6;p13"/>
          <p:cNvSpPr txBox="1"/>
          <p:nvPr/>
        </p:nvSpPr>
        <p:spPr>
          <a:xfrm>
            <a:off x="14554425" y="6314163"/>
            <a:ext cx="3429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“Hyperparameters”</a:t>
            </a:r>
            <a:endParaRPr sz="3000"/>
          </a:p>
        </p:txBody>
      </p:sp>
      <p:cxnSp>
        <p:nvCxnSpPr>
          <p:cNvPr id="107" name="Google Shape;107;p13"/>
          <p:cNvCxnSpPr>
            <a:stCxn id="106" idx="1"/>
            <a:endCxn id="102" idx="7"/>
          </p:cNvCxnSpPr>
          <p:nvPr/>
        </p:nvCxnSpPr>
        <p:spPr>
          <a:xfrm flipH="1">
            <a:off x="12194025" y="6670863"/>
            <a:ext cx="2360400" cy="15120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3"/>
          <p:cNvCxnSpPr>
            <a:stCxn id="106" idx="1"/>
          </p:cNvCxnSpPr>
          <p:nvPr/>
        </p:nvCxnSpPr>
        <p:spPr>
          <a:xfrm flipH="1">
            <a:off x="12997725" y="6670863"/>
            <a:ext cx="1556700" cy="5124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3"/>
          <p:cNvCxnSpPr>
            <a:stCxn id="106" idx="1"/>
          </p:cNvCxnSpPr>
          <p:nvPr/>
        </p:nvCxnSpPr>
        <p:spPr>
          <a:xfrm rot="10800000">
            <a:off x="7572225" y="5662263"/>
            <a:ext cx="6982200" cy="1008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3"/>
          <p:cNvCxnSpPr>
            <a:stCxn id="106" idx="1"/>
          </p:cNvCxnSpPr>
          <p:nvPr/>
        </p:nvCxnSpPr>
        <p:spPr>
          <a:xfrm rot="10800000">
            <a:off x="11138325" y="5679063"/>
            <a:ext cx="3416100" cy="991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" name="Footer Placeholder 1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924" y="3122074"/>
            <a:ext cx="4614251" cy="46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12623500" y="4243950"/>
            <a:ext cx="1799100" cy="1799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117" name="Google Shape;117;p14"/>
          <p:cNvSpPr/>
          <p:nvPr/>
        </p:nvSpPr>
        <p:spPr>
          <a:xfrm>
            <a:off x="1091700" y="4342050"/>
            <a:ext cx="2427900" cy="1602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Collect data</a:t>
            </a:r>
            <a:endParaRPr sz="3000"/>
          </a:p>
        </p:txBody>
      </p:sp>
      <p:cxnSp>
        <p:nvCxnSpPr>
          <p:cNvPr id="118" name="Google Shape;118;p14"/>
          <p:cNvCxnSpPr>
            <a:stCxn id="117" idx="3"/>
            <a:endCxn id="119" idx="1"/>
          </p:cNvCxnSpPr>
          <p:nvPr/>
        </p:nvCxnSpPr>
        <p:spPr>
          <a:xfrm>
            <a:off x="3519600" y="5143500"/>
            <a:ext cx="1257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4"/>
          <p:cNvSpPr/>
          <p:nvPr/>
        </p:nvSpPr>
        <p:spPr>
          <a:xfrm>
            <a:off x="4777550" y="4342038"/>
            <a:ext cx="2859900" cy="16029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Preprocessing</a:t>
            </a:r>
            <a:endParaRPr sz="3000"/>
          </a:p>
        </p:txBody>
      </p:sp>
      <p:sp>
        <p:nvSpPr>
          <p:cNvPr id="120" name="Google Shape;120;p14"/>
          <p:cNvSpPr/>
          <p:nvPr/>
        </p:nvSpPr>
        <p:spPr>
          <a:xfrm>
            <a:off x="8505600" y="4342038"/>
            <a:ext cx="2859900" cy="16029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</a:t>
            </a:r>
            <a:endParaRPr sz="3000"/>
          </a:p>
        </p:txBody>
      </p:sp>
      <p:cxnSp>
        <p:nvCxnSpPr>
          <p:cNvPr id="121" name="Google Shape;121;p14"/>
          <p:cNvCxnSpPr>
            <a:stCxn id="119" idx="3"/>
            <a:endCxn id="120" idx="1"/>
          </p:cNvCxnSpPr>
          <p:nvPr/>
        </p:nvCxnSpPr>
        <p:spPr>
          <a:xfrm>
            <a:off x="7637450" y="5143488"/>
            <a:ext cx="86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4"/>
          <p:cNvSpPr txBox="1"/>
          <p:nvPr/>
        </p:nvSpPr>
        <p:spPr>
          <a:xfrm>
            <a:off x="15940575" y="3916338"/>
            <a:ext cx="2079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1</a:t>
            </a:r>
            <a:endParaRPr sz="3000"/>
          </a:p>
        </p:txBody>
      </p:sp>
      <p:sp>
        <p:nvSpPr>
          <p:cNvPr id="123" name="Google Shape;123;p14"/>
          <p:cNvSpPr txBox="1"/>
          <p:nvPr/>
        </p:nvSpPr>
        <p:spPr>
          <a:xfrm>
            <a:off x="15940575" y="4529838"/>
            <a:ext cx="2079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2</a:t>
            </a:r>
            <a:endParaRPr sz="3000"/>
          </a:p>
        </p:txBody>
      </p:sp>
      <p:sp>
        <p:nvSpPr>
          <p:cNvPr id="124" name="Google Shape;124;p14"/>
          <p:cNvSpPr txBox="1"/>
          <p:nvPr/>
        </p:nvSpPr>
        <p:spPr>
          <a:xfrm>
            <a:off x="15940575" y="5143663"/>
            <a:ext cx="2079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3</a:t>
            </a:r>
            <a:endParaRPr sz="3000"/>
          </a:p>
        </p:txBody>
      </p:sp>
      <p:sp>
        <p:nvSpPr>
          <p:cNvPr id="125" name="Google Shape;125;p14"/>
          <p:cNvSpPr txBox="1"/>
          <p:nvPr/>
        </p:nvSpPr>
        <p:spPr>
          <a:xfrm>
            <a:off x="15940575" y="5757163"/>
            <a:ext cx="2079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4</a:t>
            </a:r>
            <a:endParaRPr sz="3000"/>
          </a:p>
        </p:txBody>
      </p:sp>
      <p:cxnSp>
        <p:nvCxnSpPr>
          <p:cNvPr id="126" name="Google Shape;126;p14"/>
          <p:cNvCxnSpPr>
            <a:stCxn id="120" idx="3"/>
            <a:endCxn id="116" idx="2"/>
          </p:cNvCxnSpPr>
          <p:nvPr/>
        </p:nvCxnSpPr>
        <p:spPr>
          <a:xfrm>
            <a:off x="11365500" y="5143488"/>
            <a:ext cx="1257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4"/>
          <p:cNvCxnSpPr>
            <a:endCxn id="122" idx="1"/>
          </p:cNvCxnSpPr>
          <p:nvPr/>
        </p:nvCxnSpPr>
        <p:spPr>
          <a:xfrm rot="10800000" flipH="1">
            <a:off x="14422575" y="4223088"/>
            <a:ext cx="1518000" cy="9204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4"/>
          <p:cNvCxnSpPr>
            <a:endCxn id="123" idx="1"/>
          </p:cNvCxnSpPr>
          <p:nvPr/>
        </p:nvCxnSpPr>
        <p:spPr>
          <a:xfrm rot="10800000" flipH="1">
            <a:off x="14422575" y="4836588"/>
            <a:ext cx="1518000" cy="306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4"/>
          <p:cNvCxnSpPr>
            <a:endCxn id="124" idx="1"/>
          </p:cNvCxnSpPr>
          <p:nvPr/>
        </p:nvCxnSpPr>
        <p:spPr>
          <a:xfrm>
            <a:off x="14422575" y="5143513"/>
            <a:ext cx="1518000" cy="306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4"/>
          <p:cNvCxnSpPr>
            <a:endCxn id="125" idx="1"/>
          </p:cNvCxnSpPr>
          <p:nvPr/>
        </p:nvCxnSpPr>
        <p:spPr>
          <a:xfrm>
            <a:off x="14422575" y="5143513"/>
            <a:ext cx="1518000" cy="9204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1" name="Google Shape;131;p14"/>
          <p:cNvSpPr txBox="1"/>
          <p:nvPr/>
        </p:nvSpPr>
        <p:spPr>
          <a:xfrm>
            <a:off x="10732800" y="7301675"/>
            <a:ext cx="64398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Inference:</a:t>
            </a:r>
            <a:r>
              <a:rPr lang="en" sz="3000"/>
              <a:t> using the machine learning model to make predictions on unseen data in the wild</a:t>
            </a:r>
            <a:endParaRPr sz="300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152400"/>
            <a:ext cx="16637002" cy="99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3895763" y="4575600"/>
            <a:ext cx="21804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</a:t>
            </a:r>
            <a:endParaRPr sz="6000"/>
          </a:p>
        </p:txBody>
      </p:sp>
      <p:sp>
        <p:nvSpPr>
          <p:cNvPr id="138" name="Google Shape;138;p15"/>
          <p:cNvSpPr txBox="1"/>
          <p:nvPr/>
        </p:nvSpPr>
        <p:spPr>
          <a:xfrm>
            <a:off x="12211838" y="4575600"/>
            <a:ext cx="21804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Ops</a:t>
            </a:r>
            <a:endParaRPr sz="6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250" y="0"/>
            <a:ext cx="15813499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Custom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</cp:revision>
  <dcterms:modified xsi:type="dcterms:W3CDTF">2022-04-20T21:01:16Z</dcterms:modified>
</cp:coreProperties>
</file>