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-432" y="-91"/>
      </p:cViewPr>
      <p:guideLst>
        <p:guide orient="horz" pos="324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" name="Google Shape;6604;gad634d64bc_0_8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5" name="Google Shape;6605;gad634d64bc_0_8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8" name="Google Shape;6628;gad634d64bc_0_8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9" name="Google Shape;6629;gad634d64bc_0_8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9" name="Google Shape;6649;gad634d64bc_0_8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0" name="Google Shape;6650;gad634d64bc_0_8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d634d64bc_0_1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d634d64bc_0_1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ad634d64bc_0_2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ad634d64bc_0_2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ad634d64bc_0_3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ad634d64bc_0_3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ad634d64bc_0_4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Google Shape;2719;gad634d64bc_0_4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ad634d64bc_0_5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0" name="Google Shape;3680;gad634d64bc_0_5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" name="Google Shape;4648;gad634d64bc_0_6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9" name="Google Shape;4649;gad634d64bc_0_6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9" name="Google Shape;5619;gad634d64bc_0_7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0" name="Google Shape;5620;gad634d64bc_0_7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0" name="Google Shape;6590;gad634d64bc_0_8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1" name="Google Shape;6591;gad634d64bc_0_8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9534525"/>
            <a:ext cx="5791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fade/>
      </p:transition>
    </mc:Choice>
    <mc:Fallback>
      <p:transition spd="slow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37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833500" y="8135575"/>
            <a:ext cx="2667300" cy="617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sp>
        <p:nvSpPr>
          <p:cNvPr id="56" name="Google Shape;56;p13"/>
          <p:cNvSpPr/>
          <p:nvPr/>
        </p:nvSpPr>
        <p:spPr>
          <a:xfrm>
            <a:off x="3291150" y="290625"/>
            <a:ext cx="122391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57" name="Google Shape;57;p13"/>
          <p:cNvSpPr/>
          <p:nvPr/>
        </p:nvSpPr>
        <p:spPr>
          <a:xfrm rot="-5400000">
            <a:off x="3020966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Height</a:t>
            </a:r>
            <a:endParaRPr sz="1600"/>
          </a:p>
        </p:txBody>
      </p:sp>
      <p:sp>
        <p:nvSpPr>
          <p:cNvPr id="58" name="Google Shape;58;p13"/>
          <p:cNvSpPr/>
          <p:nvPr/>
        </p:nvSpPr>
        <p:spPr>
          <a:xfrm rot="-5400000">
            <a:off x="264717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Freq</a:t>
            </a:r>
            <a:endParaRPr sz="1600"/>
          </a:p>
        </p:txBody>
      </p:sp>
      <p:sp>
        <p:nvSpPr>
          <p:cNvPr id="59" name="Google Shape;59;p13"/>
          <p:cNvSpPr/>
          <p:nvPr/>
        </p:nvSpPr>
        <p:spPr>
          <a:xfrm rot="-5400000">
            <a:off x="3768549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Height</a:t>
            </a:r>
            <a:endParaRPr sz="1600"/>
          </a:p>
        </p:txBody>
      </p:sp>
      <p:sp>
        <p:nvSpPr>
          <p:cNvPr id="60" name="Google Shape;60;p13"/>
          <p:cNvSpPr/>
          <p:nvPr/>
        </p:nvSpPr>
        <p:spPr>
          <a:xfrm rot="-5400000">
            <a:off x="339475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Freq</a:t>
            </a:r>
            <a:endParaRPr sz="1600"/>
          </a:p>
        </p:txBody>
      </p:sp>
      <p:sp>
        <p:nvSpPr>
          <p:cNvPr id="61" name="Google Shape;61;p13"/>
          <p:cNvSpPr/>
          <p:nvPr/>
        </p:nvSpPr>
        <p:spPr>
          <a:xfrm rot="-5400000">
            <a:off x="4516132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Height</a:t>
            </a:r>
            <a:endParaRPr sz="1600"/>
          </a:p>
        </p:txBody>
      </p:sp>
      <p:sp>
        <p:nvSpPr>
          <p:cNvPr id="62" name="Google Shape;62;p13"/>
          <p:cNvSpPr/>
          <p:nvPr/>
        </p:nvSpPr>
        <p:spPr>
          <a:xfrm rot="-5400000">
            <a:off x="4142341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Freq</a:t>
            </a:r>
            <a:endParaRPr sz="1600"/>
          </a:p>
        </p:txBody>
      </p:sp>
      <p:sp>
        <p:nvSpPr>
          <p:cNvPr id="63" name="Google Shape;63;p13"/>
          <p:cNvSpPr/>
          <p:nvPr/>
        </p:nvSpPr>
        <p:spPr>
          <a:xfrm rot="-5400000">
            <a:off x="2273400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RMS</a:t>
            </a:r>
            <a:endParaRPr sz="1600"/>
          </a:p>
        </p:txBody>
      </p:sp>
      <p:sp>
        <p:nvSpPr>
          <p:cNvPr id="64" name="Google Shape;64;p13"/>
          <p:cNvSpPr/>
          <p:nvPr/>
        </p:nvSpPr>
        <p:spPr>
          <a:xfrm rot="-5400000">
            <a:off x="526371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0.5-1.0</a:t>
            </a:r>
            <a:endParaRPr sz="1600"/>
          </a:p>
        </p:txBody>
      </p:sp>
      <p:sp>
        <p:nvSpPr>
          <p:cNvPr id="65" name="Google Shape;65;p13"/>
          <p:cNvSpPr/>
          <p:nvPr/>
        </p:nvSpPr>
        <p:spPr>
          <a:xfrm rot="-5400000">
            <a:off x="4889924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Spec Pow 0.1-0.5</a:t>
            </a:r>
            <a:endParaRPr sz="1600"/>
          </a:p>
        </p:txBody>
      </p:sp>
      <p:sp>
        <p:nvSpPr>
          <p:cNvPr id="66" name="Google Shape;66;p13"/>
          <p:cNvSpPr/>
          <p:nvPr/>
        </p:nvSpPr>
        <p:spPr>
          <a:xfrm rot="-5400000">
            <a:off x="601129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2.0-5.0</a:t>
            </a:r>
            <a:endParaRPr sz="1600"/>
          </a:p>
        </p:txBody>
      </p:sp>
      <p:sp>
        <p:nvSpPr>
          <p:cNvPr id="67" name="Google Shape;67;p13"/>
          <p:cNvSpPr/>
          <p:nvPr/>
        </p:nvSpPr>
        <p:spPr>
          <a:xfrm rot="-5400000">
            <a:off x="5637507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1.0-2.0</a:t>
            </a:r>
            <a:endParaRPr sz="1600"/>
          </a:p>
        </p:txBody>
      </p:sp>
      <p:sp>
        <p:nvSpPr>
          <p:cNvPr id="68" name="Google Shape;68;p13"/>
          <p:cNvSpPr/>
          <p:nvPr/>
        </p:nvSpPr>
        <p:spPr>
          <a:xfrm rot="-5400000">
            <a:off x="713268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69" name="Google Shape;69;p13"/>
          <p:cNvSpPr/>
          <p:nvPr/>
        </p:nvSpPr>
        <p:spPr>
          <a:xfrm rot="-5400000">
            <a:off x="675888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70" name="Google Shape;70;p13"/>
          <p:cNvSpPr/>
          <p:nvPr/>
        </p:nvSpPr>
        <p:spPr>
          <a:xfrm rot="-5400000">
            <a:off x="788026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71" name="Google Shape;71;p13"/>
          <p:cNvSpPr/>
          <p:nvPr/>
        </p:nvSpPr>
        <p:spPr>
          <a:xfrm rot="-5400000">
            <a:off x="750647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72" name="Google Shape;72;p13"/>
          <p:cNvSpPr/>
          <p:nvPr/>
        </p:nvSpPr>
        <p:spPr>
          <a:xfrm rot="-5400000">
            <a:off x="862784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73" name="Google Shape;73;p13"/>
          <p:cNvSpPr/>
          <p:nvPr/>
        </p:nvSpPr>
        <p:spPr>
          <a:xfrm rot="-5400000">
            <a:off x="825405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74" name="Google Shape;74;p13"/>
          <p:cNvSpPr/>
          <p:nvPr/>
        </p:nvSpPr>
        <p:spPr>
          <a:xfrm rot="-5400000">
            <a:off x="638511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accY RMS</a:t>
            </a:r>
            <a:endParaRPr sz="1600"/>
          </a:p>
        </p:txBody>
      </p:sp>
      <p:sp>
        <p:nvSpPr>
          <p:cNvPr id="75" name="Google Shape;75;p13"/>
          <p:cNvSpPr/>
          <p:nvPr/>
        </p:nvSpPr>
        <p:spPr>
          <a:xfrm rot="-5400000">
            <a:off x="9375429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0.5-1.0</a:t>
            </a:r>
            <a:endParaRPr sz="1600"/>
          </a:p>
        </p:txBody>
      </p:sp>
      <p:sp>
        <p:nvSpPr>
          <p:cNvPr id="76" name="Google Shape;76;p13"/>
          <p:cNvSpPr/>
          <p:nvPr/>
        </p:nvSpPr>
        <p:spPr>
          <a:xfrm rot="-5400000">
            <a:off x="900163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77" name="Google Shape;77;p13"/>
          <p:cNvSpPr/>
          <p:nvPr/>
        </p:nvSpPr>
        <p:spPr>
          <a:xfrm rot="-5400000">
            <a:off x="1012301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2.0-5.0</a:t>
            </a:r>
            <a:endParaRPr sz="1600"/>
          </a:p>
        </p:txBody>
      </p:sp>
      <p:sp>
        <p:nvSpPr>
          <p:cNvPr id="78" name="Google Shape;78;p13"/>
          <p:cNvSpPr/>
          <p:nvPr/>
        </p:nvSpPr>
        <p:spPr>
          <a:xfrm rot="-5400000">
            <a:off x="974922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1.0-2.0</a:t>
            </a:r>
            <a:endParaRPr sz="1600"/>
          </a:p>
        </p:txBody>
      </p:sp>
      <p:sp>
        <p:nvSpPr>
          <p:cNvPr id="79" name="Google Shape;79;p13"/>
          <p:cNvSpPr/>
          <p:nvPr/>
        </p:nvSpPr>
        <p:spPr>
          <a:xfrm rot="-5400000">
            <a:off x="1124439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80" name="Google Shape;80;p13"/>
          <p:cNvSpPr/>
          <p:nvPr/>
        </p:nvSpPr>
        <p:spPr>
          <a:xfrm rot="-5400000">
            <a:off x="1087060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81" name="Google Shape;81;p13"/>
          <p:cNvSpPr/>
          <p:nvPr/>
        </p:nvSpPr>
        <p:spPr>
          <a:xfrm rot="-5400000">
            <a:off x="1199197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82" name="Google Shape;82;p13"/>
          <p:cNvSpPr/>
          <p:nvPr/>
        </p:nvSpPr>
        <p:spPr>
          <a:xfrm rot="-5400000">
            <a:off x="11618185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83" name="Google Shape;83;p13"/>
          <p:cNvSpPr/>
          <p:nvPr/>
        </p:nvSpPr>
        <p:spPr>
          <a:xfrm rot="-5400000">
            <a:off x="1273956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84" name="Google Shape;84;p13"/>
          <p:cNvSpPr/>
          <p:nvPr/>
        </p:nvSpPr>
        <p:spPr>
          <a:xfrm rot="-5400000">
            <a:off x="1236576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85" name="Google Shape;85;p13"/>
          <p:cNvSpPr/>
          <p:nvPr/>
        </p:nvSpPr>
        <p:spPr>
          <a:xfrm rot="-5400000">
            <a:off x="1049682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accZ RMS</a:t>
            </a:r>
            <a:endParaRPr sz="1600"/>
          </a:p>
        </p:txBody>
      </p:sp>
      <p:sp>
        <p:nvSpPr>
          <p:cNvPr id="86" name="Google Shape;86;p13"/>
          <p:cNvSpPr/>
          <p:nvPr/>
        </p:nvSpPr>
        <p:spPr>
          <a:xfrm rot="-5400000">
            <a:off x="1348714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0.5-1.0</a:t>
            </a:r>
            <a:endParaRPr sz="1600"/>
          </a:p>
        </p:txBody>
      </p:sp>
      <p:sp>
        <p:nvSpPr>
          <p:cNvPr id="87" name="Google Shape;87;p13"/>
          <p:cNvSpPr/>
          <p:nvPr/>
        </p:nvSpPr>
        <p:spPr>
          <a:xfrm rot="-5400000">
            <a:off x="1311335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88" name="Google Shape;88;p13"/>
          <p:cNvSpPr/>
          <p:nvPr/>
        </p:nvSpPr>
        <p:spPr>
          <a:xfrm rot="-5400000">
            <a:off x="1423472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2.0-5.0</a:t>
            </a:r>
            <a:endParaRPr sz="1600"/>
          </a:p>
        </p:txBody>
      </p:sp>
      <p:sp>
        <p:nvSpPr>
          <p:cNvPr id="89" name="Google Shape;89;p13"/>
          <p:cNvSpPr/>
          <p:nvPr/>
        </p:nvSpPr>
        <p:spPr>
          <a:xfrm rot="-5400000">
            <a:off x="1386093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1.0-2.0</a:t>
            </a:r>
            <a:endParaRPr sz="1600"/>
          </a:p>
        </p:txBody>
      </p:sp>
      <p:sp>
        <p:nvSpPr>
          <p:cNvPr id="90" name="Google Shape;90;p13"/>
          <p:cNvSpPr/>
          <p:nvPr/>
        </p:nvSpPr>
        <p:spPr>
          <a:xfrm>
            <a:off x="4099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861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62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6339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7101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863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595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9357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007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0835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11597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12329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13091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385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14569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184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2605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15331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16093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7094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7856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8618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938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10096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10858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11620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12352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560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6362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9334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10096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7840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8602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16650725" y="47869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1</a:t>
            </a:r>
            <a:endParaRPr sz="3000"/>
          </a:p>
        </p:txBody>
      </p:sp>
      <p:sp>
        <p:nvSpPr>
          <p:cNvPr id="124" name="Google Shape;124;p13"/>
          <p:cNvSpPr txBox="1"/>
          <p:nvPr/>
        </p:nvSpPr>
        <p:spPr>
          <a:xfrm>
            <a:off x="16650725" y="59516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2</a:t>
            </a:r>
            <a:endParaRPr sz="3000"/>
          </a:p>
        </p:txBody>
      </p:sp>
      <p:sp>
        <p:nvSpPr>
          <p:cNvPr id="125" name="Google Shape;125;p13"/>
          <p:cNvSpPr txBox="1"/>
          <p:nvPr/>
        </p:nvSpPr>
        <p:spPr>
          <a:xfrm>
            <a:off x="15888825" y="7422500"/>
            <a:ext cx="2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 layer</a:t>
            </a:r>
            <a:endParaRPr sz="3000"/>
          </a:p>
        </p:txBody>
      </p:sp>
      <p:sp>
        <p:nvSpPr>
          <p:cNvPr id="126" name="Footer Placeholder 1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7" name="Google Shape;6607;p22"/>
          <p:cNvSpPr/>
          <p:nvPr/>
        </p:nvSpPr>
        <p:spPr>
          <a:xfrm>
            <a:off x="7024150" y="3540450"/>
            <a:ext cx="3206100" cy="3206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sp>
        <p:nvSpPr>
          <p:cNvPr id="6608" name="Google Shape;6608;p22"/>
          <p:cNvSpPr txBox="1"/>
          <p:nvPr/>
        </p:nvSpPr>
        <p:spPr>
          <a:xfrm>
            <a:off x="1028800" y="4367100"/>
            <a:ext cx="37956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sample features</a:t>
            </a:r>
            <a:endParaRPr sz="3000"/>
          </a:p>
        </p:txBody>
      </p:sp>
      <p:cxnSp>
        <p:nvCxnSpPr>
          <p:cNvPr id="6609" name="Google Shape;6609;p22"/>
          <p:cNvCxnSpPr>
            <a:endCxn id="6607" idx="2"/>
          </p:cNvCxnSpPr>
          <p:nvPr/>
        </p:nvCxnSpPr>
        <p:spPr>
          <a:xfrm>
            <a:off x="4824250" y="5143500"/>
            <a:ext cx="219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0" name="Google Shape;6610;p22"/>
          <p:cNvCxnSpPr/>
          <p:nvPr/>
        </p:nvCxnSpPr>
        <p:spPr>
          <a:xfrm>
            <a:off x="10230250" y="5143500"/>
            <a:ext cx="219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11" name="Google Shape;6611;p22"/>
          <p:cNvSpPr txBox="1"/>
          <p:nvPr/>
        </p:nvSpPr>
        <p:spPr>
          <a:xfrm>
            <a:off x="12430000" y="4767150"/>
            <a:ext cx="4169400" cy="752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Predicted: Circle</a:t>
            </a:r>
            <a:endParaRPr sz="3000"/>
          </a:p>
        </p:txBody>
      </p:sp>
      <p:sp>
        <p:nvSpPr>
          <p:cNvPr id="6612" name="Google Shape;6612;p22"/>
          <p:cNvSpPr txBox="1"/>
          <p:nvPr/>
        </p:nvSpPr>
        <p:spPr>
          <a:xfrm>
            <a:off x="2279650" y="5626650"/>
            <a:ext cx="2544600" cy="598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Label: Circle</a:t>
            </a:r>
            <a:endParaRPr sz="3000"/>
          </a:p>
        </p:txBody>
      </p:sp>
      <p:sp>
        <p:nvSpPr>
          <p:cNvPr id="6613" name="Google Shape;6613;p22"/>
          <p:cNvSpPr/>
          <p:nvPr/>
        </p:nvSpPr>
        <p:spPr>
          <a:xfrm>
            <a:off x="6959500" y="7605600"/>
            <a:ext cx="3335400" cy="1667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Loss function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(or “cost function”)</a:t>
            </a:r>
            <a:endParaRPr sz="3000"/>
          </a:p>
        </p:txBody>
      </p:sp>
      <p:cxnSp>
        <p:nvCxnSpPr>
          <p:cNvPr id="6614" name="Google Shape;6614;p22"/>
          <p:cNvCxnSpPr/>
          <p:nvPr/>
        </p:nvCxnSpPr>
        <p:spPr>
          <a:xfrm>
            <a:off x="4838775" y="6239775"/>
            <a:ext cx="2142300" cy="139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5" name="Google Shape;6615;p22"/>
          <p:cNvCxnSpPr/>
          <p:nvPr/>
        </p:nvCxnSpPr>
        <p:spPr>
          <a:xfrm flipH="1">
            <a:off x="10302375" y="5520900"/>
            <a:ext cx="2156400" cy="208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6" name="Google Shape;6616;p22"/>
          <p:cNvCxnSpPr>
            <a:stCxn id="6613" idx="0"/>
            <a:endCxn id="6607" idx="4"/>
          </p:cNvCxnSpPr>
          <p:nvPr/>
        </p:nvCxnSpPr>
        <p:spPr>
          <a:xfrm rot="10800000">
            <a:off x="8627200" y="6746700"/>
            <a:ext cx="0" cy="85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7" name="Google Shape;6617;p22"/>
          <p:cNvCxnSpPr/>
          <p:nvPr/>
        </p:nvCxnSpPr>
        <p:spPr>
          <a:xfrm>
            <a:off x="3714638" y="503200"/>
            <a:ext cx="0" cy="235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18" name="Google Shape;6618;p22"/>
          <p:cNvCxnSpPr/>
          <p:nvPr/>
        </p:nvCxnSpPr>
        <p:spPr>
          <a:xfrm rot="10800000">
            <a:off x="3513438" y="2688525"/>
            <a:ext cx="336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619" name="Google Shape;6619;p22"/>
          <p:cNvSpPr txBox="1"/>
          <p:nvPr/>
        </p:nvSpPr>
        <p:spPr>
          <a:xfrm>
            <a:off x="5540538" y="2760450"/>
            <a:ext cx="13371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epochs</a:t>
            </a:r>
            <a:endParaRPr sz="2400"/>
          </a:p>
        </p:txBody>
      </p:sp>
      <p:sp>
        <p:nvSpPr>
          <p:cNvPr id="6620" name="Google Shape;6620;p22"/>
          <p:cNvSpPr txBox="1"/>
          <p:nvPr/>
        </p:nvSpPr>
        <p:spPr>
          <a:xfrm rot="-5400000">
            <a:off x="2866413" y="774625"/>
            <a:ext cx="10926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loss</a:t>
            </a:r>
            <a:endParaRPr sz="2400"/>
          </a:p>
        </p:txBody>
      </p:sp>
      <p:sp>
        <p:nvSpPr>
          <p:cNvPr id="6621" name="Google Shape;6621;p22"/>
          <p:cNvSpPr/>
          <p:nvPr/>
        </p:nvSpPr>
        <p:spPr>
          <a:xfrm>
            <a:off x="3772138" y="690125"/>
            <a:ext cx="2889850" cy="1696525"/>
          </a:xfrm>
          <a:custGeom>
            <a:avLst/>
            <a:gdLst/>
            <a:ahLst/>
            <a:cxnLst/>
            <a:rect l="l" t="t" r="r" b="b"/>
            <a:pathLst>
              <a:path w="115594" h="67861" extrusionOk="0">
                <a:moveTo>
                  <a:pt x="0" y="0"/>
                </a:moveTo>
                <a:cubicBezTo>
                  <a:pt x="1054" y="6709"/>
                  <a:pt x="4026" y="30671"/>
                  <a:pt x="6326" y="40256"/>
                </a:cubicBezTo>
                <a:cubicBezTo>
                  <a:pt x="8626" y="49841"/>
                  <a:pt x="10831" y="53771"/>
                  <a:pt x="13802" y="57509"/>
                </a:cubicBezTo>
                <a:cubicBezTo>
                  <a:pt x="16773" y="61247"/>
                  <a:pt x="20416" y="61535"/>
                  <a:pt x="24154" y="62685"/>
                </a:cubicBezTo>
                <a:cubicBezTo>
                  <a:pt x="27892" y="63835"/>
                  <a:pt x="20991" y="63547"/>
                  <a:pt x="36231" y="64410"/>
                </a:cubicBezTo>
                <a:cubicBezTo>
                  <a:pt x="51471" y="65273"/>
                  <a:pt x="102367" y="67286"/>
                  <a:pt x="115594" y="6786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6622" name="Google Shape;6622;p22"/>
          <p:cNvCxnSpPr/>
          <p:nvPr/>
        </p:nvCxnSpPr>
        <p:spPr>
          <a:xfrm>
            <a:off x="10953638" y="503200"/>
            <a:ext cx="0" cy="235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23" name="Google Shape;6623;p22"/>
          <p:cNvCxnSpPr/>
          <p:nvPr/>
        </p:nvCxnSpPr>
        <p:spPr>
          <a:xfrm rot="10800000">
            <a:off x="10752438" y="2688525"/>
            <a:ext cx="336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624" name="Google Shape;6624;p22"/>
          <p:cNvSpPr txBox="1"/>
          <p:nvPr/>
        </p:nvSpPr>
        <p:spPr>
          <a:xfrm>
            <a:off x="12779538" y="2760450"/>
            <a:ext cx="13371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epochs</a:t>
            </a:r>
            <a:endParaRPr sz="2400"/>
          </a:p>
        </p:txBody>
      </p:sp>
      <p:sp>
        <p:nvSpPr>
          <p:cNvPr id="6625" name="Google Shape;6625;p22"/>
          <p:cNvSpPr txBox="1"/>
          <p:nvPr/>
        </p:nvSpPr>
        <p:spPr>
          <a:xfrm rot="-5400000">
            <a:off x="9846675" y="1033475"/>
            <a:ext cx="16101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sp>
        <p:nvSpPr>
          <p:cNvPr id="6626" name="Google Shape;6626;p22"/>
          <p:cNvSpPr/>
          <p:nvPr/>
        </p:nvSpPr>
        <p:spPr>
          <a:xfrm rot="10800000" flipH="1">
            <a:off x="11011138" y="690125"/>
            <a:ext cx="2889850" cy="1696525"/>
          </a:xfrm>
          <a:custGeom>
            <a:avLst/>
            <a:gdLst/>
            <a:ahLst/>
            <a:cxnLst/>
            <a:rect l="l" t="t" r="r" b="b"/>
            <a:pathLst>
              <a:path w="115594" h="67861" extrusionOk="0">
                <a:moveTo>
                  <a:pt x="0" y="0"/>
                </a:moveTo>
                <a:cubicBezTo>
                  <a:pt x="1054" y="6709"/>
                  <a:pt x="4026" y="30671"/>
                  <a:pt x="6326" y="40256"/>
                </a:cubicBezTo>
                <a:cubicBezTo>
                  <a:pt x="8626" y="49841"/>
                  <a:pt x="10831" y="53771"/>
                  <a:pt x="13802" y="57509"/>
                </a:cubicBezTo>
                <a:cubicBezTo>
                  <a:pt x="16773" y="61247"/>
                  <a:pt x="20416" y="61535"/>
                  <a:pt x="24154" y="62685"/>
                </a:cubicBezTo>
                <a:cubicBezTo>
                  <a:pt x="27892" y="63835"/>
                  <a:pt x="20991" y="63547"/>
                  <a:pt x="36231" y="64410"/>
                </a:cubicBezTo>
                <a:cubicBezTo>
                  <a:pt x="51471" y="65273"/>
                  <a:pt x="102367" y="67286"/>
                  <a:pt x="115594" y="6786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Footer Placeholder 2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1" name="Google Shape;6631;p23"/>
          <p:cNvSpPr/>
          <p:nvPr/>
        </p:nvSpPr>
        <p:spPr>
          <a:xfrm>
            <a:off x="903350" y="2247788"/>
            <a:ext cx="2226600" cy="68103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</a:t>
            </a:r>
            <a:endParaRPr sz="2400"/>
          </a:p>
        </p:txBody>
      </p:sp>
      <p:sp>
        <p:nvSpPr>
          <p:cNvPr id="6632" name="Google Shape;6632;p23"/>
          <p:cNvSpPr/>
          <p:nvPr/>
        </p:nvSpPr>
        <p:spPr>
          <a:xfrm>
            <a:off x="6368525" y="2247788"/>
            <a:ext cx="2226600" cy="40311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Set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(60%)</a:t>
            </a:r>
            <a:endParaRPr sz="2400"/>
          </a:p>
        </p:txBody>
      </p:sp>
      <p:sp>
        <p:nvSpPr>
          <p:cNvPr id="6633" name="Google Shape;6633;p23"/>
          <p:cNvSpPr/>
          <p:nvPr/>
        </p:nvSpPr>
        <p:spPr>
          <a:xfrm>
            <a:off x="6368525" y="6278888"/>
            <a:ext cx="2226600" cy="13896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 Set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(20%)</a:t>
            </a:r>
            <a:endParaRPr sz="2400"/>
          </a:p>
        </p:txBody>
      </p:sp>
      <p:sp>
        <p:nvSpPr>
          <p:cNvPr id="6634" name="Google Shape;6634;p23"/>
          <p:cNvSpPr/>
          <p:nvPr/>
        </p:nvSpPr>
        <p:spPr>
          <a:xfrm>
            <a:off x="6368525" y="7980988"/>
            <a:ext cx="2226600" cy="1389600"/>
          </a:xfrm>
          <a:prstGeom prst="rect">
            <a:avLst/>
          </a:prstGeom>
          <a:solidFill>
            <a:srgbClr val="EAD1D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Test Set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(20%)</a:t>
            </a:r>
            <a:endParaRPr sz="2400"/>
          </a:p>
        </p:txBody>
      </p:sp>
      <p:sp>
        <p:nvSpPr>
          <p:cNvPr id="6635" name="Google Shape;6635;p23"/>
          <p:cNvSpPr/>
          <p:nvPr/>
        </p:nvSpPr>
        <p:spPr>
          <a:xfrm>
            <a:off x="11724275" y="3293288"/>
            <a:ext cx="1940100" cy="1940100"/>
          </a:xfrm>
          <a:prstGeom prst="ellipse">
            <a:avLst/>
          </a:prstGeom>
          <a:solidFill>
            <a:srgbClr val="EEEEEE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cxnSp>
        <p:nvCxnSpPr>
          <p:cNvPr id="6636" name="Google Shape;6636;p23"/>
          <p:cNvCxnSpPr>
            <a:stCxn id="6632" idx="3"/>
            <a:endCxn id="6635" idx="2"/>
          </p:cNvCxnSpPr>
          <p:nvPr/>
        </p:nvCxnSpPr>
        <p:spPr>
          <a:xfrm>
            <a:off x="8595125" y="4263338"/>
            <a:ext cx="31293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37" name="Google Shape;6637;p23"/>
          <p:cNvSpPr txBox="1"/>
          <p:nvPr/>
        </p:nvSpPr>
        <p:spPr>
          <a:xfrm>
            <a:off x="8401925" y="3199238"/>
            <a:ext cx="35157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Used to train model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(update parameters)</a:t>
            </a:r>
            <a:endParaRPr sz="2400"/>
          </a:p>
        </p:txBody>
      </p:sp>
      <p:cxnSp>
        <p:nvCxnSpPr>
          <p:cNvPr id="6638" name="Google Shape;6638;p23"/>
          <p:cNvCxnSpPr>
            <a:endCxn id="6635" idx="3"/>
          </p:cNvCxnSpPr>
          <p:nvPr/>
        </p:nvCxnSpPr>
        <p:spPr>
          <a:xfrm rot="10800000" flipH="1">
            <a:off x="8594996" y="4949266"/>
            <a:ext cx="3413400" cy="20244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39" name="Google Shape;6639;p23"/>
          <p:cNvSpPr txBox="1"/>
          <p:nvPr/>
        </p:nvSpPr>
        <p:spPr>
          <a:xfrm>
            <a:off x="8595125" y="4448313"/>
            <a:ext cx="23589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Used to validate model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 unseen data</a:t>
            </a:r>
            <a:endParaRPr sz="2400"/>
          </a:p>
        </p:txBody>
      </p:sp>
      <p:sp>
        <p:nvSpPr>
          <p:cNvPr id="6640" name="Google Shape;6640;p23"/>
          <p:cNvSpPr/>
          <p:nvPr/>
        </p:nvSpPr>
        <p:spPr>
          <a:xfrm>
            <a:off x="15444550" y="3293288"/>
            <a:ext cx="1940100" cy="1940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cxnSp>
        <p:nvCxnSpPr>
          <p:cNvPr id="6641" name="Google Shape;6641;p23"/>
          <p:cNvCxnSpPr>
            <a:endCxn id="6640" idx="2"/>
          </p:cNvCxnSpPr>
          <p:nvPr/>
        </p:nvCxnSpPr>
        <p:spPr>
          <a:xfrm>
            <a:off x="13664350" y="4263338"/>
            <a:ext cx="1780200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642" name="Google Shape;6642;p23"/>
          <p:cNvSpPr txBox="1"/>
          <p:nvPr/>
        </p:nvSpPr>
        <p:spPr>
          <a:xfrm>
            <a:off x="12515950" y="1879200"/>
            <a:ext cx="4077000" cy="1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Tweak hyperparameters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repeat training until model performs well on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validation data</a:t>
            </a:r>
            <a:endParaRPr sz="2400"/>
          </a:p>
        </p:txBody>
      </p:sp>
      <p:cxnSp>
        <p:nvCxnSpPr>
          <p:cNvPr id="6643" name="Google Shape;6643;p23"/>
          <p:cNvCxnSpPr>
            <a:stCxn id="6634" idx="3"/>
            <a:endCxn id="6640" idx="3"/>
          </p:cNvCxnSpPr>
          <p:nvPr/>
        </p:nvCxnSpPr>
        <p:spPr>
          <a:xfrm rot="10800000" flipH="1">
            <a:off x="8595125" y="4949188"/>
            <a:ext cx="7133400" cy="3726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44" name="Google Shape;6644;p23"/>
          <p:cNvSpPr txBox="1"/>
          <p:nvPr/>
        </p:nvSpPr>
        <p:spPr>
          <a:xfrm>
            <a:off x="11514875" y="7162438"/>
            <a:ext cx="23589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test to evaluate model performance</a:t>
            </a:r>
            <a:endParaRPr sz="2400"/>
          </a:p>
        </p:txBody>
      </p:sp>
      <p:sp>
        <p:nvSpPr>
          <p:cNvPr id="6645" name="Google Shape;6645;p23"/>
          <p:cNvSpPr/>
          <p:nvPr/>
        </p:nvSpPr>
        <p:spPr>
          <a:xfrm>
            <a:off x="3909388" y="4803788"/>
            <a:ext cx="1679700" cy="169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6" name="Google Shape;6646;p23"/>
          <p:cNvSpPr txBox="1"/>
          <p:nvPr/>
        </p:nvSpPr>
        <p:spPr>
          <a:xfrm>
            <a:off x="3635925" y="6502100"/>
            <a:ext cx="22266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Randomly divide dataset</a:t>
            </a:r>
            <a:endParaRPr sz="2400"/>
          </a:p>
        </p:txBody>
      </p:sp>
      <p:sp>
        <p:nvSpPr>
          <p:cNvPr id="6647" name="Google Shape;6647;p23"/>
          <p:cNvSpPr txBox="1"/>
          <p:nvPr/>
        </p:nvSpPr>
        <p:spPr>
          <a:xfrm>
            <a:off x="623400" y="373025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00000"/>
                </a:solidFill>
              </a:rPr>
              <a:t>Holdout Method</a:t>
            </a:r>
            <a:endParaRPr sz="5600">
              <a:solidFill>
                <a:srgbClr val="0000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2" name="Google Shape;6652;p24"/>
          <p:cNvSpPr/>
          <p:nvPr/>
        </p:nvSpPr>
        <p:spPr>
          <a:xfrm>
            <a:off x="7024150" y="3540450"/>
            <a:ext cx="3206100" cy="3206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sp>
        <p:nvSpPr>
          <p:cNvPr id="6653" name="Google Shape;6653;p24"/>
          <p:cNvSpPr txBox="1"/>
          <p:nvPr/>
        </p:nvSpPr>
        <p:spPr>
          <a:xfrm>
            <a:off x="655225" y="4367100"/>
            <a:ext cx="41694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Validation sample features</a:t>
            </a:r>
            <a:endParaRPr sz="3000"/>
          </a:p>
        </p:txBody>
      </p:sp>
      <p:cxnSp>
        <p:nvCxnSpPr>
          <p:cNvPr id="6654" name="Google Shape;6654;p24"/>
          <p:cNvCxnSpPr>
            <a:endCxn id="6652" idx="2"/>
          </p:cNvCxnSpPr>
          <p:nvPr/>
        </p:nvCxnSpPr>
        <p:spPr>
          <a:xfrm>
            <a:off x="4824250" y="5143500"/>
            <a:ext cx="219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5" name="Google Shape;6655;p24"/>
          <p:cNvCxnSpPr/>
          <p:nvPr/>
        </p:nvCxnSpPr>
        <p:spPr>
          <a:xfrm>
            <a:off x="10230250" y="5143500"/>
            <a:ext cx="219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56" name="Google Shape;6656;p24"/>
          <p:cNvSpPr txBox="1"/>
          <p:nvPr/>
        </p:nvSpPr>
        <p:spPr>
          <a:xfrm>
            <a:off x="12430000" y="4767150"/>
            <a:ext cx="4169400" cy="752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Predicted: Up-Down</a:t>
            </a:r>
            <a:endParaRPr sz="3000"/>
          </a:p>
        </p:txBody>
      </p:sp>
      <p:sp>
        <p:nvSpPr>
          <p:cNvPr id="6657" name="Google Shape;6657;p24"/>
          <p:cNvSpPr txBox="1"/>
          <p:nvPr/>
        </p:nvSpPr>
        <p:spPr>
          <a:xfrm>
            <a:off x="2279650" y="5626650"/>
            <a:ext cx="2544600" cy="598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Label: Circle</a:t>
            </a:r>
            <a:endParaRPr sz="3000"/>
          </a:p>
        </p:txBody>
      </p:sp>
      <p:sp>
        <p:nvSpPr>
          <p:cNvPr id="6658" name="Google Shape;6658;p24"/>
          <p:cNvSpPr/>
          <p:nvPr/>
        </p:nvSpPr>
        <p:spPr>
          <a:xfrm>
            <a:off x="6959500" y="7605600"/>
            <a:ext cx="3335400" cy="1667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Loss function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(or “cost function”)</a:t>
            </a:r>
            <a:endParaRPr sz="3000"/>
          </a:p>
        </p:txBody>
      </p:sp>
      <p:cxnSp>
        <p:nvCxnSpPr>
          <p:cNvPr id="6659" name="Google Shape;6659;p24"/>
          <p:cNvCxnSpPr/>
          <p:nvPr/>
        </p:nvCxnSpPr>
        <p:spPr>
          <a:xfrm>
            <a:off x="4838775" y="6239775"/>
            <a:ext cx="2142300" cy="139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0" name="Google Shape;6660;p24"/>
          <p:cNvCxnSpPr/>
          <p:nvPr/>
        </p:nvCxnSpPr>
        <p:spPr>
          <a:xfrm flipH="1">
            <a:off x="10302375" y="5520900"/>
            <a:ext cx="2156400" cy="208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1" name="Google Shape;6661;p24"/>
          <p:cNvCxnSpPr/>
          <p:nvPr/>
        </p:nvCxnSpPr>
        <p:spPr>
          <a:xfrm>
            <a:off x="3714638" y="503200"/>
            <a:ext cx="0" cy="235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62" name="Google Shape;6662;p24"/>
          <p:cNvCxnSpPr/>
          <p:nvPr/>
        </p:nvCxnSpPr>
        <p:spPr>
          <a:xfrm rot="10800000">
            <a:off x="3513438" y="2688525"/>
            <a:ext cx="336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663" name="Google Shape;6663;p24"/>
          <p:cNvSpPr txBox="1"/>
          <p:nvPr/>
        </p:nvSpPr>
        <p:spPr>
          <a:xfrm>
            <a:off x="5540538" y="2760450"/>
            <a:ext cx="13371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epochs</a:t>
            </a:r>
            <a:endParaRPr sz="2400"/>
          </a:p>
        </p:txBody>
      </p:sp>
      <p:sp>
        <p:nvSpPr>
          <p:cNvPr id="6664" name="Google Shape;6664;p24"/>
          <p:cNvSpPr txBox="1"/>
          <p:nvPr/>
        </p:nvSpPr>
        <p:spPr>
          <a:xfrm rot="-5400000">
            <a:off x="2866413" y="774625"/>
            <a:ext cx="10926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loss</a:t>
            </a:r>
            <a:endParaRPr sz="2400"/>
          </a:p>
        </p:txBody>
      </p:sp>
      <p:sp>
        <p:nvSpPr>
          <p:cNvPr id="6665" name="Google Shape;6665;p24"/>
          <p:cNvSpPr/>
          <p:nvPr/>
        </p:nvSpPr>
        <p:spPr>
          <a:xfrm>
            <a:off x="3772138" y="690125"/>
            <a:ext cx="2889850" cy="1696525"/>
          </a:xfrm>
          <a:custGeom>
            <a:avLst/>
            <a:gdLst/>
            <a:ahLst/>
            <a:cxnLst/>
            <a:rect l="l" t="t" r="r" b="b"/>
            <a:pathLst>
              <a:path w="115594" h="67861" extrusionOk="0">
                <a:moveTo>
                  <a:pt x="0" y="0"/>
                </a:moveTo>
                <a:cubicBezTo>
                  <a:pt x="1054" y="6709"/>
                  <a:pt x="4026" y="30671"/>
                  <a:pt x="6326" y="40256"/>
                </a:cubicBezTo>
                <a:cubicBezTo>
                  <a:pt x="8626" y="49841"/>
                  <a:pt x="10831" y="53771"/>
                  <a:pt x="13802" y="57509"/>
                </a:cubicBezTo>
                <a:cubicBezTo>
                  <a:pt x="16773" y="61247"/>
                  <a:pt x="20416" y="61535"/>
                  <a:pt x="24154" y="62685"/>
                </a:cubicBezTo>
                <a:cubicBezTo>
                  <a:pt x="27892" y="63835"/>
                  <a:pt x="20991" y="63547"/>
                  <a:pt x="36231" y="64410"/>
                </a:cubicBezTo>
                <a:cubicBezTo>
                  <a:pt x="51471" y="65273"/>
                  <a:pt x="102367" y="67286"/>
                  <a:pt x="115594" y="6786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6666" name="Google Shape;6666;p24"/>
          <p:cNvCxnSpPr/>
          <p:nvPr/>
        </p:nvCxnSpPr>
        <p:spPr>
          <a:xfrm>
            <a:off x="10953638" y="503200"/>
            <a:ext cx="0" cy="235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67" name="Google Shape;6667;p24"/>
          <p:cNvCxnSpPr/>
          <p:nvPr/>
        </p:nvCxnSpPr>
        <p:spPr>
          <a:xfrm rot="10800000">
            <a:off x="10752438" y="2688525"/>
            <a:ext cx="336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668" name="Google Shape;6668;p24"/>
          <p:cNvSpPr txBox="1"/>
          <p:nvPr/>
        </p:nvSpPr>
        <p:spPr>
          <a:xfrm>
            <a:off x="12779538" y="2760450"/>
            <a:ext cx="13371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epochs</a:t>
            </a:r>
            <a:endParaRPr sz="2400"/>
          </a:p>
        </p:txBody>
      </p:sp>
      <p:sp>
        <p:nvSpPr>
          <p:cNvPr id="6669" name="Google Shape;6669;p24"/>
          <p:cNvSpPr txBox="1"/>
          <p:nvPr/>
        </p:nvSpPr>
        <p:spPr>
          <a:xfrm rot="-5400000">
            <a:off x="9846675" y="1033475"/>
            <a:ext cx="16101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accuracy</a:t>
            </a:r>
            <a:endParaRPr sz="2400"/>
          </a:p>
        </p:txBody>
      </p:sp>
      <p:sp>
        <p:nvSpPr>
          <p:cNvPr id="6670" name="Google Shape;6670;p24"/>
          <p:cNvSpPr/>
          <p:nvPr/>
        </p:nvSpPr>
        <p:spPr>
          <a:xfrm rot="10800000" flipH="1">
            <a:off x="11011138" y="690125"/>
            <a:ext cx="2889850" cy="1696525"/>
          </a:xfrm>
          <a:custGeom>
            <a:avLst/>
            <a:gdLst/>
            <a:ahLst/>
            <a:cxnLst/>
            <a:rect l="l" t="t" r="r" b="b"/>
            <a:pathLst>
              <a:path w="115594" h="67861" extrusionOk="0">
                <a:moveTo>
                  <a:pt x="0" y="0"/>
                </a:moveTo>
                <a:cubicBezTo>
                  <a:pt x="1054" y="6709"/>
                  <a:pt x="4026" y="30671"/>
                  <a:pt x="6326" y="40256"/>
                </a:cubicBezTo>
                <a:cubicBezTo>
                  <a:pt x="8626" y="49841"/>
                  <a:pt x="10831" y="53771"/>
                  <a:pt x="13802" y="57509"/>
                </a:cubicBezTo>
                <a:cubicBezTo>
                  <a:pt x="16773" y="61247"/>
                  <a:pt x="20416" y="61535"/>
                  <a:pt x="24154" y="62685"/>
                </a:cubicBezTo>
                <a:cubicBezTo>
                  <a:pt x="27892" y="63835"/>
                  <a:pt x="20991" y="63547"/>
                  <a:pt x="36231" y="64410"/>
                </a:cubicBezTo>
                <a:cubicBezTo>
                  <a:pt x="51471" y="65273"/>
                  <a:pt x="102367" y="67286"/>
                  <a:pt x="115594" y="67861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Footer Placeholder 2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3337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833500" y="8135575"/>
            <a:ext cx="2667300" cy="617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sp>
        <p:nvSpPr>
          <p:cNvPr id="132" name="Google Shape;132;p14"/>
          <p:cNvSpPr/>
          <p:nvPr/>
        </p:nvSpPr>
        <p:spPr>
          <a:xfrm>
            <a:off x="3291150" y="290625"/>
            <a:ext cx="122391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133" name="Google Shape;133;p14"/>
          <p:cNvSpPr/>
          <p:nvPr/>
        </p:nvSpPr>
        <p:spPr>
          <a:xfrm rot="-5400000">
            <a:off x="3020966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Height</a:t>
            </a:r>
            <a:endParaRPr sz="1600"/>
          </a:p>
        </p:txBody>
      </p:sp>
      <p:sp>
        <p:nvSpPr>
          <p:cNvPr id="134" name="Google Shape;134;p14"/>
          <p:cNvSpPr/>
          <p:nvPr/>
        </p:nvSpPr>
        <p:spPr>
          <a:xfrm rot="-5400000">
            <a:off x="264717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Freq</a:t>
            </a:r>
            <a:endParaRPr sz="1600"/>
          </a:p>
        </p:txBody>
      </p:sp>
      <p:sp>
        <p:nvSpPr>
          <p:cNvPr id="135" name="Google Shape;135;p14"/>
          <p:cNvSpPr/>
          <p:nvPr/>
        </p:nvSpPr>
        <p:spPr>
          <a:xfrm rot="-5400000">
            <a:off x="3768549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Height</a:t>
            </a:r>
            <a:endParaRPr sz="1600"/>
          </a:p>
        </p:txBody>
      </p:sp>
      <p:sp>
        <p:nvSpPr>
          <p:cNvPr id="136" name="Google Shape;136;p14"/>
          <p:cNvSpPr/>
          <p:nvPr/>
        </p:nvSpPr>
        <p:spPr>
          <a:xfrm rot="-5400000">
            <a:off x="339475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Freq</a:t>
            </a:r>
            <a:endParaRPr sz="1600"/>
          </a:p>
        </p:txBody>
      </p:sp>
      <p:sp>
        <p:nvSpPr>
          <p:cNvPr id="137" name="Google Shape;137;p14"/>
          <p:cNvSpPr/>
          <p:nvPr/>
        </p:nvSpPr>
        <p:spPr>
          <a:xfrm rot="-5400000">
            <a:off x="4516132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Height</a:t>
            </a:r>
            <a:endParaRPr sz="1600"/>
          </a:p>
        </p:txBody>
      </p:sp>
      <p:sp>
        <p:nvSpPr>
          <p:cNvPr id="138" name="Google Shape;138;p14"/>
          <p:cNvSpPr/>
          <p:nvPr/>
        </p:nvSpPr>
        <p:spPr>
          <a:xfrm rot="-5400000">
            <a:off x="4142341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Freq</a:t>
            </a:r>
            <a:endParaRPr sz="1600"/>
          </a:p>
        </p:txBody>
      </p:sp>
      <p:sp>
        <p:nvSpPr>
          <p:cNvPr id="139" name="Google Shape;139;p14"/>
          <p:cNvSpPr/>
          <p:nvPr/>
        </p:nvSpPr>
        <p:spPr>
          <a:xfrm rot="-5400000">
            <a:off x="2273400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RMS</a:t>
            </a:r>
            <a:endParaRPr sz="1600"/>
          </a:p>
        </p:txBody>
      </p:sp>
      <p:sp>
        <p:nvSpPr>
          <p:cNvPr id="140" name="Google Shape;140;p14"/>
          <p:cNvSpPr/>
          <p:nvPr/>
        </p:nvSpPr>
        <p:spPr>
          <a:xfrm rot="-5400000">
            <a:off x="526371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0.5-1.0</a:t>
            </a:r>
            <a:endParaRPr sz="1600"/>
          </a:p>
        </p:txBody>
      </p:sp>
      <p:sp>
        <p:nvSpPr>
          <p:cNvPr id="141" name="Google Shape;141;p14"/>
          <p:cNvSpPr/>
          <p:nvPr/>
        </p:nvSpPr>
        <p:spPr>
          <a:xfrm rot="-5400000">
            <a:off x="4889924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Spec Pow 0.1-0.5</a:t>
            </a:r>
            <a:endParaRPr sz="1600"/>
          </a:p>
        </p:txBody>
      </p:sp>
      <p:sp>
        <p:nvSpPr>
          <p:cNvPr id="142" name="Google Shape;142;p14"/>
          <p:cNvSpPr/>
          <p:nvPr/>
        </p:nvSpPr>
        <p:spPr>
          <a:xfrm rot="-5400000">
            <a:off x="601129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2.0-5.0</a:t>
            </a:r>
            <a:endParaRPr sz="1600"/>
          </a:p>
        </p:txBody>
      </p:sp>
      <p:sp>
        <p:nvSpPr>
          <p:cNvPr id="143" name="Google Shape;143;p14"/>
          <p:cNvSpPr/>
          <p:nvPr/>
        </p:nvSpPr>
        <p:spPr>
          <a:xfrm rot="-5400000">
            <a:off x="5637507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1.0-2.0</a:t>
            </a:r>
            <a:endParaRPr sz="1600"/>
          </a:p>
        </p:txBody>
      </p:sp>
      <p:sp>
        <p:nvSpPr>
          <p:cNvPr id="144" name="Google Shape;144;p14"/>
          <p:cNvSpPr/>
          <p:nvPr/>
        </p:nvSpPr>
        <p:spPr>
          <a:xfrm rot="-5400000">
            <a:off x="713268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145" name="Google Shape;145;p14"/>
          <p:cNvSpPr/>
          <p:nvPr/>
        </p:nvSpPr>
        <p:spPr>
          <a:xfrm rot="-5400000">
            <a:off x="675888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146" name="Google Shape;146;p14"/>
          <p:cNvSpPr/>
          <p:nvPr/>
        </p:nvSpPr>
        <p:spPr>
          <a:xfrm rot="-5400000">
            <a:off x="788026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147" name="Google Shape;147;p14"/>
          <p:cNvSpPr/>
          <p:nvPr/>
        </p:nvSpPr>
        <p:spPr>
          <a:xfrm rot="-5400000">
            <a:off x="750647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148" name="Google Shape;148;p14"/>
          <p:cNvSpPr/>
          <p:nvPr/>
        </p:nvSpPr>
        <p:spPr>
          <a:xfrm rot="-5400000">
            <a:off x="862784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149" name="Google Shape;149;p14"/>
          <p:cNvSpPr/>
          <p:nvPr/>
        </p:nvSpPr>
        <p:spPr>
          <a:xfrm rot="-5400000">
            <a:off x="825405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150" name="Google Shape;150;p14"/>
          <p:cNvSpPr/>
          <p:nvPr/>
        </p:nvSpPr>
        <p:spPr>
          <a:xfrm rot="-5400000">
            <a:off x="638511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accY RMS</a:t>
            </a:r>
            <a:endParaRPr sz="1600"/>
          </a:p>
        </p:txBody>
      </p:sp>
      <p:sp>
        <p:nvSpPr>
          <p:cNvPr id="151" name="Google Shape;151;p14"/>
          <p:cNvSpPr/>
          <p:nvPr/>
        </p:nvSpPr>
        <p:spPr>
          <a:xfrm rot="-5400000">
            <a:off x="9375429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0.5-1.0</a:t>
            </a:r>
            <a:endParaRPr sz="1600"/>
          </a:p>
        </p:txBody>
      </p:sp>
      <p:sp>
        <p:nvSpPr>
          <p:cNvPr id="152" name="Google Shape;152;p14"/>
          <p:cNvSpPr/>
          <p:nvPr/>
        </p:nvSpPr>
        <p:spPr>
          <a:xfrm rot="-5400000">
            <a:off x="900163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153" name="Google Shape;153;p14"/>
          <p:cNvSpPr/>
          <p:nvPr/>
        </p:nvSpPr>
        <p:spPr>
          <a:xfrm rot="-5400000">
            <a:off x="1012301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2.0-5.0</a:t>
            </a:r>
            <a:endParaRPr sz="1600"/>
          </a:p>
        </p:txBody>
      </p:sp>
      <p:sp>
        <p:nvSpPr>
          <p:cNvPr id="154" name="Google Shape;154;p14"/>
          <p:cNvSpPr/>
          <p:nvPr/>
        </p:nvSpPr>
        <p:spPr>
          <a:xfrm rot="-5400000">
            <a:off x="974922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1.0-2.0</a:t>
            </a:r>
            <a:endParaRPr sz="1600"/>
          </a:p>
        </p:txBody>
      </p:sp>
      <p:sp>
        <p:nvSpPr>
          <p:cNvPr id="155" name="Google Shape;155;p14"/>
          <p:cNvSpPr/>
          <p:nvPr/>
        </p:nvSpPr>
        <p:spPr>
          <a:xfrm rot="-5400000">
            <a:off x="1124439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156" name="Google Shape;156;p14"/>
          <p:cNvSpPr/>
          <p:nvPr/>
        </p:nvSpPr>
        <p:spPr>
          <a:xfrm rot="-5400000">
            <a:off x="1087060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157" name="Google Shape;157;p14"/>
          <p:cNvSpPr/>
          <p:nvPr/>
        </p:nvSpPr>
        <p:spPr>
          <a:xfrm rot="-5400000">
            <a:off x="1199197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158" name="Google Shape;158;p14"/>
          <p:cNvSpPr/>
          <p:nvPr/>
        </p:nvSpPr>
        <p:spPr>
          <a:xfrm rot="-5400000">
            <a:off x="11618185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159" name="Google Shape;159;p14"/>
          <p:cNvSpPr/>
          <p:nvPr/>
        </p:nvSpPr>
        <p:spPr>
          <a:xfrm rot="-5400000">
            <a:off x="1273956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160" name="Google Shape;160;p14"/>
          <p:cNvSpPr/>
          <p:nvPr/>
        </p:nvSpPr>
        <p:spPr>
          <a:xfrm rot="-5400000">
            <a:off x="1236576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161" name="Google Shape;161;p14"/>
          <p:cNvSpPr/>
          <p:nvPr/>
        </p:nvSpPr>
        <p:spPr>
          <a:xfrm rot="-5400000">
            <a:off x="1049682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accZ RMS</a:t>
            </a:r>
            <a:endParaRPr sz="1600"/>
          </a:p>
        </p:txBody>
      </p:sp>
      <p:sp>
        <p:nvSpPr>
          <p:cNvPr id="162" name="Google Shape;162;p14"/>
          <p:cNvSpPr/>
          <p:nvPr/>
        </p:nvSpPr>
        <p:spPr>
          <a:xfrm rot="-5400000">
            <a:off x="1348714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0.5-1.0</a:t>
            </a:r>
            <a:endParaRPr sz="1600"/>
          </a:p>
        </p:txBody>
      </p:sp>
      <p:sp>
        <p:nvSpPr>
          <p:cNvPr id="163" name="Google Shape;163;p14"/>
          <p:cNvSpPr/>
          <p:nvPr/>
        </p:nvSpPr>
        <p:spPr>
          <a:xfrm rot="-5400000">
            <a:off x="1311335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164" name="Google Shape;164;p14"/>
          <p:cNvSpPr/>
          <p:nvPr/>
        </p:nvSpPr>
        <p:spPr>
          <a:xfrm rot="-5400000">
            <a:off x="1423472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2.0-5.0</a:t>
            </a:r>
            <a:endParaRPr sz="1600"/>
          </a:p>
        </p:txBody>
      </p:sp>
      <p:sp>
        <p:nvSpPr>
          <p:cNvPr id="165" name="Google Shape;165;p14"/>
          <p:cNvSpPr/>
          <p:nvPr/>
        </p:nvSpPr>
        <p:spPr>
          <a:xfrm rot="-5400000">
            <a:off x="1386093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1.0-2.0</a:t>
            </a:r>
            <a:endParaRPr sz="1600"/>
          </a:p>
        </p:txBody>
      </p:sp>
      <p:sp>
        <p:nvSpPr>
          <p:cNvPr id="166" name="Google Shape;166;p14"/>
          <p:cNvSpPr/>
          <p:nvPr/>
        </p:nvSpPr>
        <p:spPr>
          <a:xfrm>
            <a:off x="4099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4861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562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6339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7101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7863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8595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9357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1007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10835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11597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12329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13091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1385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14569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/>
          <p:nvPr/>
        </p:nvSpPr>
        <p:spPr>
          <a:xfrm>
            <a:off x="184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"/>
          <p:cNvSpPr/>
          <p:nvPr/>
        </p:nvSpPr>
        <p:spPr>
          <a:xfrm>
            <a:off x="2605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15331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16093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4"/>
          <p:cNvCxnSpPr/>
          <p:nvPr/>
        </p:nvCxnSpPr>
        <p:spPr>
          <a:xfrm flipH="1">
            <a:off x="2781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4"/>
          <p:cNvCxnSpPr/>
          <p:nvPr/>
        </p:nvCxnSpPr>
        <p:spPr>
          <a:xfrm>
            <a:off x="3467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4"/>
          <p:cNvCxnSpPr/>
          <p:nvPr/>
        </p:nvCxnSpPr>
        <p:spPr>
          <a:xfrm>
            <a:off x="3467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4"/>
          <p:cNvCxnSpPr/>
          <p:nvPr/>
        </p:nvCxnSpPr>
        <p:spPr>
          <a:xfrm>
            <a:off x="3467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4"/>
          <p:cNvCxnSpPr/>
          <p:nvPr/>
        </p:nvCxnSpPr>
        <p:spPr>
          <a:xfrm>
            <a:off x="3467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14"/>
          <p:cNvCxnSpPr/>
          <p:nvPr/>
        </p:nvCxnSpPr>
        <p:spPr>
          <a:xfrm>
            <a:off x="3467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4"/>
          <p:cNvCxnSpPr/>
          <p:nvPr/>
        </p:nvCxnSpPr>
        <p:spPr>
          <a:xfrm>
            <a:off x="3467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14"/>
          <p:cNvCxnSpPr/>
          <p:nvPr/>
        </p:nvCxnSpPr>
        <p:spPr>
          <a:xfrm>
            <a:off x="3467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4"/>
          <p:cNvCxnSpPr/>
          <p:nvPr/>
        </p:nvCxnSpPr>
        <p:spPr>
          <a:xfrm>
            <a:off x="3467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4"/>
          <p:cNvCxnSpPr/>
          <p:nvPr/>
        </p:nvCxnSpPr>
        <p:spPr>
          <a:xfrm>
            <a:off x="3467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4"/>
          <p:cNvCxnSpPr/>
          <p:nvPr/>
        </p:nvCxnSpPr>
        <p:spPr>
          <a:xfrm>
            <a:off x="3467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4"/>
          <p:cNvCxnSpPr/>
          <p:nvPr/>
        </p:nvCxnSpPr>
        <p:spPr>
          <a:xfrm>
            <a:off x="3467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4"/>
          <p:cNvCxnSpPr/>
          <p:nvPr/>
        </p:nvCxnSpPr>
        <p:spPr>
          <a:xfrm>
            <a:off x="3467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4"/>
          <p:cNvCxnSpPr/>
          <p:nvPr/>
        </p:nvCxnSpPr>
        <p:spPr>
          <a:xfrm>
            <a:off x="3467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14"/>
          <p:cNvCxnSpPr/>
          <p:nvPr/>
        </p:nvCxnSpPr>
        <p:spPr>
          <a:xfrm>
            <a:off x="3467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14"/>
          <p:cNvCxnSpPr/>
          <p:nvPr/>
        </p:nvCxnSpPr>
        <p:spPr>
          <a:xfrm>
            <a:off x="3467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4"/>
          <p:cNvCxnSpPr/>
          <p:nvPr/>
        </p:nvCxnSpPr>
        <p:spPr>
          <a:xfrm>
            <a:off x="3467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4"/>
          <p:cNvCxnSpPr/>
          <p:nvPr/>
        </p:nvCxnSpPr>
        <p:spPr>
          <a:xfrm>
            <a:off x="3467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4"/>
          <p:cNvCxnSpPr/>
          <p:nvPr/>
        </p:nvCxnSpPr>
        <p:spPr>
          <a:xfrm>
            <a:off x="346710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14"/>
          <p:cNvCxnSpPr/>
          <p:nvPr/>
        </p:nvCxnSpPr>
        <p:spPr>
          <a:xfrm flipH="1">
            <a:off x="2781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14"/>
          <p:cNvCxnSpPr/>
          <p:nvPr/>
        </p:nvCxnSpPr>
        <p:spPr>
          <a:xfrm flipH="1">
            <a:off x="3543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14"/>
          <p:cNvCxnSpPr/>
          <p:nvPr/>
        </p:nvCxnSpPr>
        <p:spPr>
          <a:xfrm>
            <a:off x="4229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4"/>
          <p:cNvCxnSpPr/>
          <p:nvPr/>
        </p:nvCxnSpPr>
        <p:spPr>
          <a:xfrm>
            <a:off x="4229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4"/>
          <p:cNvCxnSpPr/>
          <p:nvPr/>
        </p:nvCxnSpPr>
        <p:spPr>
          <a:xfrm>
            <a:off x="4229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4"/>
          <p:cNvCxnSpPr/>
          <p:nvPr/>
        </p:nvCxnSpPr>
        <p:spPr>
          <a:xfrm>
            <a:off x="4229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4"/>
          <p:cNvCxnSpPr/>
          <p:nvPr/>
        </p:nvCxnSpPr>
        <p:spPr>
          <a:xfrm>
            <a:off x="4229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4"/>
          <p:cNvCxnSpPr/>
          <p:nvPr/>
        </p:nvCxnSpPr>
        <p:spPr>
          <a:xfrm>
            <a:off x="4229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4"/>
          <p:cNvCxnSpPr/>
          <p:nvPr/>
        </p:nvCxnSpPr>
        <p:spPr>
          <a:xfrm>
            <a:off x="4229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4"/>
          <p:cNvCxnSpPr/>
          <p:nvPr/>
        </p:nvCxnSpPr>
        <p:spPr>
          <a:xfrm>
            <a:off x="4229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14"/>
          <p:cNvCxnSpPr/>
          <p:nvPr/>
        </p:nvCxnSpPr>
        <p:spPr>
          <a:xfrm>
            <a:off x="4229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14"/>
          <p:cNvCxnSpPr/>
          <p:nvPr/>
        </p:nvCxnSpPr>
        <p:spPr>
          <a:xfrm>
            <a:off x="4229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14"/>
          <p:cNvCxnSpPr/>
          <p:nvPr/>
        </p:nvCxnSpPr>
        <p:spPr>
          <a:xfrm>
            <a:off x="4229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14"/>
          <p:cNvCxnSpPr/>
          <p:nvPr/>
        </p:nvCxnSpPr>
        <p:spPr>
          <a:xfrm>
            <a:off x="4229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14"/>
          <p:cNvCxnSpPr/>
          <p:nvPr/>
        </p:nvCxnSpPr>
        <p:spPr>
          <a:xfrm>
            <a:off x="4229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14"/>
          <p:cNvCxnSpPr/>
          <p:nvPr/>
        </p:nvCxnSpPr>
        <p:spPr>
          <a:xfrm>
            <a:off x="4229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14"/>
          <p:cNvCxnSpPr/>
          <p:nvPr/>
        </p:nvCxnSpPr>
        <p:spPr>
          <a:xfrm>
            <a:off x="4229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14"/>
          <p:cNvCxnSpPr/>
          <p:nvPr/>
        </p:nvCxnSpPr>
        <p:spPr>
          <a:xfrm>
            <a:off x="4229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14"/>
          <p:cNvCxnSpPr/>
          <p:nvPr/>
        </p:nvCxnSpPr>
        <p:spPr>
          <a:xfrm>
            <a:off x="4229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14"/>
          <p:cNvCxnSpPr/>
          <p:nvPr/>
        </p:nvCxnSpPr>
        <p:spPr>
          <a:xfrm flipH="1">
            <a:off x="3543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14"/>
          <p:cNvCxnSpPr/>
          <p:nvPr/>
        </p:nvCxnSpPr>
        <p:spPr>
          <a:xfrm flipH="1">
            <a:off x="4305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14"/>
          <p:cNvCxnSpPr/>
          <p:nvPr/>
        </p:nvCxnSpPr>
        <p:spPr>
          <a:xfrm>
            <a:off x="4991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4"/>
          <p:cNvCxnSpPr/>
          <p:nvPr/>
        </p:nvCxnSpPr>
        <p:spPr>
          <a:xfrm>
            <a:off x="4991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4"/>
          <p:cNvCxnSpPr/>
          <p:nvPr/>
        </p:nvCxnSpPr>
        <p:spPr>
          <a:xfrm>
            <a:off x="4991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4"/>
          <p:cNvCxnSpPr/>
          <p:nvPr/>
        </p:nvCxnSpPr>
        <p:spPr>
          <a:xfrm>
            <a:off x="4991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4"/>
          <p:cNvCxnSpPr/>
          <p:nvPr/>
        </p:nvCxnSpPr>
        <p:spPr>
          <a:xfrm>
            <a:off x="4991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4"/>
          <p:cNvCxnSpPr/>
          <p:nvPr/>
        </p:nvCxnSpPr>
        <p:spPr>
          <a:xfrm>
            <a:off x="4991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14"/>
          <p:cNvCxnSpPr/>
          <p:nvPr/>
        </p:nvCxnSpPr>
        <p:spPr>
          <a:xfrm>
            <a:off x="4991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14"/>
          <p:cNvCxnSpPr/>
          <p:nvPr/>
        </p:nvCxnSpPr>
        <p:spPr>
          <a:xfrm>
            <a:off x="4991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4"/>
          <p:cNvCxnSpPr/>
          <p:nvPr/>
        </p:nvCxnSpPr>
        <p:spPr>
          <a:xfrm>
            <a:off x="4991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14"/>
          <p:cNvCxnSpPr/>
          <p:nvPr/>
        </p:nvCxnSpPr>
        <p:spPr>
          <a:xfrm>
            <a:off x="4991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14"/>
          <p:cNvCxnSpPr/>
          <p:nvPr/>
        </p:nvCxnSpPr>
        <p:spPr>
          <a:xfrm>
            <a:off x="4991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4"/>
          <p:cNvCxnSpPr/>
          <p:nvPr/>
        </p:nvCxnSpPr>
        <p:spPr>
          <a:xfrm>
            <a:off x="4991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4"/>
          <p:cNvCxnSpPr/>
          <p:nvPr/>
        </p:nvCxnSpPr>
        <p:spPr>
          <a:xfrm>
            <a:off x="4991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14"/>
          <p:cNvCxnSpPr/>
          <p:nvPr/>
        </p:nvCxnSpPr>
        <p:spPr>
          <a:xfrm>
            <a:off x="4991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14"/>
          <p:cNvCxnSpPr/>
          <p:nvPr/>
        </p:nvCxnSpPr>
        <p:spPr>
          <a:xfrm>
            <a:off x="4991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14"/>
          <p:cNvCxnSpPr/>
          <p:nvPr/>
        </p:nvCxnSpPr>
        <p:spPr>
          <a:xfrm>
            <a:off x="4991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14"/>
          <p:cNvCxnSpPr/>
          <p:nvPr/>
        </p:nvCxnSpPr>
        <p:spPr>
          <a:xfrm flipH="1">
            <a:off x="4305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14"/>
          <p:cNvCxnSpPr/>
          <p:nvPr/>
        </p:nvCxnSpPr>
        <p:spPr>
          <a:xfrm flipH="1">
            <a:off x="5067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14"/>
          <p:cNvCxnSpPr/>
          <p:nvPr/>
        </p:nvCxnSpPr>
        <p:spPr>
          <a:xfrm>
            <a:off x="5753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14"/>
          <p:cNvCxnSpPr/>
          <p:nvPr/>
        </p:nvCxnSpPr>
        <p:spPr>
          <a:xfrm>
            <a:off x="5753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14"/>
          <p:cNvCxnSpPr/>
          <p:nvPr/>
        </p:nvCxnSpPr>
        <p:spPr>
          <a:xfrm>
            <a:off x="5753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14"/>
          <p:cNvCxnSpPr/>
          <p:nvPr/>
        </p:nvCxnSpPr>
        <p:spPr>
          <a:xfrm>
            <a:off x="5753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14"/>
          <p:cNvCxnSpPr/>
          <p:nvPr/>
        </p:nvCxnSpPr>
        <p:spPr>
          <a:xfrm>
            <a:off x="5753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14"/>
          <p:cNvCxnSpPr/>
          <p:nvPr/>
        </p:nvCxnSpPr>
        <p:spPr>
          <a:xfrm>
            <a:off x="5753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" name="Google Shape;249;p14"/>
          <p:cNvCxnSpPr/>
          <p:nvPr/>
        </p:nvCxnSpPr>
        <p:spPr>
          <a:xfrm>
            <a:off x="5753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" name="Google Shape;250;p14"/>
          <p:cNvCxnSpPr/>
          <p:nvPr/>
        </p:nvCxnSpPr>
        <p:spPr>
          <a:xfrm>
            <a:off x="5753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251;p14"/>
          <p:cNvCxnSpPr/>
          <p:nvPr/>
        </p:nvCxnSpPr>
        <p:spPr>
          <a:xfrm>
            <a:off x="5753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14"/>
          <p:cNvCxnSpPr/>
          <p:nvPr/>
        </p:nvCxnSpPr>
        <p:spPr>
          <a:xfrm>
            <a:off x="5753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4"/>
          <p:cNvCxnSpPr/>
          <p:nvPr/>
        </p:nvCxnSpPr>
        <p:spPr>
          <a:xfrm>
            <a:off x="5753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14"/>
          <p:cNvCxnSpPr/>
          <p:nvPr/>
        </p:nvCxnSpPr>
        <p:spPr>
          <a:xfrm>
            <a:off x="5753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14"/>
          <p:cNvCxnSpPr/>
          <p:nvPr/>
        </p:nvCxnSpPr>
        <p:spPr>
          <a:xfrm>
            <a:off x="5753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14"/>
          <p:cNvCxnSpPr/>
          <p:nvPr/>
        </p:nvCxnSpPr>
        <p:spPr>
          <a:xfrm>
            <a:off x="5753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14"/>
          <p:cNvCxnSpPr/>
          <p:nvPr/>
        </p:nvCxnSpPr>
        <p:spPr>
          <a:xfrm>
            <a:off x="5753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14"/>
          <p:cNvCxnSpPr/>
          <p:nvPr/>
        </p:nvCxnSpPr>
        <p:spPr>
          <a:xfrm flipH="1">
            <a:off x="4991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14"/>
          <p:cNvCxnSpPr/>
          <p:nvPr/>
        </p:nvCxnSpPr>
        <p:spPr>
          <a:xfrm flipH="1">
            <a:off x="5753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14"/>
          <p:cNvCxnSpPr/>
          <p:nvPr/>
        </p:nvCxnSpPr>
        <p:spPr>
          <a:xfrm>
            <a:off x="6438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14"/>
          <p:cNvCxnSpPr/>
          <p:nvPr/>
        </p:nvCxnSpPr>
        <p:spPr>
          <a:xfrm>
            <a:off x="6438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14"/>
          <p:cNvCxnSpPr/>
          <p:nvPr/>
        </p:nvCxnSpPr>
        <p:spPr>
          <a:xfrm>
            <a:off x="6438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14"/>
          <p:cNvCxnSpPr/>
          <p:nvPr/>
        </p:nvCxnSpPr>
        <p:spPr>
          <a:xfrm>
            <a:off x="6438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14"/>
          <p:cNvCxnSpPr/>
          <p:nvPr/>
        </p:nvCxnSpPr>
        <p:spPr>
          <a:xfrm>
            <a:off x="6438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14"/>
          <p:cNvCxnSpPr/>
          <p:nvPr/>
        </p:nvCxnSpPr>
        <p:spPr>
          <a:xfrm>
            <a:off x="6438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" name="Google Shape;266;p14"/>
          <p:cNvCxnSpPr/>
          <p:nvPr/>
        </p:nvCxnSpPr>
        <p:spPr>
          <a:xfrm>
            <a:off x="6438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14"/>
          <p:cNvCxnSpPr/>
          <p:nvPr/>
        </p:nvCxnSpPr>
        <p:spPr>
          <a:xfrm>
            <a:off x="6438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14"/>
          <p:cNvCxnSpPr/>
          <p:nvPr/>
        </p:nvCxnSpPr>
        <p:spPr>
          <a:xfrm>
            <a:off x="6438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14"/>
          <p:cNvCxnSpPr/>
          <p:nvPr/>
        </p:nvCxnSpPr>
        <p:spPr>
          <a:xfrm>
            <a:off x="6438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14"/>
          <p:cNvCxnSpPr/>
          <p:nvPr/>
        </p:nvCxnSpPr>
        <p:spPr>
          <a:xfrm>
            <a:off x="6438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" name="Google Shape;271;p14"/>
          <p:cNvCxnSpPr/>
          <p:nvPr/>
        </p:nvCxnSpPr>
        <p:spPr>
          <a:xfrm>
            <a:off x="6438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14"/>
          <p:cNvCxnSpPr/>
          <p:nvPr/>
        </p:nvCxnSpPr>
        <p:spPr>
          <a:xfrm>
            <a:off x="6438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14"/>
          <p:cNvCxnSpPr/>
          <p:nvPr/>
        </p:nvCxnSpPr>
        <p:spPr>
          <a:xfrm>
            <a:off x="64389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14"/>
          <p:cNvCxnSpPr/>
          <p:nvPr/>
        </p:nvCxnSpPr>
        <p:spPr>
          <a:xfrm flipH="1">
            <a:off x="5753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5" name="Google Shape;275;p14"/>
          <p:cNvCxnSpPr/>
          <p:nvPr/>
        </p:nvCxnSpPr>
        <p:spPr>
          <a:xfrm flipH="1">
            <a:off x="6515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14"/>
          <p:cNvCxnSpPr/>
          <p:nvPr/>
        </p:nvCxnSpPr>
        <p:spPr>
          <a:xfrm>
            <a:off x="7200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14"/>
          <p:cNvCxnSpPr/>
          <p:nvPr/>
        </p:nvCxnSpPr>
        <p:spPr>
          <a:xfrm>
            <a:off x="7200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14"/>
          <p:cNvCxnSpPr/>
          <p:nvPr/>
        </p:nvCxnSpPr>
        <p:spPr>
          <a:xfrm>
            <a:off x="7200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14"/>
          <p:cNvCxnSpPr/>
          <p:nvPr/>
        </p:nvCxnSpPr>
        <p:spPr>
          <a:xfrm>
            <a:off x="7200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14"/>
          <p:cNvCxnSpPr/>
          <p:nvPr/>
        </p:nvCxnSpPr>
        <p:spPr>
          <a:xfrm>
            <a:off x="7200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14"/>
          <p:cNvCxnSpPr/>
          <p:nvPr/>
        </p:nvCxnSpPr>
        <p:spPr>
          <a:xfrm>
            <a:off x="7200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14"/>
          <p:cNvCxnSpPr/>
          <p:nvPr/>
        </p:nvCxnSpPr>
        <p:spPr>
          <a:xfrm>
            <a:off x="7200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14"/>
          <p:cNvCxnSpPr/>
          <p:nvPr/>
        </p:nvCxnSpPr>
        <p:spPr>
          <a:xfrm>
            <a:off x="7200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14"/>
          <p:cNvCxnSpPr/>
          <p:nvPr/>
        </p:nvCxnSpPr>
        <p:spPr>
          <a:xfrm>
            <a:off x="7200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14"/>
          <p:cNvCxnSpPr/>
          <p:nvPr/>
        </p:nvCxnSpPr>
        <p:spPr>
          <a:xfrm>
            <a:off x="7200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14"/>
          <p:cNvCxnSpPr/>
          <p:nvPr/>
        </p:nvCxnSpPr>
        <p:spPr>
          <a:xfrm>
            <a:off x="7200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14"/>
          <p:cNvCxnSpPr/>
          <p:nvPr/>
        </p:nvCxnSpPr>
        <p:spPr>
          <a:xfrm>
            <a:off x="7200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14"/>
          <p:cNvCxnSpPr/>
          <p:nvPr/>
        </p:nvCxnSpPr>
        <p:spPr>
          <a:xfrm>
            <a:off x="7200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14"/>
          <p:cNvCxnSpPr/>
          <p:nvPr/>
        </p:nvCxnSpPr>
        <p:spPr>
          <a:xfrm flipH="1">
            <a:off x="6515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14"/>
          <p:cNvCxnSpPr/>
          <p:nvPr/>
        </p:nvCxnSpPr>
        <p:spPr>
          <a:xfrm flipH="1">
            <a:off x="7277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14"/>
          <p:cNvCxnSpPr/>
          <p:nvPr/>
        </p:nvCxnSpPr>
        <p:spPr>
          <a:xfrm>
            <a:off x="7962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14"/>
          <p:cNvCxnSpPr/>
          <p:nvPr/>
        </p:nvCxnSpPr>
        <p:spPr>
          <a:xfrm>
            <a:off x="7962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14"/>
          <p:cNvCxnSpPr/>
          <p:nvPr/>
        </p:nvCxnSpPr>
        <p:spPr>
          <a:xfrm>
            <a:off x="7962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14"/>
          <p:cNvCxnSpPr/>
          <p:nvPr/>
        </p:nvCxnSpPr>
        <p:spPr>
          <a:xfrm>
            <a:off x="7962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14"/>
          <p:cNvCxnSpPr/>
          <p:nvPr/>
        </p:nvCxnSpPr>
        <p:spPr>
          <a:xfrm>
            <a:off x="7962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14"/>
          <p:cNvCxnSpPr/>
          <p:nvPr/>
        </p:nvCxnSpPr>
        <p:spPr>
          <a:xfrm>
            <a:off x="7962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14"/>
          <p:cNvCxnSpPr/>
          <p:nvPr/>
        </p:nvCxnSpPr>
        <p:spPr>
          <a:xfrm>
            <a:off x="7962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14"/>
          <p:cNvCxnSpPr/>
          <p:nvPr/>
        </p:nvCxnSpPr>
        <p:spPr>
          <a:xfrm>
            <a:off x="7962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14"/>
          <p:cNvCxnSpPr/>
          <p:nvPr/>
        </p:nvCxnSpPr>
        <p:spPr>
          <a:xfrm>
            <a:off x="7962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14"/>
          <p:cNvCxnSpPr/>
          <p:nvPr/>
        </p:nvCxnSpPr>
        <p:spPr>
          <a:xfrm>
            <a:off x="7962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14"/>
          <p:cNvCxnSpPr/>
          <p:nvPr/>
        </p:nvCxnSpPr>
        <p:spPr>
          <a:xfrm>
            <a:off x="7962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14"/>
          <p:cNvCxnSpPr/>
          <p:nvPr/>
        </p:nvCxnSpPr>
        <p:spPr>
          <a:xfrm>
            <a:off x="7962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14"/>
          <p:cNvCxnSpPr/>
          <p:nvPr/>
        </p:nvCxnSpPr>
        <p:spPr>
          <a:xfrm flipH="1">
            <a:off x="7277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14"/>
          <p:cNvCxnSpPr/>
          <p:nvPr/>
        </p:nvCxnSpPr>
        <p:spPr>
          <a:xfrm flipH="1">
            <a:off x="8039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14"/>
          <p:cNvCxnSpPr/>
          <p:nvPr/>
        </p:nvCxnSpPr>
        <p:spPr>
          <a:xfrm>
            <a:off x="8724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14"/>
          <p:cNvCxnSpPr/>
          <p:nvPr/>
        </p:nvCxnSpPr>
        <p:spPr>
          <a:xfrm>
            <a:off x="8724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14"/>
          <p:cNvCxnSpPr/>
          <p:nvPr/>
        </p:nvCxnSpPr>
        <p:spPr>
          <a:xfrm>
            <a:off x="8724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14"/>
          <p:cNvCxnSpPr/>
          <p:nvPr/>
        </p:nvCxnSpPr>
        <p:spPr>
          <a:xfrm>
            <a:off x="8724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p14"/>
          <p:cNvCxnSpPr/>
          <p:nvPr/>
        </p:nvCxnSpPr>
        <p:spPr>
          <a:xfrm>
            <a:off x="8724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14"/>
          <p:cNvCxnSpPr/>
          <p:nvPr/>
        </p:nvCxnSpPr>
        <p:spPr>
          <a:xfrm>
            <a:off x="8724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" name="Google Shape;311;p14"/>
          <p:cNvCxnSpPr/>
          <p:nvPr/>
        </p:nvCxnSpPr>
        <p:spPr>
          <a:xfrm>
            <a:off x="8724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14"/>
          <p:cNvCxnSpPr/>
          <p:nvPr/>
        </p:nvCxnSpPr>
        <p:spPr>
          <a:xfrm>
            <a:off x="8724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14"/>
          <p:cNvCxnSpPr/>
          <p:nvPr/>
        </p:nvCxnSpPr>
        <p:spPr>
          <a:xfrm>
            <a:off x="8724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" name="Google Shape;314;p14"/>
          <p:cNvCxnSpPr/>
          <p:nvPr/>
        </p:nvCxnSpPr>
        <p:spPr>
          <a:xfrm>
            <a:off x="8724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14"/>
          <p:cNvCxnSpPr/>
          <p:nvPr/>
        </p:nvCxnSpPr>
        <p:spPr>
          <a:xfrm>
            <a:off x="8724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14"/>
          <p:cNvCxnSpPr/>
          <p:nvPr/>
        </p:nvCxnSpPr>
        <p:spPr>
          <a:xfrm flipH="1">
            <a:off x="8039104" y="3242100"/>
            <a:ext cx="141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" name="Google Shape;317;p14"/>
          <p:cNvCxnSpPr/>
          <p:nvPr/>
        </p:nvCxnSpPr>
        <p:spPr>
          <a:xfrm flipH="1">
            <a:off x="8801104" y="3242100"/>
            <a:ext cx="65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14"/>
          <p:cNvCxnSpPr/>
          <p:nvPr/>
        </p:nvCxnSpPr>
        <p:spPr>
          <a:xfrm>
            <a:off x="9456004" y="3242100"/>
            <a:ext cx="7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14"/>
          <p:cNvCxnSpPr/>
          <p:nvPr/>
        </p:nvCxnSpPr>
        <p:spPr>
          <a:xfrm>
            <a:off x="9464600" y="3248900"/>
            <a:ext cx="830400" cy="173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14"/>
          <p:cNvCxnSpPr/>
          <p:nvPr/>
        </p:nvCxnSpPr>
        <p:spPr>
          <a:xfrm>
            <a:off x="9456004" y="3242100"/>
            <a:ext cx="160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14"/>
          <p:cNvCxnSpPr/>
          <p:nvPr/>
        </p:nvCxnSpPr>
        <p:spPr>
          <a:xfrm>
            <a:off x="9456004" y="3242100"/>
            <a:ext cx="236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14"/>
          <p:cNvCxnSpPr/>
          <p:nvPr/>
        </p:nvCxnSpPr>
        <p:spPr>
          <a:xfrm>
            <a:off x="9456004" y="3242100"/>
            <a:ext cx="30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14"/>
          <p:cNvCxnSpPr/>
          <p:nvPr/>
        </p:nvCxnSpPr>
        <p:spPr>
          <a:xfrm>
            <a:off x="9456004" y="3242100"/>
            <a:ext cx="38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14"/>
          <p:cNvCxnSpPr/>
          <p:nvPr/>
        </p:nvCxnSpPr>
        <p:spPr>
          <a:xfrm>
            <a:off x="9456004" y="3242100"/>
            <a:ext cx="460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4"/>
          <p:cNvCxnSpPr/>
          <p:nvPr/>
        </p:nvCxnSpPr>
        <p:spPr>
          <a:xfrm>
            <a:off x="9456004" y="3242100"/>
            <a:ext cx="533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4"/>
          <p:cNvCxnSpPr/>
          <p:nvPr/>
        </p:nvCxnSpPr>
        <p:spPr>
          <a:xfrm>
            <a:off x="9456004" y="3242100"/>
            <a:ext cx="609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4"/>
          <p:cNvCxnSpPr/>
          <p:nvPr/>
        </p:nvCxnSpPr>
        <p:spPr>
          <a:xfrm>
            <a:off x="9456004" y="3242100"/>
            <a:ext cx="681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14"/>
          <p:cNvCxnSpPr/>
          <p:nvPr/>
        </p:nvCxnSpPr>
        <p:spPr>
          <a:xfrm flipH="1">
            <a:off x="2019416" y="3242113"/>
            <a:ext cx="220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14"/>
          <p:cNvCxnSpPr/>
          <p:nvPr/>
        </p:nvCxnSpPr>
        <p:spPr>
          <a:xfrm flipH="1">
            <a:off x="2019399" y="3242113"/>
            <a:ext cx="295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14"/>
          <p:cNvCxnSpPr/>
          <p:nvPr/>
        </p:nvCxnSpPr>
        <p:spPr>
          <a:xfrm flipH="1">
            <a:off x="2019382" y="3242113"/>
            <a:ext cx="369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" name="Google Shape;331;p14"/>
          <p:cNvCxnSpPr/>
          <p:nvPr/>
        </p:nvCxnSpPr>
        <p:spPr>
          <a:xfrm flipH="1">
            <a:off x="2019365" y="3242113"/>
            <a:ext cx="444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14"/>
          <p:cNvCxnSpPr/>
          <p:nvPr/>
        </p:nvCxnSpPr>
        <p:spPr>
          <a:xfrm flipH="1">
            <a:off x="2019348" y="3242113"/>
            <a:ext cx="519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14"/>
          <p:cNvCxnSpPr/>
          <p:nvPr/>
        </p:nvCxnSpPr>
        <p:spPr>
          <a:xfrm flipH="1">
            <a:off x="2019338" y="3242100"/>
            <a:ext cx="594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14"/>
          <p:cNvCxnSpPr/>
          <p:nvPr/>
        </p:nvCxnSpPr>
        <p:spPr>
          <a:xfrm flipH="1">
            <a:off x="2019321" y="3242100"/>
            <a:ext cx="66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14"/>
          <p:cNvCxnSpPr/>
          <p:nvPr/>
        </p:nvCxnSpPr>
        <p:spPr>
          <a:xfrm flipH="1">
            <a:off x="2019304" y="3242100"/>
            <a:ext cx="74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14"/>
          <p:cNvCxnSpPr/>
          <p:nvPr/>
        </p:nvCxnSpPr>
        <p:spPr>
          <a:xfrm flipH="1">
            <a:off x="2781399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" name="Google Shape;337;p14"/>
          <p:cNvCxnSpPr/>
          <p:nvPr/>
        </p:nvCxnSpPr>
        <p:spPr>
          <a:xfrm flipH="1">
            <a:off x="2781382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14"/>
          <p:cNvCxnSpPr/>
          <p:nvPr/>
        </p:nvCxnSpPr>
        <p:spPr>
          <a:xfrm flipH="1">
            <a:off x="2781365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14"/>
          <p:cNvCxnSpPr/>
          <p:nvPr/>
        </p:nvCxnSpPr>
        <p:spPr>
          <a:xfrm flipH="1">
            <a:off x="2781348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Google Shape;340;p14"/>
          <p:cNvCxnSpPr/>
          <p:nvPr/>
        </p:nvCxnSpPr>
        <p:spPr>
          <a:xfrm flipH="1">
            <a:off x="2781338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14"/>
          <p:cNvCxnSpPr/>
          <p:nvPr/>
        </p:nvCxnSpPr>
        <p:spPr>
          <a:xfrm flipH="1">
            <a:off x="2781321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14"/>
          <p:cNvCxnSpPr/>
          <p:nvPr/>
        </p:nvCxnSpPr>
        <p:spPr>
          <a:xfrm flipH="1">
            <a:off x="2781304" y="3242100"/>
            <a:ext cx="667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14"/>
          <p:cNvCxnSpPr/>
          <p:nvPr/>
        </p:nvCxnSpPr>
        <p:spPr>
          <a:xfrm flipH="1">
            <a:off x="3513382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14"/>
          <p:cNvCxnSpPr/>
          <p:nvPr/>
        </p:nvCxnSpPr>
        <p:spPr>
          <a:xfrm flipH="1">
            <a:off x="3513365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14"/>
          <p:cNvCxnSpPr/>
          <p:nvPr/>
        </p:nvCxnSpPr>
        <p:spPr>
          <a:xfrm flipH="1">
            <a:off x="3513348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14"/>
          <p:cNvCxnSpPr/>
          <p:nvPr/>
        </p:nvCxnSpPr>
        <p:spPr>
          <a:xfrm flipH="1">
            <a:off x="3513338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14"/>
          <p:cNvCxnSpPr/>
          <p:nvPr/>
        </p:nvCxnSpPr>
        <p:spPr>
          <a:xfrm flipH="1">
            <a:off x="3513321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14"/>
          <p:cNvCxnSpPr/>
          <p:nvPr/>
        </p:nvCxnSpPr>
        <p:spPr>
          <a:xfrm flipH="1">
            <a:off x="3513304" y="3242100"/>
            <a:ext cx="594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" name="Google Shape;349;p14"/>
          <p:cNvCxnSpPr/>
          <p:nvPr/>
        </p:nvCxnSpPr>
        <p:spPr>
          <a:xfrm flipH="1">
            <a:off x="4275365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14"/>
          <p:cNvCxnSpPr/>
          <p:nvPr/>
        </p:nvCxnSpPr>
        <p:spPr>
          <a:xfrm flipH="1">
            <a:off x="4275348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" name="Google Shape;351;p14"/>
          <p:cNvCxnSpPr/>
          <p:nvPr/>
        </p:nvCxnSpPr>
        <p:spPr>
          <a:xfrm flipH="1">
            <a:off x="4275338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" name="Google Shape;352;p14"/>
          <p:cNvCxnSpPr/>
          <p:nvPr/>
        </p:nvCxnSpPr>
        <p:spPr>
          <a:xfrm flipH="1">
            <a:off x="4275321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" name="Google Shape;353;p14"/>
          <p:cNvCxnSpPr/>
          <p:nvPr/>
        </p:nvCxnSpPr>
        <p:spPr>
          <a:xfrm flipH="1">
            <a:off x="4275304" y="3242100"/>
            <a:ext cx="5180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14"/>
          <p:cNvCxnSpPr/>
          <p:nvPr/>
        </p:nvCxnSpPr>
        <p:spPr>
          <a:xfrm flipH="1">
            <a:off x="5037348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14"/>
          <p:cNvCxnSpPr/>
          <p:nvPr/>
        </p:nvCxnSpPr>
        <p:spPr>
          <a:xfrm flipH="1">
            <a:off x="5037338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14"/>
          <p:cNvCxnSpPr/>
          <p:nvPr/>
        </p:nvCxnSpPr>
        <p:spPr>
          <a:xfrm flipH="1">
            <a:off x="5037321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14"/>
          <p:cNvCxnSpPr/>
          <p:nvPr/>
        </p:nvCxnSpPr>
        <p:spPr>
          <a:xfrm flipH="1">
            <a:off x="5037304" y="3242100"/>
            <a:ext cx="441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14"/>
          <p:cNvCxnSpPr/>
          <p:nvPr/>
        </p:nvCxnSpPr>
        <p:spPr>
          <a:xfrm flipH="1">
            <a:off x="5799338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14"/>
          <p:cNvCxnSpPr/>
          <p:nvPr/>
        </p:nvCxnSpPr>
        <p:spPr>
          <a:xfrm flipH="1">
            <a:off x="5799321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14"/>
          <p:cNvCxnSpPr/>
          <p:nvPr/>
        </p:nvCxnSpPr>
        <p:spPr>
          <a:xfrm flipH="1">
            <a:off x="5799304" y="3242100"/>
            <a:ext cx="365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14"/>
          <p:cNvCxnSpPr/>
          <p:nvPr/>
        </p:nvCxnSpPr>
        <p:spPr>
          <a:xfrm flipH="1">
            <a:off x="6515121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14"/>
          <p:cNvCxnSpPr/>
          <p:nvPr/>
        </p:nvCxnSpPr>
        <p:spPr>
          <a:xfrm flipH="1">
            <a:off x="6515104" y="3242100"/>
            <a:ext cx="29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14"/>
          <p:cNvCxnSpPr/>
          <p:nvPr/>
        </p:nvCxnSpPr>
        <p:spPr>
          <a:xfrm flipH="1">
            <a:off x="7277104" y="3242100"/>
            <a:ext cx="21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14"/>
          <p:cNvCxnSpPr>
            <a:stCxn id="134" idx="1"/>
            <a:endCxn id="181" idx="0"/>
          </p:cNvCxnSpPr>
          <p:nvPr/>
        </p:nvCxnSpPr>
        <p:spPr>
          <a:xfrm flipH="1">
            <a:off x="2019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14"/>
          <p:cNvCxnSpPr>
            <a:stCxn id="134" idx="1"/>
            <a:endCxn id="182" idx="0"/>
          </p:cNvCxnSpPr>
          <p:nvPr/>
        </p:nvCxnSpPr>
        <p:spPr>
          <a:xfrm flipH="1">
            <a:off x="2781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14"/>
          <p:cNvCxnSpPr>
            <a:stCxn id="134" idx="1"/>
            <a:endCxn id="130" idx="0"/>
          </p:cNvCxnSpPr>
          <p:nvPr/>
        </p:nvCxnSpPr>
        <p:spPr>
          <a:xfrm flipH="1">
            <a:off x="3513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" name="Google Shape;367;p14"/>
          <p:cNvCxnSpPr>
            <a:stCxn id="134" idx="1"/>
            <a:endCxn id="166" idx="0"/>
          </p:cNvCxnSpPr>
          <p:nvPr/>
        </p:nvCxnSpPr>
        <p:spPr>
          <a:xfrm>
            <a:off x="3849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8" name="Google Shape;368;p14"/>
          <p:cNvCxnSpPr>
            <a:stCxn id="134" idx="1"/>
            <a:endCxn id="167" idx="0"/>
          </p:cNvCxnSpPr>
          <p:nvPr/>
        </p:nvCxnSpPr>
        <p:spPr>
          <a:xfrm>
            <a:off x="3849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14"/>
          <p:cNvCxnSpPr>
            <a:stCxn id="134" idx="1"/>
            <a:endCxn id="168" idx="0"/>
          </p:cNvCxnSpPr>
          <p:nvPr/>
        </p:nvCxnSpPr>
        <p:spPr>
          <a:xfrm>
            <a:off x="3849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14"/>
          <p:cNvCxnSpPr>
            <a:stCxn id="134" idx="1"/>
            <a:endCxn id="169" idx="0"/>
          </p:cNvCxnSpPr>
          <p:nvPr/>
        </p:nvCxnSpPr>
        <p:spPr>
          <a:xfrm>
            <a:off x="3849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14"/>
          <p:cNvCxnSpPr>
            <a:stCxn id="134" idx="1"/>
            <a:endCxn id="170" idx="0"/>
          </p:cNvCxnSpPr>
          <p:nvPr/>
        </p:nvCxnSpPr>
        <p:spPr>
          <a:xfrm>
            <a:off x="3849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14"/>
          <p:cNvCxnSpPr>
            <a:stCxn id="134" idx="1"/>
            <a:endCxn id="171" idx="0"/>
          </p:cNvCxnSpPr>
          <p:nvPr/>
        </p:nvCxnSpPr>
        <p:spPr>
          <a:xfrm>
            <a:off x="3849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14"/>
          <p:cNvCxnSpPr>
            <a:stCxn id="134" idx="1"/>
            <a:endCxn id="172" idx="7"/>
          </p:cNvCxnSpPr>
          <p:nvPr/>
        </p:nvCxnSpPr>
        <p:spPr>
          <a:xfrm>
            <a:off x="384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14"/>
          <p:cNvCxnSpPr>
            <a:stCxn id="134" idx="1"/>
            <a:endCxn id="173" idx="0"/>
          </p:cNvCxnSpPr>
          <p:nvPr/>
        </p:nvCxnSpPr>
        <p:spPr>
          <a:xfrm>
            <a:off x="3849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14"/>
          <p:cNvCxnSpPr>
            <a:stCxn id="134" idx="1"/>
            <a:endCxn id="174" idx="0"/>
          </p:cNvCxnSpPr>
          <p:nvPr/>
        </p:nvCxnSpPr>
        <p:spPr>
          <a:xfrm>
            <a:off x="3849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14"/>
          <p:cNvCxnSpPr>
            <a:stCxn id="134" idx="1"/>
            <a:endCxn id="175" idx="0"/>
          </p:cNvCxnSpPr>
          <p:nvPr/>
        </p:nvCxnSpPr>
        <p:spPr>
          <a:xfrm>
            <a:off x="3849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p14"/>
          <p:cNvCxnSpPr>
            <a:stCxn id="134" idx="1"/>
            <a:endCxn id="176" idx="0"/>
          </p:cNvCxnSpPr>
          <p:nvPr/>
        </p:nvCxnSpPr>
        <p:spPr>
          <a:xfrm>
            <a:off x="3849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p14"/>
          <p:cNvCxnSpPr>
            <a:stCxn id="134" idx="1"/>
            <a:endCxn id="177" idx="0"/>
          </p:cNvCxnSpPr>
          <p:nvPr/>
        </p:nvCxnSpPr>
        <p:spPr>
          <a:xfrm>
            <a:off x="3849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" name="Google Shape;379;p14"/>
          <p:cNvCxnSpPr>
            <a:stCxn id="134" idx="1"/>
            <a:endCxn id="178" idx="0"/>
          </p:cNvCxnSpPr>
          <p:nvPr/>
        </p:nvCxnSpPr>
        <p:spPr>
          <a:xfrm>
            <a:off x="3849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" name="Google Shape;380;p14"/>
          <p:cNvCxnSpPr>
            <a:stCxn id="134" idx="1"/>
            <a:endCxn id="179" idx="0"/>
          </p:cNvCxnSpPr>
          <p:nvPr/>
        </p:nvCxnSpPr>
        <p:spPr>
          <a:xfrm>
            <a:off x="3849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" name="Google Shape;381;p14"/>
          <p:cNvCxnSpPr>
            <a:stCxn id="134" idx="1"/>
            <a:endCxn id="180" idx="0"/>
          </p:cNvCxnSpPr>
          <p:nvPr/>
        </p:nvCxnSpPr>
        <p:spPr>
          <a:xfrm>
            <a:off x="3849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14"/>
          <p:cNvCxnSpPr>
            <a:stCxn id="134" idx="1"/>
            <a:endCxn id="183" idx="0"/>
          </p:cNvCxnSpPr>
          <p:nvPr/>
        </p:nvCxnSpPr>
        <p:spPr>
          <a:xfrm>
            <a:off x="3849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14"/>
          <p:cNvCxnSpPr>
            <a:stCxn id="134" idx="1"/>
            <a:endCxn id="184" idx="0"/>
          </p:cNvCxnSpPr>
          <p:nvPr/>
        </p:nvCxnSpPr>
        <p:spPr>
          <a:xfrm>
            <a:off x="38491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14"/>
          <p:cNvCxnSpPr/>
          <p:nvPr/>
        </p:nvCxnSpPr>
        <p:spPr>
          <a:xfrm flipH="1">
            <a:off x="2781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14"/>
          <p:cNvCxnSpPr/>
          <p:nvPr/>
        </p:nvCxnSpPr>
        <p:spPr>
          <a:xfrm flipH="1">
            <a:off x="3543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14"/>
          <p:cNvCxnSpPr/>
          <p:nvPr/>
        </p:nvCxnSpPr>
        <p:spPr>
          <a:xfrm flipH="1">
            <a:off x="4275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14"/>
          <p:cNvCxnSpPr/>
          <p:nvPr/>
        </p:nvCxnSpPr>
        <p:spPr>
          <a:xfrm>
            <a:off x="4611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4611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14"/>
          <p:cNvCxnSpPr/>
          <p:nvPr/>
        </p:nvCxnSpPr>
        <p:spPr>
          <a:xfrm>
            <a:off x="4611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14"/>
          <p:cNvCxnSpPr/>
          <p:nvPr/>
        </p:nvCxnSpPr>
        <p:spPr>
          <a:xfrm>
            <a:off x="4611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14"/>
          <p:cNvCxnSpPr/>
          <p:nvPr/>
        </p:nvCxnSpPr>
        <p:spPr>
          <a:xfrm>
            <a:off x="4611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14"/>
          <p:cNvCxnSpPr/>
          <p:nvPr/>
        </p:nvCxnSpPr>
        <p:spPr>
          <a:xfrm>
            <a:off x="4611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" name="Google Shape;393;p14"/>
          <p:cNvCxnSpPr/>
          <p:nvPr/>
        </p:nvCxnSpPr>
        <p:spPr>
          <a:xfrm>
            <a:off x="461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4611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14"/>
          <p:cNvCxnSpPr/>
          <p:nvPr/>
        </p:nvCxnSpPr>
        <p:spPr>
          <a:xfrm>
            <a:off x="4611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14"/>
          <p:cNvCxnSpPr/>
          <p:nvPr/>
        </p:nvCxnSpPr>
        <p:spPr>
          <a:xfrm>
            <a:off x="4611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Google Shape;397;p14"/>
          <p:cNvCxnSpPr/>
          <p:nvPr/>
        </p:nvCxnSpPr>
        <p:spPr>
          <a:xfrm>
            <a:off x="4611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" name="Google Shape;398;p14"/>
          <p:cNvCxnSpPr/>
          <p:nvPr/>
        </p:nvCxnSpPr>
        <p:spPr>
          <a:xfrm>
            <a:off x="4611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4611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" name="Google Shape;400;p14"/>
          <p:cNvCxnSpPr/>
          <p:nvPr/>
        </p:nvCxnSpPr>
        <p:spPr>
          <a:xfrm>
            <a:off x="4611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" name="Google Shape;401;p14"/>
          <p:cNvCxnSpPr/>
          <p:nvPr/>
        </p:nvCxnSpPr>
        <p:spPr>
          <a:xfrm>
            <a:off x="4611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14"/>
          <p:cNvCxnSpPr/>
          <p:nvPr/>
        </p:nvCxnSpPr>
        <p:spPr>
          <a:xfrm>
            <a:off x="4611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14"/>
          <p:cNvCxnSpPr/>
          <p:nvPr/>
        </p:nvCxnSpPr>
        <p:spPr>
          <a:xfrm flipH="1">
            <a:off x="3543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14"/>
          <p:cNvCxnSpPr/>
          <p:nvPr/>
        </p:nvCxnSpPr>
        <p:spPr>
          <a:xfrm flipH="1">
            <a:off x="4305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14"/>
          <p:cNvCxnSpPr/>
          <p:nvPr/>
        </p:nvCxnSpPr>
        <p:spPr>
          <a:xfrm flipH="1">
            <a:off x="5037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14"/>
          <p:cNvCxnSpPr/>
          <p:nvPr/>
        </p:nvCxnSpPr>
        <p:spPr>
          <a:xfrm>
            <a:off x="5373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" name="Google Shape;407;p14"/>
          <p:cNvCxnSpPr/>
          <p:nvPr/>
        </p:nvCxnSpPr>
        <p:spPr>
          <a:xfrm>
            <a:off x="5373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" name="Google Shape;408;p14"/>
          <p:cNvCxnSpPr/>
          <p:nvPr/>
        </p:nvCxnSpPr>
        <p:spPr>
          <a:xfrm>
            <a:off x="5373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" name="Google Shape;409;p14"/>
          <p:cNvCxnSpPr/>
          <p:nvPr/>
        </p:nvCxnSpPr>
        <p:spPr>
          <a:xfrm>
            <a:off x="5373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" name="Google Shape;410;p14"/>
          <p:cNvCxnSpPr/>
          <p:nvPr/>
        </p:nvCxnSpPr>
        <p:spPr>
          <a:xfrm>
            <a:off x="5373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14"/>
          <p:cNvCxnSpPr/>
          <p:nvPr/>
        </p:nvCxnSpPr>
        <p:spPr>
          <a:xfrm>
            <a:off x="5373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14"/>
          <p:cNvCxnSpPr/>
          <p:nvPr/>
        </p:nvCxnSpPr>
        <p:spPr>
          <a:xfrm>
            <a:off x="537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373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" name="Google Shape;414;p14"/>
          <p:cNvCxnSpPr/>
          <p:nvPr/>
        </p:nvCxnSpPr>
        <p:spPr>
          <a:xfrm>
            <a:off x="5373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" name="Google Shape;415;p14"/>
          <p:cNvCxnSpPr/>
          <p:nvPr/>
        </p:nvCxnSpPr>
        <p:spPr>
          <a:xfrm>
            <a:off x="5373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" name="Google Shape;416;p14"/>
          <p:cNvCxnSpPr/>
          <p:nvPr/>
        </p:nvCxnSpPr>
        <p:spPr>
          <a:xfrm>
            <a:off x="5373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14"/>
          <p:cNvCxnSpPr/>
          <p:nvPr/>
        </p:nvCxnSpPr>
        <p:spPr>
          <a:xfrm>
            <a:off x="5373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14"/>
          <p:cNvCxnSpPr/>
          <p:nvPr/>
        </p:nvCxnSpPr>
        <p:spPr>
          <a:xfrm>
            <a:off x="5373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14"/>
          <p:cNvCxnSpPr/>
          <p:nvPr/>
        </p:nvCxnSpPr>
        <p:spPr>
          <a:xfrm>
            <a:off x="5373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14"/>
          <p:cNvCxnSpPr/>
          <p:nvPr/>
        </p:nvCxnSpPr>
        <p:spPr>
          <a:xfrm>
            <a:off x="5373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" name="Google Shape;421;p14"/>
          <p:cNvCxnSpPr/>
          <p:nvPr/>
        </p:nvCxnSpPr>
        <p:spPr>
          <a:xfrm flipH="1">
            <a:off x="4305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" name="Google Shape;422;p14"/>
          <p:cNvCxnSpPr/>
          <p:nvPr/>
        </p:nvCxnSpPr>
        <p:spPr>
          <a:xfrm flipH="1">
            <a:off x="5067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14"/>
          <p:cNvCxnSpPr/>
          <p:nvPr/>
        </p:nvCxnSpPr>
        <p:spPr>
          <a:xfrm flipH="1">
            <a:off x="5799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14"/>
          <p:cNvCxnSpPr/>
          <p:nvPr/>
        </p:nvCxnSpPr>
        <p:spPr>
          <a:xfrm>
            <a:off x="6135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14"/>
          <p:cNvCxnSpPr/>
          <p:nvPr/>
        </p:nvCxnSpPr>
        <p:spPr>
          <a:xfrm>
            <a:off x="6135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14"/>
          <p:cNvCxnSpPr/>
          <p:nvPr/>
        </p:nvCxnSpPr>
        <p:spPr>
          <a:xfrm>
            <a:off x="6135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14"/>
          <p:cNvCxnSpPr/>
          <p:nvPr/>
        </p:nvCxnSpPr>
        <p:spPr>
          <a:xfrm>
            <a:off x="6135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14"/>
          <p:cNvCxnSpPr/>
          <p:nvPr/>
        </p:nvCxnSpPr>
        <p:spPr>
          <a:xfrm>
            <a:off x="6135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6135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14"/>
          <p:cNvCxnSpPr/>
          <p:nvPr/>
        </p:nvCxnSpPr>
        <p:spPr>
          <a:xfrm>
            <a:off x="6135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14"/>
          <p:cNvCxnSpPr/>
          <p:nvPr/>
        </p:nvCxnSpPr>
        <p:spPr>
          <a:xfrm>
            <a:off x="6135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14"/>
          <p:cNvCxnSpPr/>
          <p:nvPr/>
        </p:nvCxnSpPr>
        <p:spPr>
          <a:xfrm>
            <a:off x="6135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" name="Google Shape;433;p14"/>
          <p:cNvCxnSpPr/>
          <p:nvPr/>
        </p:nvCxnSpPr>
        <p:spPr>
          <a:xfrm>
            <a:off x="6135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14"/>
          <p:cNvCxnSpPr/>
          <p:nvPr/>
        </p:nvCxnSpPr>
        <p:spPr>
          <a:xfrm>
            <a:off x="6135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14"/>
          <p:cNvCxnSpPr/>
          <p:nvPr/>
        </p:nvCxnSpPr>
        <p:spPr>
          <a:xfrm>
            <a:off x="6135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Google Shape;436;p14"/>
          <p:cNvCxnSpPr/>
          <p:nvPr/>
        </p:nvCxnSpPr>
        <p:spPr>
          <a:xfrm>
            <a:off x="6135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135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14"/>
          <p:cNvCxnSpPr>
            <a:endCxn id="167" idx="0"/>
          </p:cNvCxnSpPr>
          <p:nvPr/>
        </p:nvCxnSpPr>
        <p:spPr>
          <a:xfrm flipH="1">
            <a:off x="503730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14"/>
          <p:cNvCxnSpPr/>
          <p:nvPr/>
        </p:nvCxnSpPr>
        <p:spPr>
          <a:xfrm flipH="1">
            <a:off x="5753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14"/>
          <p:cNvCxnSpPr/>
          <p:nvPr/>
        </p:nvCxnSpPr>
        <p:spPr>
          <a:xfrm flipH="1">
            <a:off x="6485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" name="Google Shape;441;p14"/>
          <p:cNvCxnSpPr/>
          <p:nvPr/>
        </p:nvCxnSpPr>
        <p:spPr>
          <a:xfrm>
            <a:off x="6820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" name="Google Shape;442;p14"/>
          <p:cNvCxnSpPr/>
          <p:nvPr/>
        </p:nvCxnSpPr>
        <p:spPr>
          <a:xfrm>
            <a:off x="6820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14"/>
          <p:cNvCxnSpPr/>
          <p:nvPr/>
        </p:nvCxnSpPr>
        <p:spPr>
          <a:xfrm>
            <a:off x="6820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14"/>
          <p:cNvCxnSpPr/>
          <p:nvPr/>
        </p:nvCxnSpPr>
        <p:spPr>
          <a:xfrm>
            <a:off x="6820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14"/>
          <p:cNvCxnSpPr/>
          <p:nvPr/>
        </p:nvCxnSpPr>
        <p:spPr>
          <a:xfrm>
            <a:off x="6820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14"/>
          <p:cNvCxnSpPr/>
          <p:nvPr/>
        </p:nvCxnSpPr>
        <p:spPr>
          <a:xfrm>
            <a:off x="6820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14"/>
          <p:cNvCxnSpPr/>
          <p:nvPr/>
        </p:nvCxnSpPr>
        <p:spPr>
          <a:xfrm>
            <a:off x="682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14"/>
          <p:cNvCxnSpPr/>
          <p:nvPr/>
        </p:nvCxnSpPr>
        <p:spPr>
          <a:xfrm>
            <a:off x="6820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6820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" name="Google Shape;450;p14"/>
          <p:cNvCxnSpPr/>
          <p:nvPr/>
        </p:nvCxnSpPr>
        <p:spPr>
          <a:xfrm>
            <a:off x="6820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6820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" name="Google Shape;452;p14"/>
          <p:cNvCxnSpPr/>
          <p:nvPr/>
        </p:nvCxnSpPr>
        <p:spPr>
          <a:xfrm>
            <a:off x="6820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14"/>
          <p:cNvCxnSpPr/>
          <p:nvPr/>
        </p:nvCxnSpPr>
        <p:spPr>
          <a:xfrm>
            <a:off x="68209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" name="Google Shape;454;p14"/>
          <p:cNvCxnSpPr/>
          <p:nvPr/>
        </p:nvCxnSpPr>
        <p:spPr>
          <a:xfrm flipH="1">
            <a:off x="5753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14"/>
          <p:cNvCxnSpPr/>
          <p:nvPr/>
        </p:nvCxnSpPr>
        <p:spPr>
          <a:xfrm flipH="1">
            <a:off x="6515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" name="Google Shape;456;p14"/>
          <p:cNvCxnSpPr/>
          <p:nvPr/>
        </p:nvCxnSpPr>
        <p:spPr>
          <a:xfrm flipH="1">
            <a:off x="7247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" name="Google Shape;457;p14"/>
          <p:cNvCxnSpPr/>
          <p:nvPr/>
        </p:nvCxnSpPr>
        <p:spPr>
          <a:xfrm>
            <a:off x="7582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14"/>
          <p:cNvCxnSpPr/>
          <p:nvPr/>
        </p:nvCxnSpPr>
        <p:spPr>
          <a:xfrm>
            <a:off x="7582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" name="Google Shape;459;p14"/>
          <p:cNvCxnSpPr/>
          <p:nvPr/>
        </p:nvCxnSpPr>
        <p:spPr>
          <a:xfrm>
            <a:off x="7582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" name="Google Shape;460;p14"/>
          <p:cNvCxnSpPr/>
          <p:nvPr/>
        </p:nvCxnSpPr>
        <p:spPr>
          <a:xfrm>
            <a:off x="7582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4"/>
          <p:cNvCxnSpPr/>
          <p:nvPr/>
        </p:nvCxnSpPr>
        <p:spPr>
          <a:xfrm>
            <a:off x="7582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4"/>
          <p:cNvCxnSpPr/>
          <p:nvPr/>
        </p:nvCxnSpPr>
        <p:spPr>
          <a:xfrm>
            <a:off x="7582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p14"/>
          <p:cNvCxnSpPr/>
          <p:nvPr/>
        </p:nvCxnSpPr>
        <p:spPr>
          <a:xfrm>
            <a:off x="758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p14"/>
          <p:cNvCxnSpPr/>
          <p:nvPr/>
        </p:nvCxnSpPr>
        <p:spPr>
          <a:xfrm>
            <a:off x="7582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14"/>
          <p:cNvCxnSpPr/>
          <p:nvPr/>
        </p:nvCxnSpPr>
        <p:spPr>
          <a:xfrm>
            <a:off x="7582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14"/>
          <p:cNvCxnSpPr/>
          <p:nvPr/>
        </p:nvCxnSpPr>
        <p:spPr>
          <a:xfrm>
            <a:off x="7582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14"/>
          <p:cNvCxnSpPr/>
          <p:nvPr/>
        </p:nvCxnSpPr>
        <p:spPr>
          <a:xfrm>
            <a:off x="7582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14"/>
          <p:cNvCxnSpPr/>
          <p:nvPr/>
        </p:nvCxnSpPr>
        <p:spPr>
          <a:xfrm>
            <a:off x="7582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14"/>
          <p:cNvCxnSpPr/>
          <p:nvPr/>
        </p:nvCxnSpPr>
        <p:spPr>
          <a:xfrm flipH="1">
            <a:off x="6515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14"/>
          <p:cNvCxnSpPr/>
          <p:nvPr/>
        </p:nvCxnSpPr>
        <p:spPr>
          <a:xfrm flipH="1">
            <a:off x="7277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14"/>
          <p:cNvCxnSpPr/>
          <p:nvPr/>
        </p:nvCxnSpPr>
        <p:spPr>
          <a:xfrm flipH="1">
            <a:off x="8009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14"/>
          <p:cNvCxnSpPr/>
          <p:nvPr/>
        </p:nvCxnSpPr>
        <p:spPr>
          <a:xfrm>
            <a:off x="8344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14"/>
          <p:cNvCxnSpPr/>
          <p:nvPr/>
        </p:nvCxnSpPr>
        <p:spPr>
          <a:xfrm>
            <a:off x="8344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14"/>
          <p:cNvCxnSpPr/>
          <p:nvPr/>
        </p:nvCxnSpPr>
        <p:spPr>
          <a:xfrm>
            <a:off x="8344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Google Shape;475;p14"/>
          <p:cNvCxnSpPr/>
          <p:nvPr/>
        </p:nvCxnSpPr>
        <p:spPr>
          <a:xfrm>
            <a:off x="8344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14"/>
          <p:cNvCxnSpPr/>
          <p:nvPr/>
        </p:nvCxnSpPr>
        <p:spPr>
          <a:xfrm>
            <a:off x="8344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14"/>
          <p:cNvCxnSpPr/>
          <p:nvPr/>
        </p:nvCxnSpPr>
        <p:spPr>
          <a:xfrm>
            <a:off x="8344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14"/>
          <p:cNvCxnSpPr/>
          <p:nvPr/>
        </p:nvCxnSpPr>
        <p:spPr>
          <a:xfrm>
            <a:off x="834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14"/>
          <p:cNvCxnSpPr/>
          <p:nvPr/>
        </p:nvCxnSpPr>
        <p:spPr>
          <a:xfrm>
            <a:off x="8344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14"/>
          <p:cNvCxnSpPr/>
          <p:nvPr/>
        </p:nvCxnSpPr>
        <p:spPr>
          <a:xfrm>
            <a:off x="8344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14"/>
          <p:cNvCxnSpPr/>
          <p:nvPr/>
        </p:nvCxnSpPr>
        <p:spPr>
          <a:xfrm>
            <a:off x="8344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14"/>
          <p:cNvCxnSpPr/>
          <p:nvPr/>
        </p:nvCxnSpPr>
        <p:spPr>
          <a:xfrm>
            <a:off x="8344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p14"/>
          <p:cNvCxnSpPr/>
          <p:nvPr/>
        </p:nvCxnSpPr>
        <p:spPr>
          <a:xfrm flipH="1">
            <a:off x="7277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" name="Google Shape;484;p14"/>
          <p:cNvCxnSpPr/>
          <p:nvPr/>
        </p:nvCxnSpPr>
        <p:spPr>
          <a:xfrm flipH="1">
            <a:off x="8039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" name="Google Shape;485;p14"/>
          <p:cNvCxnSpPr/>
          <p:nvPr/>
        </p:nvCxnSpPr>
        <p:spPr>
          <a:xfrm flipH="1">
            <a:off x="8771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" name="Google Shape;486;p14"/>
          <p:cNvCxnSpPr/>
          <p:nvPr/>
        </p:nvCxnSpPr>
        <p:spPr>
          <a:xfrm>
            <a:off x="9106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" name="Google Shape;487;p14"/>
          <p:cNvCxnSpPr/>
          <p:nvPr/>
        </p:nvCxnSpPr>
        <p:spPr>
          <a:xfrm>
            <a:off x="9106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" name="Google Shape;488;p14"/>
          <p:cNvCxnSpPr/>
          <p:nvPr/>
        </p:nvCxnSpPr>
        <p:spPr>
          <a:xfrm>
            <a:off x="9106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" name="Google Shape;489;p14"/>
          <p:cNvCxnSpPr/>
          <p:nvPr/>
        </p:nvCxnSpPr>
        <p:spPr>
          <a:xfrm>
            <a:off x="9106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" name="Google Shape;490;p14"/>
          <p:cNvCxnSpPr/>
          <p:nvPr/>
        </p:nvCxnSpPr>
        <p:spPr>
          <a:xfrm>
            <a:off x="9106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p14"/>
          <p:cNvCxnSpPr/>
          <p:nvPr/>
        </p:nvCxnSpPr>
        <p:spPr>
          <a:xfrm>
            <a:off x="9106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Google Shape;492;p14"/>
          <p:cNvCxnSpPr/>
          <p:nvPr/>
        </p:nvCxnSpPr>
        <p:spPr>
          <a:xfrm>
            <a:off x="9106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" name="Google Shape;493;p14"/>
          <p:cNvCxnSpPr/>
          <p:nvPr/>
        </p:nvCxnSpPr>
        <p:spPr>
          <a:xfrm>
            <a:off x="9106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" name="Google Shape;494;p14"/>
          <p:cNvCxnSpPr/>
          <p:nvPr/>
        </p:nvCxnSpPr>
        <p:spPr>
          <a:xfrm>
            <a:off x="9106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" name="Google Shape;495;p14"/>
          <p:cNvCxnSpPr/>
          <p:nvPr/>
        </p:nvCxnSpPr>
        <p:spPr>
          <a:xfrm>
            <a:off x="9106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" name="Google Shape;496;p14"/>
          <p:cNvCxnSpPr>
            <a:stCxn id="136" idx="1"/>
            <a:endCxn id="181" idx="0"/>
          </p:cNvCxnSpPr>
          <p:nvPr/>
        </p:nvCxnSpPr>
        <p:spPr>
          <a:xfrm flipH="1">
            <a:off x="2019408" y="3242113"/>
            <a:ext cx="257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" name="Google Shape;497;p14"/>
          <p:cNvCxnSpPr>
            <a:stCxn id="138" idx="1"/>
            <a:endCxn id="181" idx="0"/>
          </p:cNvCxnSpPr>
          <p:nvPr/>
        </p:nvCxnSpPr>
        <p:spPr>
          <a:xfrm flipH="1">
            <a:off x="2019391" y="3242113"/>
            <a:ext cx="332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" name="Google Shape;498;p14"/>
          <p:cNvCxnSpPr>
            <a:stCxn id="141" idx="1"/>
            <a:endCxn id="181" idx="0"/>
          </p:cNvCxnSpPr>
          <p:nvPr/>
        </p:nvCxnSpPr>
        <p:spPr>
          <a:xfrm flipH="1">
            <a:off x="2019374" y="3242113"/>
            <a:ext cx="4072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" name="Google Shape;499;p14"/>
          <p:cNvCxnSpPr>
            <a:stCxn id="143" idx="1"/>
            <a:endCxn id="181" idx="0"/>
          </p:cNvCxnSpPr>
          <p:nvPr/>
        </p:nvCxnSpPr>
        <p:spPr>
          <a:xfrm flipH="1">
            <a:off x="2019357" y="3242113"/>
            <a:ext cx="482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Google Shape;500;p14"/>
          <p:cNvCxnSpPr>
            <a:stCxn id="150" idx="1"/>
            <a:endCxn id="181" idx="0"/>
          </p:cNvCxnSpPr>
          <p:nvPr/>
        </p:nvCxnSpPr>
        <p:spPr>
          <a:xfrm flipH="1">
            <a:off x="2019364" y="3242100"/>
            <a:ext cx="55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" name="Google Shape;501;p14"/>
          <p:cNvCxnSpPr>
            <a:stCxn id="144" idx="1"/>
            <a:endCxn id="181" idx="0"/>
          </p:cNvCxnSpPr>
          <p:nvPr/>
        </p:nvCxnSpPr>
        <p:spPr>
          <a:xfrm flipH="1">
            <a:off x="2019330" y="3242100"/>
            <a:ext cx="631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14"/>
          <p:cNvCxnSpPr>
            <a:stCxn id="146" idx="1"/>
            <a:endCxn id="181" idx="0"/>
          </p:cNvCxnSpPr>
          <p:nvPr/>
        </p:nvCxnSpPr>
        <p:spPr>
          <a:xfrm flipH="1">
            <a:off x="2019313" y="3242100"/>
            <a:ext cx="70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p14"/>
          <p:cNvCxnSpPr>
            <a:stCxn id="138" idx="1"/>
            <a:endCxn id="182" idx="0"/>
          </p:cNvCxnSpPr>
          <p:nvPr/>
        </p:nvCxnSpPr>
        <p:spPr>
          <a:xfrm flipH="1">
            <a:off x="2781391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Google Shape;504;p14"/>
          <p:cNvCxnSpPr>
            <a:stCxn id="141" idx="1"/>
            <a:endCxn id="182" idx="0"/>
          </p:cNvCxnSpPr>
          <p:nvPr/>
        </p:nvCxnSpPr>
        <p:spPr>
          <a:xfrm flipH="1">
            <a:off x="2781374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14"/>
          <p:cNvCxnSpPr>
            <a:stCxn id="143" idx="1"/>
            <a:endCxn id="182" idx="0"/>
          </p:cNvCxnSpPr>
          <p:nvPr/>
        </p:nvCxnSpPr>
        <p:spPr>
          <a:xfrm flipH="1">
            <a:off x="2781357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Google Shape;506;p14"/>
          <p:cNvCxnSpPr>
            <a:stCxn id="150" idx="1"/>
            <a:endCxn id="182" idx="0"/>
          </p:cNvCxnSpPr>
          <p:nvPr/>
        </p:nvCxnSpPr>
        <p:spPr>
          <a:xfrm flipH="1">
            <a:off x="2781364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507;p14"/>
          <p:cNvCxnSpPr>
            <a:stCxn id="144" idx="1"/>
            <a:endCxn id="182" idx="0"/>
          </p:cNvCxnSpPr>
          <p:nvPr/>
        </p:nvCxnSpPr>
        <p:spPr>
          <a:xfrm flipH="1">
            <a:off x="278133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14"/>
          <p:cNvCxnSpPr>
            <a:stCxn id="146" idx="1"/>
            <a:endCxn id="182" idx="0"/>
          </p:cNvCxnSpPr>
          <p:nvPr/>
        </p:nvCxnSpPr>
        <p:spPr>
          <a:xfrm flipH="1">
            <a:off x="2781313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14"/>
          <p:cNvCxnSpPr>
            <a:stCxn id="141" idx="1"/>
            <a:endCxn id="130" idx="0"/>
          </p:cNvCxnSpPr>
          <p:nvPr/>
        </p:nvCxnSpPr>
        <p:spPr>
          <a:xfrm flipH="1">
            <a:off x="3513374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" name="Google Shape;510;p14"/>
          <p:cNvCxnSpPr>
            <a:stCxn id="143" idx="1"/>
            <a:endCxn id="130" idx="0"/>
          </p:cNvCxnSpPr>
          <p:nvPr/>
        </p:nvCxnSpPr>
        <p:spPr>
          <a:xfrm flipH="1">
            <a:off x="3513357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14"/>
          <p:cNvCxnSpPr>
            <a:stCxn id="150" idx="1"/>
            <a:endCxn id="130" idx="0"/>
          </p:cNvCxnSpPr>
          <p:nvPr/>
        </p:nvCxnSpPr>
        <p:spPr>
          <a:xfrm flipH="1">
            <a:off x="3513364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14"/>
          <p:cNvCxnSpPr>
            <a:stCxn id="144" idx="1"/>
            <a:endCxn id="130" idx="0"/>
          </p:cNvCxnSpPr>
          <p:nvPr/>
        </p:nvCxnSpPr>
        <p:spPr>
          <a:xfrm flipH="1">
            <a:off x="351333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14"/>
          <p:cNvCxnSpPr>
            <a:stCxn id="146" idx="1"/>
            <a:endCxn id="130" idx="0"/>
          </p:cNvCxnSpPr>
          <p:nvPr/>
        </p:nvCxnSpPr>
        <p:spPr>
          <a:xfrm flipH="1">
            <a:off x="3513313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14"/>
          <p:cNvCxnSpPr>
            <a:stCxn id="143" idx="1"/>
            <a:endCxn id="166" idx="0"/>
          </p:cNvCxnSpPr>
          <p:nvPr/>
        </p:nvCxnSpPr>
        <p:spPr>
          <a:xfrm flipH="1">
            <a:off x="4275357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14"/>
          <p:cNvCxnSpPr>
            <a:stCxn id="150" idx="1"/>
            <a:endCxn id="166" idx="0"/>
          </p:cNvCxnSpPr>
          <p:nvPr/>
        </p:nvCxnSpPr>
        <p:spPr>
          <a:xfrm flipH="1">
            <a:off x="4275364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14"/>
          <p:cNvCxnSpPr>
            <a:stCxn id="144" idx="1"/>
            <a:endCxn id="166" idx="0"/>
          </p:cNvCxnSpPr>
          <p:nvPr/>
        </p:nvCxnSpPr>
        <p:spPr>
          <a:xfrm flipH="1">
            <a:off x="427533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" name="Google Shape;517;p14"/>
          <p:cNvCxnSpPr>
            <a:stCxn id="146" idx="1"/>
            <a:endCxn id="166" idx="0"/>
          </p:cNvCxnSpPr>
          <p:nvPr/>
        </p:nvCxnSpPr>
        <p:spPr>
          <a:xfrm flipH="1">
            <a:off x="4275313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" name="Google Shape;518;p14"/>
          <p:cNvCxnSpPr>
            <a:stCxn id="150" idx="1"/>
            <a:endCxn id="167" idx="0"/>
          </p:cNvCxnSpPr>
          <p:nvPr/>
        </p:nvCxnSpPr>
        <p:spPr>
          <a:xfrm flipH="1">
            <a:off x="5037364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Google Shape;519;p14"/>
          <p:cNvCxnSpPr>
            <a:stCxn id="144" idx="1"/>
            <a:endCxn id="167" idx="0"/>
          </p:cNvCxnSpPr>
          <p:nvPr/>
        </p:nvCxnSpPr>
        <p:spPr>
          <a:xfrm flipH="1">
            <a:off x="503733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14"/>
          <p:cNvCxnSpPr>
            <a:stCxn id="146" idx="1"/>
            <a:endCxn id="167" idx="0"/>
          </p:cNvCxnSpPr>
          <p:nvPr/>
        </p:nvCxnSpPr>
        <p:spPr>
          <a:xfrm flipH="1">
            <a:off x="5037313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14"/>
          <p:cNvCxnSpPr>
            <a:stCxn id="144" idx="1"/>
            <a:endCxn id="168" idx="0"/>
          </p:cNvCxnSpPr>
          <p:nvPr/>
        </p:nvCxnSpPr>
        <p:spPr>
          <a:xfrm flipH="1">
            <a:off x="579933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14"/>
          <p:cNvCxnSpPr>
            <a:stCxn id="146" idx="1"/>
            <a:endCxn id="169" idx="0"/>
          </p:cNvCxnSpPr>
          <p:nvPr/>
        </p:nvCxnSpPr>
        <p:spPr>
          <a:xfrm flipH="1">
            <a:off x="6515113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14"/>
          <p:cNvCxnSpPr/>
          <p:nvPr/>
        </p:nvCxnSpPr>
        <p:spPr>
          <a:xfrm>
            <a:off x="15552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14"/>
          <p:cNvCxnSpPr/>
          <p:nvPr/>
        </p:nvCxnSpPr>
        <p:spPr>
          <a:xfrm flipH="1">
            <a:off x="15506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14"/>
          <p:cNvCxnSpPr/>
          <p:nvPr/>
        </p:nvCxnSpPr>
        <p:spPr>
          <a:xfrm flipH="1">
            <a:off x="14744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14"/>
          <p:cNvCxnSpPr/>
          <p:nvPr/>
        </p:nvCxnSpPr>
        <p:spPr>
          <a:xfrm flipH="1">
            <a:off x="13982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14"/>
          <p:cNvCxnSpPr/>
          <p:nvPr/>
        </p:nvCxnSpPr>
        <p:spPr>
          <a:xfrm flipH="1">
            <a:off x="13220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" name="Google Shape;528;p14"/>
          <p:cNvCxnSpPr/>
          <p:nvPr/>
        </p:nvCxnSpPr>
        <p:spPr>
          <a:xfrm flipH="1">
            <a:off x="12504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" name="Google Shape;529;p14"/>
          <p:cNvCxnSpPr/>
          <p:nvPr/>
        </p:nvCxnSpPr>
        <p:spPr>
          <a:xfrm flipH="1">
            <a:off x="11742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" name="Google Shape;530;p14"/>
          <p:cNvCxnSpPr/>
          <p:nvPr/>
        </p:nvCxnSpPr>
        <p:spPr>
          <a:xfrm flipH="1">
            <a:off x="10980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" name="Google Shape;531;p14"/>
          <p:cNvCxnSpPr/>
          <p:nvPr/>
        </p:nvCxnSpPr>
        <p:spPr>
          <a:xfrm flipH="1">
            <a:off x="10248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" name="Google Shape;532;p14"/>
          <p:cNvCxnSpPr/>
          <p:nvPr/>
        </p:nvCxnSpPr>
        <p:spPr>
          <a:xfrm flipH="1">
            <a:off x="9486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" name="Google Shape;533;p14"/>
          <p:cNvCxnSpPr/>
          <p:nvPr/>
        </p:nvCxnSpPr>
        <p:spPr>
          <a:xfrm flipH="1">
            <a:off x="8771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" name="Google Shape;534;p14"/>
          <p:cNvCxnSpPr/>
          <p:nvPr/>
        </p:nvCxnSpPr>
        <p:spPr>
          <a:xfrm flipH="1">
            <a:off x="8009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" name="Google Shape;535;p14"/>
          <p:cNvCxnSpPr/>
          <p:nvPr/>
        </p:nvCxnSpPr>
        <p:spPr>
          <a:xfrm flipH="1">
            <a:off x="7247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" name="Google Shape;536;p14"/>
          <p:cNvCxnSpPr/>
          <p:nvPr/>
        </p:nvCxnSpPr>
        <p:spPr>
          <a:xfrm flipH="1">
            <a:off x="6515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p14"/>
          <p:cNvCxnSpPr/>
          <p:nvPr/>
        </p:nvCxnSpPr>
        <p:spPr>
          <a:xfrm flipH="1">
            <a:off x="5753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" name="Google Shape;538;p14"/>
          <p:cNvCxnSpPr/>
          <p:nvPr/>
        </p:nvCxnSpPr>
        <p:spPr>
          <a:xfrm flipH="1">
            <a:off x="4991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14"/>
          <p:cNvCxnSpPr/>
          <p:nvPr/>
        </p:nvCxnSpPr>
        <p:spPr>
          <a:xfrm flipH="1">
            <a:off x="4275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14"/>
          <p:cNvCxnSpPr/>
          <p:nvPr/>
        </p:nvCxnSpPr>
        <p:spPr>
          <a:xfrm flipH="1">
            <a:off x="3513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14"/>
          <p:cNvCxnSpPr/>
          <p:nvPr/>
        </p:nvCxnSpPr>
        <p:spPr>
          <a:xfrm flipH="1">
            <a:off x="275135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14"/>
          <p:cNvCxnSpPr/>
          <p:nvPr/>
        </p:nvCxnSpPr>
        <p:spPr>
          <a:xfrm>
            <a:off x="14791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543;p14"/>
          <p:cNvCxnSpPr/>
          <p:nvPr/>
        </p:nvCxnSpPr>
        <p:spPr>
          <a:xfrm>
            <a:off x="14790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" name="Google Shape;544;p14"/>
          <p:cNvCxnSpPr/>
          <p:nvPr/>
        </p:nvCxnSpPr>
        <p:spPr>
          <a:xfrm flipH="1">
            <a:off x="14744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" name="Google Shape;545;p14"/>
          <p:cNvCxnSpPr/>
          <p:nvPr/>
        </p:nvCxnSpPr>
        <p:spPr>
          <a:xfrm flipH="1">
            <a:off x="13982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Google Shape;546;p14"/>
          <p:cNvCxnSpPr/>
          <p:nvPr/>
        </p:nvCxnSpPr>
        <p:spPr>
          <a:xfrm flipH="1">
            <a:off x="13220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14"/>
          <p:cNvCxnSpPr/>
          <p:nvPr/>
        </p:nvCxnSpPr>
        <p:spPr>
          <a:xfrm flipH="1">
            <a:off x="12458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p14"/>
          <p:cNvCxnSpPr/>
          <p:nvPr/>
        </p:nvCxnSpPr>
        <p:spPr>
          <a:xfrm flipH="1">
            <a:off x="11742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14"/>
          <p:cNvCxnSpPr/>
          <p:nvPr/>
        </p:nvCxnSpPr>
        <p:spPr>
          <a:xfrm flipH="1">
            <a:off x="10980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" name="Google Shape;550;p14"/>
          <p:cNvCxnSpPr/>
          <p:nvPr/>
        </p:nvCxnSpPr>
        <p:spPr>
          <a:xfrm flipH="1">
            <a:off x="10218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" name="Google Shape;551;p14"/>
          <p:cNvCxnSpPr/>
          <p:nvPr/>
        </p:nvCxnSpPr>
        <p:spPr>
          <a:xfrm flipH="1">
            <a:off x="9486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14"/>
          <p:cNvCxnSpPr/>
          <p:nvPr/>
        </p:nvCxnSpPr>
        <p:spPr>
          <a:xfrm flipH="1">
            <a:off x="8724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14"/>
          <p:cNvCxnSpPr/>
          <p:nvPr/>
        </p:nvCxnSpPr>
        <p:spPr>
          <a:xfrm flipH="1">
            <a:off x="8009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" name="Google Shape;554;p14"/>
          <p:cNvCxnSpPr/>
          <p:nvPr/>
        </p:nvCxnSpPr>
        <p:spPr>
          <a:xfrm flipH="1">
            <a:off x="7247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14"/>
          <p:cNvCxnSpPr/>
          <p:nvPr/>
        </p:nvCxnSpPr>
        <p:spPr>
          <a:xfrm flipH="1">
            <a:off x="6485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" name="Google Shape;556;p14"/>
          <p:cNvCxnSpPr/>
          <p:nvPr/>
        </p:nvCxnSpPr>
        <p:spPr>
          <a:xfrm flipH="1">
            <a:off x="5753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14"/>
          <p:cNvCxnSpPr/>
          <p:nvPr/>
        </p:nvCxnSpPr>
        <p:spPr>
          <a:xfrm flipH="1">
            <a:off x="4991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p14"/>
          <p:cNvCxnSpPr/>
          <p:nvPr/>
        </p:nvCxnSpPr>
        <p:spPr>
          <a:xfrm flipH="1">
            <a:off x="4229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" name="Google Shape;559;p14"/>
          <p:cNvCxnSpPr/>
          <p:nvPr/>
        </p:nvCxnSpPr>
        <p:spPr>
          <a:xfrm flipH="1">
            <a:off x="3513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14"/>
          <p:cNvCxnSpPr/>
          <p:nvPr/>
        </p:nvCxnSpPr>
        <p:spPr>
          <a:xfrm flipH="1">
            <a:off x="2751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1" name="Google Shape;561;p14"/>
          <p:cNvCxnSpPr/>
          <p:nvPr/>
        </p:nvCxnSpPr>
        <p:spPr>
          <a:xfrm>
            <a:off x="14029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14"/>
          <p:cNvCxnSpPr/>
          <p:nvPr/>
        </p:nvCxnSpPr>
        <p:spPr>
          <a:xfrm>
            <a:off x="14028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14"/>
          <p:cNvCxnSpPr/>
          <p:nvPr/>
        </p:nvCxnSpPr>
        <p:spPr>
          <a:xfrm flipH="1">
            <a:off x="13982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14"/>
          <p:cNvCxnSpPr/>
          <p:nvPr/>
        </p:nvCxnSpPr>
        <p:spPr>
          <a:xfrm flipH="1">
            <a:off x="13220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14"/>
          <p:cNvCxnSpPr/>
          <p:nvPr/>
        </p:nvCxnSpPr>
        <p:spPr>
          <a:xfrm flipH="1">
            <a:off x="12458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14"/>
          <p:cNvCxnSpPr/>
          <p:nvPr/>
        </p:nvCxnSpPr>
        <p:spPr>
          <a:xfrm flipH="1">
            <a:off x="11696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14"/>
          <p:cNvCxnSpPr/>
          <p:nvPr/>
        </p:nvCxnSpPr>
        <p:spPr>
          <a:xfrm flipH="1">
            <a:off x="10980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14"/>
          <p:cNvCxnSpPr/>
          <p:nvPr/>
        </p:nvCxnSpPr>
        <p:spPr>
          <a:xfrm flipH="1">
            <a:off x="10218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" name="Google Shape;569;p14"/>
          <p:cNvCxnSpPr/>
          <p:nvPr/>
        </p:nvCxnSpPr>
        <p:spPr>
          <a:xfrm flipH="1">
            <a:off x="9456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" name="Google Shape;570;p14"/>
          <p:cNvCxnSpPr/>
          <p:nvPr/>
        </p:nvCxnSpPr>
        <p:spPr>
          <a:xfrm flipH="1">
            <a:off x="8724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p14"/>
          <p:cNvCxnSpPr/>
          <p:nvPr/>
        </p:nvCxnSpPr>
        <p:spPr>
          <a:xfrm flipH="1">
            <a:off x="7962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14"/>
          <p:cNvCxnSpPr/>
          <p:nvPr/>
        </p:nvCxnSpPr>
        <p:spPr>
          <a:xfrm flipH="1">
            <a:off x="7247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" name="Google Shape;573;p14"/>
          <p:cNvCxnSpPr/>
          <p:nvPr/>
        </p:nvCxnSpPr>
        <p:spPr>
          <a:xfrm flipH="1">
            <a:off x="6485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p14"/>
          <p:cNvCxnSpPr/>
          <p:nvPr/>
        </p:nvCxnSpPr>
        <p:spPr>
          <a:xfrm flipH="1">
            <a:off x="5723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" name="Google Shape;575;p14"/>
          <p:cNvCxnSpPr/>
          <p:nvPr/>
        </p:nvCxnSpPr>
        <p:spPr>
          <a:xfrm flipH="1">
            <a:off x="4991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" name="Google Shape;576;p14"/>
          <p:cNvCxnSpPr/>
          <p:nvPr/>
        </p:nvCxnSpPr>
        <p:spPr>
          <a:xfrm flipH="1">
            <a:off x="4229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" name="Google Shape;577;p14"/>
          <p:cNvCxnSpPr/>
          <p:nvPr/>
        </p:nvCxnSpPr>
        <p:spPr>
          <a:xfrm flipH="1">
            <a:off x="3467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" name="Google Shape;578;p14"/>
          <p:cNvCxnSpPr/>
          <p:nvPr/>
        </p:nvCxnSpPr>
        <p:spPr>
          <a:xfrm flipH="1">
            <a:off x="2751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" name="Google Shape;579;p14"/>
          <p:cNvCxnSpPr/>
          <p:nvPr/>
        </p:nvCxnSpPr>
        <p:spPr>
          <a:xfrm>
            <a:off x="13267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" name="Google Shape;580;p14"/>
          <p:cNvCxnSpPr/>
          <p:nvPr/>
        </p:nvCxnSpPr>
        <p:spPr>
          <a:xfrm>
            <a:off x="13266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" name="Google Shape;581;p14"/>
          <p:cNvCxnSpPr/>
          <p:nvPr/>
        </p:nvCxnSpPr>
        <p:spPr>
          <a:xfrm flipH="1">
            <a:off x="13220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" name="Google Shape;582;p14"/>
          <p:cNvCxnSpPr/>
          <p:nvPr/>
        </p:nvCxnSpPr>
        <p:spPr>
          <a:xfrm flipH="1">
            <a:off x="12458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" name="Google Shape;583;p14"/>
          <p:cNvCxnSpPr/>
          <p:nvPr/>
        </p:nvCxnSpPr>
        <p:spPr>
          <a:xfrm flipH="1">
            <a:off x="11696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" name="Google Shape;584;p14"/>
          <p:cNvCxnSpPr/>
          <p:nvPr/>
        </p:nvCxnSpPr>
        <p:spPr>
          <a:xfrm flipH="1">
            <a:off x="10934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" name="Google Shape;585;p14"/>
          <p:cNvCxnSpPr/>
          <p:nvPr/>
        </p:nvCxnSpPr>
        <p:spPr>
          <a:xfrm flipH="1">
            <a:off x="10218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" name="Google Shape;586;p14"/>
          <p:cNvCxnSpPr/>
          <p:nvPr/>
        </p:nvCxnSpPr>
        <p:spPr>
          <a:xfrm flipH="1">
            <a:off x="9456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" name="Google Shape;587;p14"/>
          <p:cNvCxnSpPr/>
          <p:nvPr/>
        </p:nvCxnSpPr>
        <p:spPr>
          <a:xfrm flipH="1">
            <a:off x="8694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" name="Google Shape;588;p14"/>
          <p:cNvCxnSpPr/>
          <p:nvPr/>
        </p:nvCxnSpPr>
        <p:spPr>
          <a:xfrm flipH="1">
            <a:off x="7962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p14"/>
          <p:cNvCxnSpPr/>
          <p:nvPr/>
        </p:nvCxnSpPr>
        <p:spPr>
          <a:xfrm flipH="1">
            <a:off x="7200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14"/>
          <p:cNvCxnSpPr/>
          <p:nvPr/>
        </p:nvCxnSpPr>
        <p:spPr>
          <a:xfrm flipH="1">
            <a:off x="6485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14"/>
          <p:cNvCxnSpPr/>
          <p:nvPr/>
        </p:nvCxnSpPr>
        <p:spPr>
          <a:xfrm flipH="1">
            <a:off x="5723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14"/>
          <p:cNvCxnSpPr/>
          <p:nvPr/>
        </p:nvCxnSpPr>
        <p:spPr>
          <a:xfrm flipH="1">
            <a:off x="4961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14"/>
          <p:cNvCxnSpPr/>
          <p:nvPr/>
        </p:nvCxnSpPr>
        <p:spPr>
          <a:xfrm flipH="1">
            <a:off x="4229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" name="Google Shape;594;p14"/>
          <p:cNvCxnSpPr/>
          <p:nvPr/>
        </p:nvCxnSpPr>
        <p:spPr>
          <a:xfrm flipH="1">
            <a:off x="3467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14"/>
          <p:cNvCxnSpPr/>
          <p:nvPr/>
        </p:nvCxnSpPr>
        <p:spPr>
          <a:xfrm flipH="1">
            <a:off x="2705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14"/>
          <p:cNvCxnSpPr/>
          <p:nvPr/>
        </p:nvCxnSpPr>
        <p:spPr>
          <a:xfrm>
            <a:off x="12581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14"/>
          <p:cNvCxnSpPr/>
          <p:nvPr/>
        </p:nvCxnSpPr>
        <p:spPr>
          <a:xfrm>
            <a:off x="12581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14"/>
          <p:cNvCxnSpPr/>
          <p:nvPr/>
        </p:nvCxnSpPr>
        <p:spPr>
          <a:xfrm flipH="1">
            <a:off x="12534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14"/>
          <p:cNvCxnSpPr/>
          <p:nvPr/>
        </p:nvCxnSpPr>
        <p:spPr>
          <a:xfrm flipH="1">
            <a:off x="11772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14"/>
          <p:cNvCxnSpPr/>
          <p:nvPr/>
        </p:nvCxnSpPr>
        <p:spPr>
          <a:xfrm flipH="1">
            <a:off x="11010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14"/>
          <p:cNvCxnSpPr/>
          <p:nvPr/>
        </p:nvCxnSpPr>
        <p:spPr>
          <a:xfrm flipH="1">
            <a:off x="10248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" name="Google Shape;602;p14"/>
          <p:cNvCxnSpPr/>
          <p:nvPr/>
        </p:nvCxnSpPr>
        <p:spPr>
          <a:xfrm flipH="1">
            <a:off x="9533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14"/>
          <p:cNvCxnSpPr/>
          <p:nvPr/>
        </p:nvCxnSpPr>
        <p:spPr>
          <a:xfrm flipH="1">
            <a:off x="8771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" name="Google Shape;604;p14"/>
          <p:cNvCxnSpPr/>
          <p:nvPr/>
        </p:nvCxnSpPr>
        <p:spPr>
          <a:xfrm flipH="1">
            <a:off x="8009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14"/>
          <p:cNvCxnSpPr/>
          <p:nvPr/>
        </p:nvCxnSpPr>
        <p:spPr>
          <a:xfrm flipH="1">
            <a:off x="7277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" name="Google Shape;606;p14"/>
          <p:cNvCxnSpPr/>
          <p:nvPr/>
        </p:nvCxnSpPr>
        <p:spPr>
          <a:xfrm flipH="1">
            <a:off x="6515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14"/>
          <p:cNvCxnSpPr/>
          <p:nvPr/>
        </p:nvCxnSpPr>
        <p:spPr>
          <a:xfrm flipH="1">
            <a:off x="5799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14"/>
          <p:cNvCxnSpPr/>
          <p:nvPr/>
        </p:nvCxnSpPr>
        <p:spPr>
          <a:xfrm flipH="1">
            <a:off x="5037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4"/>
          <p:cNvCxnSpPr/>
          <p:nvPr/>
        </p:nvCxnSpPr>
        <p:spPr>
          <a:xfrm flipH="1">
            <a:off x="4275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4"/>
          <p:cNvCxnSpPr/>
          <p:nvPr/>
        </p:nvCxnSpPr>
        <p:spPr>
          <a:xfrm flipH="1">
            <a:off x="3543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p14"/>
          <p:cNvCxnSpPr/>
          <p:nvPr/>
        </p:nvCxnSpPr>
        <p:spPr>
          <a:xfrm flipH="1">
            <a:off x="27813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" name="Google Shape;612;p14"/>
          <p:cNvCxnSpPr/>
          <p:nvPr/>
        </p:nvCxnSpPr>
        <p:spPr>
          <a:xfrm>
            <a:off x="11819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14"/>
          <p:cNvCxnSpPr/>
          <p:nvPr/>
        </p:nvCxnSpPr>
        <p:spPr>
          <a:xfrm>
            <a:off x="11819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p14"/>
          <p:cNvCxnSpPr/>
          <p:nvPr/>
        </p:nvCxnSpPr>
        <p:spPr>
          <a:xfrm flipH="1">
            <a:off x="11772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" name="Google Shape;615;p14"/>
          <p:cNvCxnSpPr/>
          <p:nvPr/>
        </p:nvCxnSpPr>
        <p:spPr>
          <a:xfrm flipH="1">
            <a:off x="11010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14"/>
          <p:cNvCxnSpPr/>
          <p:nvPr/>
        </p:nvCxnSpPr>
        <p:spPr>
          <a:xfrm flipH="1">
            <a:off x="10248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" name="Google Shape;617;p14"/>
          <p:cNvCxnSpPr/>
          <p:nvPr/>
        </p:nvCxnSpPr>
        <p:spPr>
          <a:xfrm flipH="1">
            <a:off x="9486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" name="Google Shape;618;p14"/>
          <p:cNvCxnSpPr/>
          <p:nvPr/>
        </p:nvCxnSpPr>
        <p:spPr>
          <a:xfrm flipH="1">
            <a:off x="8771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619;p14"/>
          <p:cNvCxnSpPr/>
          <p:nvPr/>
        </p:nvCxnSpPr>
        <p:spPr>
          <a:xfrm flipH="1">
            <a:off x="8009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" name="Google Shape;620;p14"/>
          <p:cNvCxnSpPr/>
          <p:nvPr/>
        </p:nvCxnSpPr>
        <p:spPr>
          <a:xfrm flipH="1">
            <a:off x="7247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" name="Google Shape;621;p14"/>
          <p:cNvCxnSpPr/>
          <p:nvPr/>
        </p:nvCxnSpPr>
        <p:spPr>
          <a:xfrm flipH="1">
            <a:off x="6515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" name="Google Shape;622;p14"/>
          <p:cNvCxnSpPr/>
          <p:nvPr/>
        </p:nvCxnSpPr>
        <p:spPr>
          <a:xfrm flipH="1">
            <a:off x="5753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" name="Google Shape;623;p14"/>
          <p:cNvCxnSpPr/>
          <p:nvPr/>
        </p:nvCxnSpPr>
        <p:spPr>
          <a:xfrm flipH="1">
            <a:off x="5037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" name="Google Shape;624;p14"/>
          <p:cNvCxnSpPr/>
          <p:nvPr/>
        </p:nvCxnSpPr>
        <p:spPr>
          <a:xfrm flipH="1">
            <a:off x="4275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" name="Google Shape;625;p14"/>
          <p:cNvCxnSpPr/>
          <p:nvPr/>
        </p:nvCxnSpPr>
        <p:spPr>
          <a:xfrm flipH="1">
            <a:off x="3513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" name="Google Shape;626;p14"/>
          <p:cNvCxnSpPr/>
          <p:nvPr/>
        </p:nvCxnSpPr>
        <p:spPr>
          <a:xfrm flipH="1">
            <a:off x="2781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14"/>
          <p:cNvCxnSpPr/>
          <p:nvPr/>
        </p:nvCxnSpPr>
        <p:spPr>
          <a:xfrm>
            <a:off x="11057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14"/>
          <p:cNvCxnSpPr/>
          <p:nvPr/>
        </p:nvCxnSpPr>
        <p:spPr>
          <a:xfrm>
            <a:off x="11057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" name="Google Shape;629;p14"/>
          <p:cNvCxnSpPr/>
          <p:nvPr/>
        </p:nvCxnSpPr>
        <p:spPr>
          <a:xfrm flipH="1">
            <a:off x="11010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" name="Google Shape;630;p14"/>
          <p:cNvCxnSpPr/>
          <p:nvPr/>
        </p:nvCxnSpPr>
        <p:spPr>
          <a:xfrm flipH="1">
            <a:off x="10248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" name="Google Shape;631;p14"/>
          <p:cNvCxnSpPr/>
          <p:nvPr/>
        </p:nvCxnSpPr>
        <p:spPr>
          <a:xfrm flipH="1">
            <a:off x="9486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2" name="Google Shape;632;p14"/>
          <p:cNvCxnSpPr/>
          <p:nvPr/>
        </p:nvCxnSpPr>
        <p:spPr>
          <a:xfrm flipH="1">
            <a:off x="8724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p14"/>
          <p:cNvCxnSpPr/>
          <p:nvPr/>
        </p:nvCxnSpPr>
        <p:spPr>
          <a:xfrm flipH="1">
            <a:off x="8009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" name="Google Shape;634;p14"/>
          <p:cNvCxnSpPr/>
          <p:nvPr/>
        </p:nvCxnSpPr>
        <p:spPr>
          <a:xfrm flipH="1">
            <a:off x="7247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p14"/>
          <p:cNvCxnSpPr/>
          <p:nvPr/>
        </p:nvCxnSpPr>
        <p:spPr>
          <a:xfrm flipH="1">
            <a:off x="6485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" name="Google Shape;636;p14"/>
          <p:cNvCxnSpPr/>
          <p:nvPr/>
        </p:nvCxnSpPr>
        <p:spPr>
          <a:xfrm flipH="1">
            <a:off x="5753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" name="Google Shape;637;p14"/>
          <p:cNvCxnSpPr/>
          <p:nvPr/>
        </p:nvCxnSpPr>
        <p:spPr>
          <a:xfrm flipH="1">
            <a:off x="4991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" name="Google Shape;638;p14"/>
          <p:cNvCxnSpPr/>
          <p:nvPr/>
        </p:nvCxnSpPr>
        <p:spPr>
          <a:xfrm flipH="1">
            <a:off x="4275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14"/>
          <p:cNvCxnSpPr/>
          <p:nvPr/>
        </p:nvCxnSpPr>
        <p:spPr>
          <a:xfrm flipH="1">
            <a:off x="3513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14"/>
          <p:cNvCxnSpPr/>
          <p:nvPr/>
        </p:nvCxnSpPr>
        <p:spPr>
          <a:xfrm flipH="1">
            <a:off x="2751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p14"/>
          <p:cNvCxnSpPr/>
          <p:nvPr/>
        </p:nvCxnSpPr>
        <p:spPr>
          <a:xfrm>
            <a:off x="10295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" name="Google Shape;642;p14"/>
          <p:cNvCxnSpPr/>
          <p:nvPr/>
        </p:nvCxnSpPr>
        <p:spPr>
          <a:xfrm>
            <a:off x="10295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14"/>
          <p:cNvCxnSpPr/>
          <p:nvPr/>
        </p:nvCxnSpPr>
        <p:spPr>
          <a:xfrm flipH="1">
            <a:off x="10248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Google Shape;644;p14"/>
          <p:cNvCxnSpPr/>
          <p:nvPr/>
        </p:nvCxnSpPr>
        <p:spPr>
          <a:xfrm flipH="1">
            <a:off x="9486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14"/>
          <p:cNvCxnSpPr/>
          <p:nvPr/>
        </p:nvCxnSpPr>
        <p:spPr>
          <a:xfrm flipH="1">
            <a:off x="8724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14"/>
          <p:cNvCxnSpPr/>
          <p:nvPr/>
        </p:nvCxnSpPr>
        <p:spPr>
          <a:xfrm flipH="1">
            <a:off x="7962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14"/>
          <p:cNvCxnSpPr/>
          <p:nvPr/>
        </p:nvCxnSpPr>
        <p:spPr>
          <a:xfrm flipH="1">
            <a:off x="7247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14"/>
          <p:cNvCxnSpPr/>
          <p:nvPr/>
        </p:nvCxnSpPr>
        <p:spPr>
          <a:xfrm flipH="1">
            <a:off x="6485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14"/>
          <p:cNvCxnSpPr/>
          <p:nvPr/>
        </p:nvCxnSpPr>
        <p:spPr>
          <a:xfrm flipH="1">
            <a:off x="5723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14"/>
          <p:cNvCxnSpPr/>
          <p:nvPr/>
        </p:nvCxnSpPr>
        <p:spPr>
          <a:xfrm flipH="1">
            <a:off x="4991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14"/>
          <p:cNvCxnSpPr/>
          <p:nvPr/>
        </p:nvCxnSpPr>
        <p:spPr>
          <a:xfrm flipH="1">
            <a:off x="4229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" name="Google Shape;652;p14"/>
          <p:cNvCxnSpPr/>
          <p:nvPr/>
        </p:nvCxnSpPr>
        <p:spPr>
          <a:xfrm flipH="1">
            <a:off x="3513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" name="Google Shape;653;p14"/>
          <p:cNvCxnSpPr/>
          <p:nvPr/>
        </p:nvCxnSpPr>
        <p:spPr>
          <a:xfrm flipH="1">
            <a:off x="2751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14"/>
          <p:cNvCxnSpPr/>
          <p:nvPr/>
        </p:nvCxnSpPr>
        <p:spPr>
          <a:xfrm>
            <a:off x="14049550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p14"/>
          <p:cNvCxnSpPr/>
          <p:nvPr/>
        </p:nvCxnSpPr>
        <p:spPr>
          <a:xfrm>
            <a:off x="13301967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" name="Google Shape;656;p14"/>
          <p:cNvCxnSpPr/>
          <p:nvPr/>
        </p:nvCxnSpPr>
        <p:spPr>
          <a:xfrm>
            <a:off x="12554384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" name="Google Shape;657;p14"/>
          <p:cNvCxnSpPr/>
          <p:nvPr/>
        </p:nvCxnSpPr>
        <p:spPr>
          <a:xfrm>
            <a:off x="11806801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8" name="Google Shape;658;p14"/>
          <p:cNvCxnSpPr/>
          <p:nvPr/>
        </p:nvCxnSpPr>
        <p:spPr>
          <a:xfrm>
            <a:off x="11059211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9" name="Google Shape;659;p14"/>
          <p:cNvCxnSpPr/>
          <p:nvPr/>
        </p:nvCxnSpPr>
        <p:spPr>
          <a:xfrm>
            <a:off x="10311628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" name="Google Shape;660;p14"/>
          <p:cNvCxnSpPr/>
          <p:nvPr/>
        </p:nvCxnSpPr>
        <p:spPr>
          <a:xfrm>
            <a:off x="13301967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1" name="Google Shape;661;p14"/>
          <p:cNvCxnSpPr/>
          <p:nvPr/>
        </p:nvCxnSpPr>
        <p:spPr>
          <a:xfrm>
            <a:off x="12554384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2" name="Google Shape;662;p14"/>
          <p:cNvCxnSpPr/>
          <p:nvPr/>
        </p:nvCxnSpPr>
        <p:spPr>
          <a:xfrm>
            <a:off x="11806801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3" name="Google Shape;663;p14"/>
          <p:cNvCxnSpPr/>
          <p:nvPr/>
        </p:nvCxnSpPr>
        <p:spPr>
          <a:xfrm>
            <a:off x="11059211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4" name="Google Shape;664;p14"/>
          <p:cNvCxnSpPr/>
          <p:nvPr/>
        </p:nvCxnSpPr>
        <p:spPr>
          <a:xfrm>
            <a:off x="10311628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5" name="Google Shape;665;p14"/>
          <p:cNvCxnSpPr/>
          <p:nvPr/>
        </p:nvCxnSpPr>
        <p:spPr>
          <a:xfrm>
            <a:off x="12554384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6" name="Google Shape;666;p14"/>
          <p:cNvCxnSpPr/>
          <p:nvPr/>
        </p:nvCxnSpPr>
        <p:spPr>
          <a:xfrm>
            <a:off x="11806801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7" name="Google Shape;667;p14"/>
          <p:cNvCxnSpPr/>
          <p:nvPr/>
        </p:nvCxnSpPr>
        <p:spPr>
          <a:xfrm>
            <a:off x="11059211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8" name="Google Shape;668;p14"/>
          <p:cNvCxnSpPr/>
          <p:nvPr/>
        </p:nvCxnSpPr>
        <p:spPr>
          <a:xfrm>
            <a:off x="10311628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9" name="Google Shape;669;p14"/>
          <p:cNvCxnSpPr/>
          <p:nvPr/>
        </p:nvCxnSpPr>
        <p:spPr>
          <a:xfrm>
            <a:off x="11806801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0" name="Google Shape;670;p14"/>
          <p:cNvCxnSpPr/>
          <p:nvPr/>
        </p:nvCxnSpPr>
        <p:spPr>
          <a:xfrm>
            <a:off x="11059211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1" name="Google Shape;671;p14"/>
          <p:cNvCxnSpPr/>
          <p:nvPr/>
        </p:nvCxnSpPr>
        <p:spPr>
          <a:xfrm>
            <a:off x="10311628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2" name="Google Shape;672;p14"/>
          <p:cNvCxnSpPr/>
          <p:nvPr/>
        </p:nvCxnSpPr>
        <p:spPr>
          <a:xfrm>
            <a:off x="11059211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14"/>
          <p:cNvCxnSpPr/>
          <p:nvPr/>
        </p:nvCxnSpPr>
        <p:spPr>
          <a:xfrm>
            <a:off x="10311628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4" name="Google Shape;674;p14"/>
          <p:cNvCxnSpPr/>
          <p:nvPr/>
        </p:nvCxnSpPr>
        <p:spPr>
          <a:xfrm>
            <a:off x="10311628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5" name="Google Shape;675;p14"/>
          <p:cNvCxnSpPr/>
          <p:nvPr/>
        </p:nvCxnSpPr>
        <p:spPr>
          <a:xfrm>
            <a:off x="15170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6" name="Google Shape;676;p14"/>
          <p:cNvCxnSpPr/>
          <p:nvPr/>
        </p:nvCxnSpPr>
        <p:spPr>
          <a:xfrm>
            <a:off x="15170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7" name="Google Shape;677;p14"/>
          <p:cNvCxnSpPr/>
          <p:nvPr/>
        </p:nvCxnSpPr>
        <p:spPr>
          <a:xfrm flipH="1">
            <a:off x="14744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8" name="Google Shape;678;p14"/>
          <p:cNvCxnSpPr/>
          <p:nvPr/>
        </p:nvCxnSpPr>
        <p:spPr>
          <a:xfrm flipH="1">
            <a:off x="13982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9" name="Google Shape;679;p14"/>
          <p:cNvCxnSpPr/>
          <p:nvPr/>
        </p:nvCxnSpPr>
        <p:spPr>
          <a:xfrm flipH="1">
            <a:off x="13220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0" name="Google Shape;680;p14"/>
          <p:cNvCxnSpPr/>
          <p:nvPr/>
        </p:nvCxnSpPr>
        <p:spPr>
          <a:xfrm flipH="1">
            <a:off x="12504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1" name="Google Shape;681;p14"/>
          <p:cNvCxnSpPr/>
          <p:nvPr/>
        </p:nvCxnSpPr>
        <p:spPr>
          <a:xfrm flipH="1">
            <a:off x="11742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2" name="Google Shape;682;p14"/>
          <p:cNvCxnSpPr/>
          <p:nvPr/>
        </p:nvCxnSpPr>
        <p:spPr>
          <a:xfrm flipH="1">
            <a:off x="10980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14"/>
          <p:cNvCxnSpPr/>
          <p:nvPr/>
        </p:nvCxnSpPr>
        <p:spPr>
          <a:xfrm flipH="1">
            <a:off x="1012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14"/>
          <p:cNvCxnSpPr/>
          <p:nvPr/>
        </p:nvCxnSpPr>
        <p:spPr>
          <a:xfrm flipH="1">
            <a:off x="9486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Google Shape;685;p14"/>
          <p:cNvCxnSpPr/>
          <p:nvPr/>
        </p:nvCxnSpPr>
        <p:spPr>
          <a:xfrm flipH="1">
            <a:off x="8771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6" name="Google Shape;686;p14"/>
          <p:cNvCxnSpPr/>
          <p:nvPr/>
        </p:nvCxnSpPr>
        <p:spPr>
          <a:xfrm flipH="1">
            <a:off x="8009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" name="Google Shape;687;p14"/>
          <p:cNvCxnSpPr/>
          <p:nvPr/>
        </p:nvCxnSpPr>
        <p:spPr>
          <a:xfrm flipH="1">
            <a:off x="7247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p14"/>
          <p:cNvCxnSpPr/>
          <p:nvPr/>
        </p:nvCxnSpPr>
        <p:spPr>
          <a:xfrm flipH="1">
            <a:off x="6515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9" name="Google Shape;689;p14"/>
          <p:cNvCxnSpPr/>
          <p:nvPr/>
        </p:nvCxnSpPr>
        <p:spPr>
          <a:xfrm flipH="1">
            <a:off x="5753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14"/>
          <p:cNvCxnSpPr/>
          <p:nvPr/>
        </p:nvCxnSpPr>
        <p:spPr>
          <a:xfrm flipH="1">
            <a:off x="4991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14"/>
          <p:cNvCxnSpPr/>
          <p:nvPr/>
        </p:nvCxnSpPr>
        <p:spPr>
          <a:xfrm flipH="1">
            <a:off x="4275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14"/>
          <p:cNvCxnSpPr/>
          <p:nvPr/>
        </p:nvCxnSpPr>
        <p:spPr>
          <a:xfrm flipH="1">
            <a:off x="3513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14"/>
          <p:cNvCxnSpPr/>
          <p:nvPr/>
        </p:nvCxnSpPr>
        <p:spPr>
          <a:xfrm flipH="1">
            <a:off x="27512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14"/>
          <p:cNvCxnSpPr/>
          <p:nvPr/>
        </p:nvCxnSpPr>
        <p:spPr>
          <a:xfrm>
            <a:off x="14408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5" name="Google Shape;695;p14"/>
          <p:cNvCxnSpPr/>
          <p:nvPr/>
        </p:nvCxnSpPr>
        <p:spPr>
          <a:xfrm>
            <a:off x="14408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6" name="Google Shape;696;p14"/>
          <p:cNvCxnSpPr/>
          <p:nvPr/>
        </p:nvCxnSpPr>
        <p:spPr>
          <a:xfrm>
            <a:off x="14408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14"/>
          <p:cNvCxnSpPr/>
          <p:nvPr/>
        </p:nvCxnSpPr>
        <p:spPr>
          <a:xfrm flipH="1">
            <a:off x="13982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8" name="Google Shape;698;p14"/>
          <p:cNvCxnSpPr/>
          <p:nvPr/>
        </p:nvCxnSpPr>
        <p:spPr>
          <a:xfrm flipH="1">
            <a:off x="13220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9" name="Google Shape;699;p14"/>
          <p:cNvCxnSpPr/>
          <p:nvPr/>
        </p:nvCxnSpPr>
        <p:spPr>
          <a:xfrm flipH="1">
            <a:off x="12458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0" name="Google Shape;700;p14"/>
          <p:cNvCxnSpPr/>
          <p:nvPr/>
        </p:nvCxnSpPr>
        <p:spPr>
          <a:xfrm flipH="1">
            <a:off x="11742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1" name="Google Shape;701;p14"/>
          <p:cNvCxnSpPr/>
          <p:nvPr/>
        </p:nvCxnSpPr>
        <p:spPr>
          <a:xfrm flipH="1">
            <a:off x="10980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14"/>
          <p:cNvCxnSpPr/>
          <p:nvPr/>
        </p:nvCxnSpPr>
        <p:spPr>
          <a:xfrm flipH="1">
            <a:off x="10218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14"/>
          <p:cNvCxnSpPr/>
          <p:nvPr/>
        </p:nvCxnSpPr>
        <p:spPr>
          <a:xfrm flipH="1">
            <a:off x="936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" name="Google Shape;704;p14"/>
          <p:cNvCxnSpPr/>
          <p:nvPr/>
        </p:nvCxnSpPr>
        <p:spPr>
          <a:xfrm flipH="1">
            <a:off x="8724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5" name="Google Shape;705;p14"/>
          <p:cNvCxnSpPr/>
          <p:nvPr/>
        </p:nvCxnSpPr>
        <p:spPr>
          <a:xfrm flipH="1">
            <a:off x="8009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6" name="Google Shape;706;p14"/>
          <p:cNvCxnSpPr/>
          <p:nvPr/>
        </p:nvCxnSpPr>
        <p:spPr>
          <a:xfrm flipH="1">
            <a:off x="7247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7" name="Google Shape;707;p14"/>
          <p:cNvCxnSpPr/>
          <p:nvPr/>
        </p:nvCxnSpPr>
        <p:spPr>
          <a:xfrm flipH="1">
            <a:off x="6485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8" name="Google Shape;708;p14"/>
          <p:cNvCxnSpPr/>
          <p:nvPr/>
        </p:nvCxnSpPr>
        <p:spPr>
          <a:xfrm flipH="1">
            <a:off x="5753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9" name="Google Shape;709;p14"/>
          <p:cNvCxnSpPr/>
          <p:nvPr/>
        </p:nvCxnSpPr>
        <p:spPr>
          <a:xfrm flipH="1">
            <a:off x="4991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0" name="Google Shape;710;p14"/>
          <p:cNvCxnSpPr/>
          <p:nvPr/>
        </p:nvCxnSpPr>
        <p:spPr>
          <a:xfrm flipH="1">
            <a:off x="4229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1" name="Google Shape;711;p14"/>
          <p:cNvCxnSpPr/>
          <p:nvPr/>
        </p:nvCxnSpPr>
        <p:spPr>
          <a:xfrm flipH="1">
            <a:off x="3513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2" name="Google Shape;712;p14"/>
          <p:cNvCxnSpPr/>
          <p:nvPr/>
        </p:nvCxnSpPr>
        <p:spPr>
          <a:xfrm flipH="1">
            <a:off x="2751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3" name="Google Shape;713;p14"/>
          <p:cNvCxnSpPr/>
          <p:nvPr/>
        </p:nvCxnSpPr>
        <p:spPr>
          <a:xfrm>
            <a:off x="13646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4" name="Google Shape;714;p14"/>
          <p:cNvCxnSpPr/>
          <p:nvPr/>
        </p:nvCxnSpPr>
        <p:spPr>
          <a:xfrm>
            <a:off x="13646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5" name="Google Shape;715;p14"/>
          <p:cNvCxnSpPr/>
          <p:nvPr/>
        </p:nvCxnSpPr>
        <p:spPr>
          <a:xfrm>
            <a:off x="13646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6" name="Google Shape;716;p14"/>
          <p:cNvCxnSpPr/>
          <p:nvPr/>
        </p:nvCxnSpPr>
        <p:spPr>
          <a:xfrm flipH="1">
            <a:off x="13220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7" name="Google Shape;717;p14"/>
          <p:cNvCxnSpPr/>
          <p:nvPr/>
        </p:nvCxnSpPr>
        <p:spPr>
          <a:xfrm flipH="1">
            <a:off x="12458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8" name="Google Shape;718;p14"/>
          <p:cNvCxnSpPr/>
          <p:nvPr/>
        </p:nvCxnSpPr>
        <p:spPr>
          <a:xfrm flipH="1">
            <a:off x="11696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9" name="Google Shape;719;p14"/>
          <p:cNvCxnSpPr/>
          <p:nvPr/>
        </p:nvCxnSpPr>
        <p:spPr>
          <a:xfrm flipH="1">
            <a:off x="10980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" name="Google Shape;720;p14"/>
          <p:cNvCxnSpPr/>
          <p:nvPr/>
        </p:nvCxnSpPr>
        <p:spPr>
          <a:xfrm flipH="1">
            <a:off x="10218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721;p14"/>
          <p:cNvCxnSpPr/>
          <p:nvPr/>
        </p:nvCxnSpPr>
        <p:spPr>
          <a:xfrm flipH="1">
            <a:off x="9456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2" name="Google Shape;722;p14"/>
          <p:cNvCxnSpPr/>
          <p:nvPr/>
        </p:nvCxnSpPr>
        <p:spPr>
          <a:xfrm flipH="1">
            <a:off x="860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3" name="Google Shape;723;p14"/>
          <p:cNvCxnSpPr/>
          <p:nvPr/>
        </p:nvCxnSpPr>
        <p:spPr>
          <a:xfrm flipH="1">
            <a:off x="7962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4" name="Google Shape;724;p14"/>
          <p:cNvCxnSpPr/>
          <p:nvPr/>
        </p:nvCxnSpPr>
        <p:spPr>
          <a:xfrm flipH="1">
            <a:off x="7247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5" name="Google Shape;725;p14"/>
          <p:cNvCxnSpPr/>
          <p:nvPr/>
        </p:nvCxnSpPr>
        <p:spPr>
          <a:xfrm flipH="1">
            <a:off x="6485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6" name="Google Shape;726;p14"/>
          <p:cNvCxnSpPr/>
          <p:nvPr/>
        </p:nvCxnSpPr>
        <p:spPr>
          <a:xfrm flipH="1">
            <a:off x="5723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7" name="Google Shape;727;p14"/>
          <p:cNvCxnSpPr/>
          <p:nvPr/>
        </p:nvCxnSpPr>
        <p:spPr>
          <a:xfrm flipH="1">
            <a:off x="4991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8" name="Google Shape;728;p14"/>
          <p:cNvCxnSpPr/>
          <p:nvPr/>
        </p:nvCxnSpPr>
        <p:spPr>
          <a:xfrm flipH="1">
            <a:off x="4229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14"/>
          <p:cNvCxnSpPr/>
          <p:nvPr/>
        </p:nvCxnSpPr>
        <p:spPr>
          <a:xfrm flipH="1">
            <a:off x="3467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14"/>
          <p:cNvCxnSpPr/>
          <p:nvPr/>
        </p:nvCxnSpPr>
        <p:spPr>
          <a:xfrm flipH="1">
            <a:off x="2751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1" name="Google Shape;731;p14"/>
          <p:cNvCxnSpPr/>
          <p:nvPr/>
        </p:nvCxnSpPr>
        <p:spPr>
          <a:xfrm>
            <a:off x="12884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2" name="Google Shape;732;p14"/>
          <p:cNvCxnSpPr/>
          <p:nvPr/>
        </p:nvCxnSpPr>
        <p:spPr>
          <a:xfrm>
            <a:off x="12884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3" name="Google Shape;733;p14"/>
          <p:cNvCxnSpPr/>
          <p:nvPr/>
        </p:nvCxnSpPr>
        <p:spPr>
          <a:xfrm>
            <a:off x="12884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4" name="Google Shape;734;p14"/>
          <p:cNvCxnSpPr/>
          <p:nvPr/>
        </p:nvCxnSpPr>
        <p:spPr>
          <a:xfrm flipH="1">
            <a:off x="12458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5" name="Google Shape;735;p14"/>
          <p:cNvCxnSpPr/>
          <p:nvPr/>
        </p:nvCxnSpPr>
        <p:spPr>
          <a:xfrm flipH="1">
            <a:off x="11696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6" name="Google Shape;736;p14"/>
          <p:cNvCxnSpPr/>
          <p:nvPr/>
        </p:nvCxnSpPr>
        <p:spPr>
          <a:xfrm flipH="1">
            <a:off x="10934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7" name="Google Shape;737;p14"/>
          <p:cNvCxnSpPr/>
          <p:nvPr/>
        </p:nvCxnSpPr>
        <p:spPr>
          <a:xfrm flipH="1">
            <a:off x="10218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14"/>
          <p:cNvCxnSpPr/>
          <p:nvPr/>
        </p:nvCxnSpPr>
        <p:spPr>
          <a:xfrm flipH="1">
            <a:off x="9456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9" name="Google Shape;739;p14"/>
          <p:cNvCxnSpPr/>
          <p:nvPr/>
        </p:nvCxnSpPr>
        <p:spPr>
          <a:xfrm flipH="1">
            <a:off x="8694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0" name="Google Shape;740;p14"/>
          <p:cNvCxnSpPr/>
          <p:nvPr/>
        </p:nvCxnSpPr>
        <p:spPr>
          <a:xfrm flipH="1">
            <a:off x="7838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1" name="Google Shape;741;p14"/>
          <p:cNvCxnSpPr/>
          <p:nvPr/>
        </p:nvCxnSpPr>
        <p:spPr>
          <a:xfrm flipH="1">
            <a:off x="7200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2" name="Google Shape;742;p14"/>
          <p:cNvCxnSpPr/>
          <p:nvPr/>
        </p:nvCxnSpPr>
        <p:spPr>
          <a:xfrm flipH="1">
            <a:off x="6485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3" name="Google Shape;743;p14"/>
          <p:cNvCxnSpPr/>
          <p:nvPr/>
        </p:nvCxnSpPr>
        <p:spPr>
          <a:xfrm flipH="1">
            <a:off x="5723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4" name="Google Shape;744;p14"/>
          <p:cNvCxnSpPr/>
          <p:nvPr/>
        </p:nvCxnSpPr>
        <p:spPr>
          <a:xfrm flipH="1">
            <a:off x="4961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5" name="Google Shape;745;p14"/>
          <p:cNvCxnSpPr/>
          <p:nvPr/>
        </p:nvCxnSpPr>
        <p:spPr>
          <a:xfrm flipH="1">
            <a:off x="4229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6" name="Google Shape;746;p14"/>
          <p:cNvCxnSpPr/>
          <p:nvPr/>
        </p:nvCxnSpPr>
        <p:spPr>
          <a:xfrm flipH="1">
            <a:off x="3467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14"/>
          <p:cNvCxnSpPr/>
          <p:nvPr/>
        </p:nvCxnSpPr>
        <p:spPr>
          <a:xfrm flipH="1">
            <a:off x="2705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14"/>
          <p:cNvCxnSpPr/>
          <p:nvPr/>
        </p:nvCxnSpPr>
        <p:spPr>
          <a:xfrm>
            <a:off x="1219925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9" name="Google Shape;749;p14"/>
          <p:cNvCxnSpPr/>
          <p:nvPr/>
        </p:nvCxnSpPr>
        <p:spPr>
          <a:xfrm>
            <a:off x="12199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0" name="Google Shape;750;p14"/>
          <p:cNvCxnSpPr/>
          <p:nvPr/>
        </p:nvCxnSpPr>
        <p:spPr>
          <a:xfrm>
            <a:off x="12199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1" name="Google Shape;751;p14"/>
          <p:cNvCxnSpPr/>
          <p:nvPr/>
        </p:nvCxnSpPr>
        <p:spPr>
          <a:xfrm flipH="1">
            <a:off x="11772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2" name="Google Shape;752;p14"/>
          <p:cNvCxnSpPr/>
          <p:nvPr/>
        </p:nvCxnSpPr>
        <p:spPr>
          <a:xfrm flipH="1">
            <a:off x="11010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3" name="Google Shape;753;p14"/>
          <p:cNvCxnSpPr/>
          <p:nvPr/>
        </p:nvCxnSpPr>
        <p:spPr>
          <a:xfrm flipH="1">
            <a:off x="10248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p14"/>
          <p:cNvCxnSpPr/>
          <p:nvPr/>
        </p:nvCxnSpPr>
        <p:spPr>
          <a:xfrm flipH="1">
            <a:off x="9533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5" name="Google Shape;755;p14"/>
          <p:cNvCxnSpPr/>
          <p:nvPr/>
        </p:nvCxnSpPr>
        <p:spPr>
          <a:xfrm flipH="1">
            <a:off x="8771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6" name="Google Shape;756;p14"/>
          <p:cNvCxnSpPr/>
          <p:nvPr/>
        </p:nvCxnSpPr>
        <p:spPr>
          <a:xfrm flipH="1">
            <a:off x="8009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7" name="Google Shape;757;p14"/>
          <p:cNvCxnSpPr/>
          <p:nvPr/>
        </p:nvCxnSpPr>
        <p:spPr>
          <a:xfrm flipH="1">
            <a:off x="715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8" name="Google Shape;758;p14"/>
          <p:cNvCxnSpPr/>
          <p:nvPr/>
        </p:nvCxnSpPr>
        <p:spPr>
          <a:xfrm flipH="1">
            <a:off x="6515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p14"/>
          <p:cNvCxnSpPr/>
          <p:nvPr/>
        </p:nvCxnSpPr>
        <p:spPr>
          <a:xfrm flipH="1">
            <a:off x="5799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p14"/>
          <p:cNvCxnSpPr/>
          <p:nvPr/>
        </p:nvCxnSpPr>
        <p:spPr>
          <a:xfrm flipH="1">
            <a:off x="5037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1" name="Google Shape;761;p14"/>
          <p:cNvCxnSpPr/>
          <p:nvPr/>
        </p:nvCxnSpPr>
        <p:spPr>
          <a:xfrm flipH="1">
            <a:off x="4275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14"/>
          <p:cNvCxnSpPr/>
          <p:nvPr/>
        </p:nvCxnSpPr>
        <p:spPr>
          <a:xfrm flipH="1">
            <a:off x="3543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14"/>
          <p:cNvCxnSpPr/>
          <p:nvPr/>
        </p:nvCxnSpPr>
        <p:spPr>
          <a:xfrm flipH="1">
            <a:off x="27812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4" name="Google Shape;764;p14"/>
          <p:cNvCxnSpPr/>
          <p:nvPr/>
        </p:nvCxnSpPr>
        <p:spPr>
          <a:xfrm>
            <a:off x="11437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14"/>
          <p:cNvCxnSpPr/>
          <p:nvPr/>
        </p:nvCxnSpPr>
        <p:spPr>
          <a:xfrm>
            <a:off x="11437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14"/>
          <p:cNvCxnSpPr/>
          <p:nvPr/>
        </p:nvCxnSpPr>
        <p:spPr>
          <a:xfrm>
            <a:off x="11437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14"/>
          <p:cNvCxnSpPr/>
          <p:nvPr/>
        </p:nvCxnSpPr>
        <p:spPr>
          <a:xfrm flipH="1">
            <a:off x="11010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8" name="Google Shape;768;p14"/>
          <p:cNvCxnSpPr/>
          <p:nvPr/>
        </p:nvCxnSpPr>
        <p:spPr>
          <a:xfrm flipH="1">
            <a:off x="10248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14"/>
          <p:cNvCxnSpPr/>
          <p:nvPr/>
        </p:nvCxnSpPr>
        <p:spPr>
          <a:xfrm flipH="1">
            <a:off x="9486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0" name="Google Shape;770;p14"/>
          <p:cNvCxnSpPr/>
          <p:nvPr/>
        </p:nvCxnSpPr>
        <p:spPr>
          <a:xfrm flipH="1">
            <a:off x="8771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14"/>
          <p:cNvCxnSpPr/>
          <p:nvPr/>
        </p:nvCxnSpPr>
        <p:spPr>
          <a:xfrm flipH="1">
            <a:off x="8009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Google Shape;772;p14"/>
          <p:cNvCxnSpPr/>
          <p:nvPr/>
        </p:nvCxnSpPr>
        <p:spPr>
          <a:xfrm flipH="1">
            <a:off x="7247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14"/>
          <p:cNvCxnSpPr/>
          <p:nvPr/>
        </p:nvCxnSpPr>
        <p:spPr>
          <a:xfrm flipH="1">
            <a:off x="639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14"/>
          <p:cNvCxnSpPr/>
          <p:nvPr/>
        </p:nvCxnSpPr>
        <p:spPr>
          <a:xfrm flipH="1">
            <a:off x="5753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14"/>
          <p:cNvCxnSpPr/>
          <p:nvPr/>
        </p:nvCxnSpPr>
        <p:spPr>
          <a:xfrm flipH="1">
            <a:off x="5037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14"/>
          <p:cNvCxnSpPr/>
          <p:nvPr/>
        </p:nvCxnSpPr>
        <p:spPr>
          <a:xfrm flipH="1">
            <a:off x="4275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7" name="Google Shape;777;p14"/>
          <p:cNvCxnSpPr/>
          <p:nvPr/>
        </p:nvCxnSpPr>
        <p:spPr>
          <a:xfrm flipH="1">
            <a:off x="3513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8" name="Google Shape;778;p14"/>
          <p:cNvCxnSpPr/>
          <p:nvPr/>
        </p:nvCxnSpPr>
        <p:spPr>
          <a:xfrm flipH="1">
            <a:off x="2781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9" name="Google Shape;779;p14"/>
          <p:cNvCxnSpPr/>
          <p:nvPr/>
        </p:nvCxnSpPr>
        <p:spPr>
          <a:xfrm>
            <a:off x="10675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0" name="Google Shape;780;p14"/>
          <p:cNvCxnSpPr/>
          <p:nvPr/>
        </p:nvCxnSpPr>
        <p:spPr>
          <a:xfrm>
            <a:off x="10675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1" name="Google Shape;781;p14"/>
          <p:cNvCxnSpPr/>
          <p:nvPr/>
        </p:nvCxnSpPr>
        <p:spPr>
          <a:xfrm>
            <a:off x="10675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2" name="Google Shape;782;p14"/>
          <p:cNvCxnSpPr/>
          <p:nvPr/>
        </p:nvCxnSpPr>
        <p:spPr>
          <a:xfrm flipH="1">
            <a:off x="10248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3" name="Google Shape;783;p14"/>
          <p:cNvCxnSpPr/>
          <p:nvPr/>
        </p:nvCxnSpPr>
        <p:spPr>
          <a:xfrm flipH="1">
            <a:off x="9486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4" name="Google Shape;784;p14"/>
          <p:cNvCxnSpPr/>
          <p:nvPr/>
        </p:nvCxnSpPr>
        <p:spPr>
          <a:xfrm flipH="1">
            <a:off x="8724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5" name="Google Shape;785;p14"/>
          <p:cNvCxnSpPr/>
          <p:nvPr/>
        </p:nvCxnSpPr>
        <p:spPr>
          <a:xfrm flipH="1">
            <a:off x="8009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6" name="Google Shape;786;p14"/>
          <p:cNvCxnSpPr/>
          <p:nvPr/>
        </p:nvCxnSpPr>
        <p:spPr>
          <a:xfrm flipH="1">
            <a:off x="7247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7" name="Google Shape;787;p14"/>
          <p:cNvCxnSpPr/>
          <p:nvPr/>
        </p:nvCxnSpPr>
        <p:spPr>
          <a:xfrm flipH="1">
            <a:off x="6485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8" name="Google Shape;788;p14"/>
          <p:cNvCxnSpPr/>
          <p:nvPr/>
        </p:nvCxnSpPr>
        <p:spPr>
          <a:xfrm flipH="1">
            <a:off x="562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9" name="Google Shape;789;p14"/>
          <p:cNvCxnSpPr/>
          <p:nvPr/>
        </p:nvCxnSpPr>
        <p:spPr>
          <a:xfrm flipH="1">
            <a:off x="4991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0" name="Google Shape;790;p14"/>
          <p:cNvCxnSpPr/>
          <p:nvPr/>
        </p:nvCxnSpPr>
        <p:spPr>
          <a:xfrm flipH="1">
            <a:off x="4275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1" name="Google Shape;791;p14"/>
          <p:cNvCxnSpPr/>
          <p:nvPr/>
        </p:nvCxnSpPr>
        <p:spPr>
          <a:xfrm flipH="1">
            <a:off x="3513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2" name="Google Shape;792;p14"/>
          <p:cNvCxnSpPr/>
          <p:nvPr/>
        </p:nvCxnSpPr>
        <p:spPr>
          <a:xfrm flipH="1">
            <a:off x="2751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3" name="Google Shape;793;p14"/>
          <p:cNvCxnSpPr/>
          <p:nvPr/>
        </p:nvCxnSpPr>
        <p:spPr>
          <a:xfrm>
            <a:off x="9913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4" name="Google Shape;794;p14"/>
          <p:cNvCxnSpPr/>
          <p:nvPr/>
        </p:nvCxnSpPr>
        <p:spPr>
          <a:xfrm>
            <a:off x="9913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5" name="Google Shape;795;p14"/>
          <p:cNvCxnSpPr/>
          <p:nvPr/>
        </p:nvCxnSpPr>
        <p:spPr>
          <a:xfrm>
            <a:off x="9913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6" name="Google Shape;796;p14"/>
          <p:cNvCxnSpPr/>
          <p:nvPr/>
        </p:nvCxnSpPr>
        <p:spPr>
          <a:xfrm flipH="1">
            <a:off x="9486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7" name="Google Shape;797;p14"/>
          <p:cNvCxnSpPr/>
          <p:nvPr/>
        </p:nvCxnSpPr>
        <p:spPr>
          <a:xfrm flipH="1">
            <a:off x="8724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8" name="Google Shape;798;p14"/>
          <p:cNvCxnSpPr/>
          <p:nvPr/>
        </p:nvCxnSpPr>
        <p:spPr>
          <a:xfrm flipH="1">
            <a:off x="7962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9" name="Google Shape;799;p14"/>
          <p:cNvCxnSpPr/>
          <p:nvPr/>
        </p:nvCxnSpPr>
        <p:spPr>
          <a:xfrm flipH="1">
            <a:off x="7247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0" name="Google Shape;800;p14"/>
          <p:cNvCxnSpPr/>
          <p:nvPr/>
        </p:nvCxnSpPr>
        <p:spPr>
          <a:xfrm flipH="1">
            <a:off x="6485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1" name="Google Shape;801;p14"/>
          <p:cNvCxnSpPr/>
          <p:nvPr/>
        </p:nvCxnSpPr>
        <p:spPr>
          <a:xfrm flipH="1">
            <a:off x="5723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2" name="Google Shape;802;p14"/>
          <p:cNvCxnSpPr/>
          <p:nvPr/>
        </p:nvCxnSpPr>
        <p:spPr>
          <a:xfrm flipH="1">
            <a:off x="4867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3" name="Google Shape;803;p14"/>
          <p:cNvCxnSpPr/>
          <p:nvPr/>
        </p:nvCxnSpPr>
        <p:spPr>
          <a:xfrm flipH="1">
            <a:off x="4229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4" name="Google Shape;804;p14"/>
          <p:cNvCxnSpPr/>
          <p:nvPr/>
        </p:nvCxnSpPr>
        <p:spPr>
          <a:xfrm flipH="1">
            <a:off x="3513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14"/>
          <p:cNvCxnSpPr/>
          <p:nvPr/>
        </p:nvCxnSpPr>
        <p:spPr>
          <a:xfrm flipH="1">
            <a:off x="2751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6" name="Google Shape;806;p14"/>
          <p:cNvCxnSpPr/>
          <p:nvPr/>
        </p:nvCxnSpPr>
        <p:spPr>
          <a:xfrm>
            <a:off x="13675759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7" name="Google Shape;807;p14"/>
          <p:cNvCxnSpPr/>
          <p:nvPr/>
        </p:nvCxnSpPr>
        <p:spPr>
          <a:xfrm>
            <a:off x="12928176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8" name="Google Shape;808;p14"/>
          <p:cNvCxnSpPr/>
          <p:nvPr/>
        </p:nvCxnSpPr>
        <p:spPr>
          <a:xfrm>
            <a:off x="12180593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9" name="Google Shape;809;p14"/>
          <p:cNvCxnSpPr/>
          <p:nvPr/>
        </p:nvCxnSpPr>
        <p:spPr>
          <a:xfrm>
            <a:off x="11432986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0" name="Google Shape;810;p14"/>
          <p:cNvCxnSpPr/>
          <p:nvPr/>
        </p:nvCxnSpPr>
        <p:spPr>
          <a:xfrm>
            <a:off x="1068542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1" name="Google Shape;811;p14"/>
          <p:cNvCxnSpPr/>
          <p:nvPr/>
        </p:nvCxnSpPr>
        <p:spPr>
          <a:xfrm>
            <a:off x="9937837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2" name="Google Shape;812;p14"/>
          <p:cNvCxnSpPr/>
          <p:nvPr/>
        </p:nvCxnSpPr>
        <p:spPr>
          <a:xfrm>
            <a:off x="12928176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3" name="Google Shape;813;p14"/>
          <p:cNvCxnSpPr/>
          <p:nvPr/>
        </p:nvCxnSpPr>
        <p:spPr>
          <a:xfrm>
            <a:off x="12180593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4" name="Google Shape;814;p14"/>
          <p:cNvCxnSpPr/>
          <p:nvPr/>
        </p:nvCxnSpPr>
        <p:spPr>
          <a:xfrm>
            <a:off x="11432986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5" name="Google Shape;815;p14"/>
          <p:cNvCxnSpPr/>
          <p:nvPr/>
        </p:nvCxnSpPr>
        <p:spPr>
          <a:xfrm>
            <a:off x="1068542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6" name="Google Shape;816;p14"/>
          <p:cNvCxnSpPr/>
          <p:nvPr/>
        </p:nvCxnSpPr>
        <p:spPr>
          <a:xfrm>
            <a:off x="9937837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7" name="Google Shape;817;p14"/>
          <p:cNvCxnSpPr/>
          <p:nvPr/>
        </p:nvCxnSpPr>
        <p:spPr>
          <a:xfrm>
            <a:off x="12180593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8" name="Google Shape;818;p14"/>
          <p:cNvCxnSpPr/>
          <p:nvPr/>
        </p:nvCxnSpPr>
        <p:spPr>
          <a:xfrm>
            <a:off x="11432986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9" name="Google Shape;819;p14"/>
          <p:cNvCxnSpPr/>
          <p:nvPr/>
        </p:nvCxnSpPr>
        <p:spPr>
          <a:xfrm>
            <a:off x="1068542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" name="Google Shape;820;p14"/>
          <p:cNvCxnSpPr/>
          <p:nvPr/>
        </p:nvCxnSpPr>
        <p:spPr>
          <a:xfrm>
            <a:off x="9937837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" name="Google Shape;821;p14"/>
          <p:cNvCxnSpPr/>
          <p:nvPr/>
        </p:nvCxnSpPr>
        <p:spPr>
          <a:xfrm>
            <a:off x="11432986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p14"/>
          <p:cNvCxnSpPr/>
          <p:nvPr/>
        </p:nvCxnSpPr>
        <p:spPr>
          <a:xfrm>
            <a:off x="1068542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3" name="Google Shape;823;p14"/>
          <p:cNvCxnSpPr/>
          <p:nvPr/>
        </p:nvCxnSpPr>
        <p:spPr>
          <a:xfrm>
            <a:off x="9937837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4" name="Google Shape;824;p14"/>
          <p:cNvCxnSpPr/>
          <p:nvPr/>
        </p:nvCxnSpPr>
        <p:spPr>
          <a:xfrm>
            <a:off x="1068542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5" name="Google Shape;825;p14"/>
          <p:cNvCxnSpPr/>
          <p:nvPr/>
        </p:nvCxnSpPr>
        <p:spPr>
          <a:xfrm>
            <a:off x="9937837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14"/>
          <p:cNvSpPr/>
          <p:nvPr/>
        </p:nvSpPr>
        <p:spPr>
          <a:xfrm>
            <a:off x="7094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4"/>
          <p:cNvSpPr/>
          <p:nvPr/>
        </p:nvSpPr>
        <p:spPr>
          <a:xfrm>
            <a:off x="7856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4"/>
          <p:cNvSpPr/>
          <p:nvPr/>
        </p:nvSpPr>
        <p:spPr>
          <a:xfrm>
            <a:off x="8618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4"/>
          <p:cNvSpPr/>
          <p:nvPr/>
        </p:nvSpPr>
        <p:spPr>
          <a:xfrm>
            <a:off x="938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4"/>
          <p:cNvSpPr/>
          <p:nvPr/>
        </p:nvSpPr>
        <p:spPr>
          <a:xfrm>
            <a:off x="10096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4"/>
          <p:cNvSpPr/>
          <p:nvPr/>
        </p:nvSpPr>
        <p:spPr>
          <a:xfrm>
            <a:off x="10858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4"/>
          <p:cNvSpPr/>
          <p:nvPr/>
        </p:nvSpPr>
        <p:spPr>
          <a:xfrm>
            <a:off x="11620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4"/>
          <p:cNvSpPr/>
          <p:nvPr/>
        </p:nvSpPr>
        <p:spPr>
          <a:xfrm>
            <a:off x="12352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4"/>
          <p:cNvSpPr/>
          <p:nvPr/>
        </p:nvSpPr>
        <p:spPr>
          <a:xfrm>
            <a:off x="560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4"/>
          <p:cNvSpPr/>
          <p:nvPr/>
        </p:nvSpPr>
        <p:spPr>
          <a:xfrm>
            <a:off x="6362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4"/>
          <p:cNvSpPr/>
          <p:nvPr/>
        </p:nvSpPr>
        <p:spPr>
          <a:xfrm>
            <a:off x="9334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4"/>
          <p:cNvSpPr/>
          <p:nvPr/>
        </p:nvSpPr>
        <p:spPr>
          <a:xfrm>
            <a:off x="10096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4"/>
          <p:cNvSpPr/>
          <p:nvPr/>
        </p:nvSpPr>
        <p:spPr>
          <a:xfrm>
            <a:off x="7840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4"/>
          <p:cNvSpPr/>
          <p:nvPr/>
        </p:nvSpPr>
        <p:spPr>
          <a:xfrm>
            <a:off x="8602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4"/>
          <p:cNvSpPr txBox="1"/>
          <p:nvPr/>
        </p:nvSpPr>
        <p:spPr>
          <a:xfrm>
            <a:off x="16650725" y="47869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1</a:t>
            </a:r>
            <a:endParaRPr sz="3000"/>
          </a:p>
        </p:txBody>
      </p:sp>
      <p:sp>
        <p:nvSpPr>
          <p:cNvPr id="841" name="Google Shape;841;p14"/>
          <p:cNvSpPr txBox="1"/>
          <p:nvPr/>
        </p:nvSpPr>
        <p:spPr>
          <a:xfrm>
            <a:off x="16650725" y="59516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2</a:t>
            </a:r>
            <a:endParaRPr sz="3000"/>
          </a:p>
        </p:txBody>
      </p:sp>
      <p:sp>
        <p:nvSpPr>
          <p:cNvPr id="842" name="Google Shape;842;p14"/>
          <p:cNvSpPr txBox="1"/>
          <p:nvPr/>
        </p:nvSpPr>
        <p:spPr>
          <a:xfrm>
            <a:off x="15888825" y="7422500"/>
            <a:ext cx="2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 layer</a:t>
            </a:r>
            <a:endParaRPr sz="3000"/>
          </a:p>
        </p:txBody>
      </p:sp>
      <p:sp>
        <p:nvSpPr>
          <p:cNvPr id="843" name="Footer Placeholder 84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5"/>
          <p:cNvSpPr/>
          <p:nvPr/>
        </p:nvSpPr>
        <p:spPr>
          <a:xfrm>
            <a:off x="3337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15"/>
          <p:cNvSpPr/>
          <p:nvPr/>
        </p:nvSpPr>
        <p:spPr>
          <a:xfrm>
            <a:off x="7833500" y="8135575"/>
            <a:ext cx="2667300" cy="617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sp>
        <p:nvSpPr>
          <p:cNvPr id="849" name="Google Shape;849;p15"/>
          <p:cNvSpPr/>
          <p:nvPr/>
        </p:nvSpPr>
        <p:spPr>
          <a:xfrm>
            <a:off x="3291150" y="290625"/>
            <a:ext cx="122391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850" name="Google Shape;850;p15"/>
          <p:cNvSpPr/>
          <p:nvPr/>
        </p:nvSpPr>
        <p:spPr>
          <a:xfrm rot="-5400000">
            <a:off x="3020966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Height</a:t>
            </a:r>
            <a:endParaRPr sz="1600"/>
          </a:p>
        </p:txBody>
      </p:sp>
      <p:sp>
        <p:nvSpPr>
          <p:cNvPr id="851" name="Google Shape;851;p15"/>
          <p:cNvSpPr/>
          <p:nvPr/>
        </p:nvSpPr>
        <p:spPr>
          <a:xfrm rot="-5400000">
            <a:off x="264717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Freq</a:t>
            </a:r>
            <a:endParaRPr sz="1600"/>
          </a:p>
        </p:txBody>
      </p:sp>
      <p:sp>
        <p:nvSpPr>
          <p:cNvPr id="852" name="Google Shape;852;p15"/>
          <p:cNvSpPr/>
          <p:nvPr/>
        </p:nvSpPr>
        <p:spPr>
          <a:xfrm rot="-5400000">
            <a:off x="3768549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Height</a:t>
            </a:r>
            <a:endParaRPr sz="1600"/>
          </a:p>
        </p:txBody>
      </p:sp>
      <p:sp>
        <p:nvSpPr>
          <p:cNvPr id="853" name="Google Shape;853;p15"/>
          <p:cNvSpPr/>
          <p:nvPr/>
        </p:nvSpPr>
        <p:spPr>
          <a:xfrm rot="-5400000">
            <a:off x="339475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Freq</a:t>
            </a:r>
            <a:endParaRPr sz="1600"/>
          </a:p>
        </p:txBody>
      </p:sp>
      <p:sp>
        <p:nvSpPr>
          <p:cNvPr id="854" name="Google Shape;854;p15"/>
          <p:cNvSpPr/>
          <p:nvPr/>
        </p:nvSpPr>
        <p:spPr>
          <a:xfrm rot="-5400000">
            <a:off x="4516132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Height</a:t>
            </a:r>
            <a:endParaRPr sz="1600"/>
          </a:p>
        </p:txBody>
      </p:sp>
      <p:sp>
        <p:nvSpPr>
          <p:cNvPr id="855" name="Google Shape;855;p15"/>
          <p:cNvSpPr/>
          <p:nvPr/>
        </p:nvSpPr>
        <p:spPr>
          <a:xfrm rot="-5400000">
            <a:off x="4142341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Freq</a:t>
            </a:r>
            <a:endParaRPr sz="1600"/>
          </a:p>
        </p:txBody>
      </p:sp>
      <p:sp>
        <p:nvSpPr>
          <p:cNvPr id="856" name="Google Shape;856;p15"/>
          <p:cNvSpPr/>
          <p:nvPr/>
        </p:nvSpPr>
        <p:spPr>
          <a:xfrm rot="-5400000">
            <a:off x="2273400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RMS</a:t>
            </a:r>
            <a:endParaRPr sz="1600"/>
          </a:p>
        </p:txBody>
      </p:sp>
      <p:sp>
        <p:nvSpPr>
          <p:cNvPr id="857" name="Google Shape;857;p15"/>
          <p:cNvSpPr/>
          <p:nvPr/>
        </p:nvSpPr>
        <p:spPr>
          <a:xfrm rot="-5400000">
            <a:off x="526371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0.5-1.0</a:t>
            </a:r>
            <a:endParaRPr sz="1600"/>
          </a:p>
        </p:txBody>
      </p:sp>
      <p:sp>
        <p:nvSpPr>
          <p:cNvPr id="858" name="Google Shape;858;p15"/>
          <p:cNvSpPr/>
          <p:nvPr/>
        </p:nvSpPr>
        <p:spPr>
          <a:xfrm rot="-5400000">
            <a:off x="4889924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Spec Pow 0.1-0.5</a:t>
            </a:r>
            <a:endParaRPr sz="1600"/>
          </a:p>
        </p:txBody>
      </p:sp>
      <p:sp>
        <p:nvSpPr>
          <p:cNvPr id="859" name="Google Shape;859;p15"/>
          <p:cNvSpPr/>
          <p:nvPr/>
        </p:nvSpPr>
        <p:spPr>
          <a:xfrm rot="-5400000">
            <a:off x="601129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2.0-5.0</a:t>
            </a:r>
            <a:endParaRPr sz="1600"/>
          </a:p>
        </p:txBody>
      </p:sp>
      <p:sp>
        <p:nvSpPr>
          <p:cNvPr id="860" name="Google Shape;860;p15"/>
          <p:cNvSpPr/>
          <p:nvPr/>
        </p:nvSpPr>
        <p:spPr>
          <a:xfrm rot="-5400000">
            <a:off x="5637507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1.0-2.0</a:t>
            </a:r>
            <a:endParaRPr sz="1600"/>
          </a:p>
        </p:txBody>
      </p:sp>
      <p:sp>
        <p:nvSpPr>
          <p:cNvPr id="861" name="Google Shape;861;p15"/>
          <p:cNvSpPr/>
          <p:nvPr/>
        </p:nvSpPr>
        <p:spPr>
          <a:xfrm rot="-5400000">
            <a:off x="713268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862" name="Google Shape;862;p15"/>
          <p:cNvSpPr/>
          <p:nvPr/>
        </p:nvSpPr>
        <p:spPr>
          <a:xfrm rot="-5400000">
            <a:off x="675888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863" name="Google Shape;863;p15"/>
          <p:cNvSpPr/>
          <p:nvPr/>
        </p:nvSpPr>
        <p:spPr>
          <a:xfrm rot="-5400000">
            <a:off x="788026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864" name="Google Shape;864;p15"/>
          <p:cNvSpPr/>
          <p:nvPr/>
        </p:nvSpPr>
        <p:spPr>
          <a:xfrm rot="-5400000">
            <a:off x="750647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865" name="Google Shape;865;p15"/>
          <p:cNvSpPr/>
          <p:nvPr/>
        </p:nvSpPr>
        <p:spPr>
          <a:xfrm rot="-5400000">
            <a:off x="862784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866" name="Google Shape;866;p15"/>
          <p:cNvSpPr/>
          <p:nvPr/>
        </p:nvSpPr>
        <p:spPr>
          <a:xfrm rot="-5400000">
            <a:off x="825405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867" name="Google Shape;867;p15"/>
          <p:cNvSpPr/>
          <p:nvPr/>
        </p:nvSpPr>
        <p:spPr>
          <a:xfrm rot="-5400000">
            <a:off x="638511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accY RMS</a:t>
            </a:r>
            <a:endParaRPr sz="1600"/>
          </a:p>
        </p:txBody>
      </p:sp>
      <p:sp>
        <p:nvSpPr>
          <p:cNvPr id="868" name="Google Shape;868;p15"/>
          <p:cNvSpPr/>
          <p:nvPr/>
        </p:nvSpPr>
        <p:spPr>
          <a:xfrm rot="-5400000">
            <a:off x="9375429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0.5-1.0</a:t>
            </a:r>
            <a:endParaRPr sz="1600"/>
          </a:p>
        </p:txBody>
      </p:sp>
      <p:sp>
        <p:nvSpPr>
          <p:cNvPr id="869" name="Google Shape;869;p15"/>
          <p:cNvSpPr/>
          <p:nvPr/>
        </p:nvSpPr>
        <p:spPr>
          <a:xfrm rot="-5400000">
            <a:off x="900163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870" name="Google Shape;870;p15"/>
          <p:cNvSpPr/>
          <p:nvPr/>
        </p:nvSpPr>
        <p:spPr>
          <a:xfrm rot="-5400000">
            <a:off x="1012301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2.0-5.0</a:t>
            </a:r>
            <a:endParaRPr sz="1600"/>
          </a:p>
        </p:txBody>
      </p:sp>
      <p:sp>
        <p:nvSpPr>
          <p:cNvPr id="871" name="Google Shape;871;p15"/>
          <p:cNvSpPr/>
          <p:nvPr/>
        </p:nvSpPr>
        <p:spPr>
          <a:xfrm rot="-5400000">
            <a:off x="974922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1.0-2.0</a:t>
            </a:r>
            <a:endParaRPr sz="1600"/>
          </a:p>
        </p:txBody>
      </p:sp>
      <p:sp>
        <p:nvSpPr>
          <p:cNvPr id="872" name="Google Shape;872;p15"/>
          <p:cNvSpPr/>
          <p:nvPr/>
        </p:nvSpPr>
        <p:spPr>
          <a:xfrm rot="-5400000">
            <a:off x="1124439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873" name="Google Shape;873;p15"/>
          <p:cNvSpPr/>
          <p:nvPr/>
        </p:nvSpPr>
        <p:spPr>
          <a:xfrm rot="-5400000">
            <a:off x="1087060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874" name="Google Shape;874;p15"/>
          <p:cNvSpPr/>
          <p:nvPr/>
        </p:nvSpPr>
        <p:spPr>
          <a:xfrm rot="-5400000">
            <a:off x="1199197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875" name="Google Shape;875;p15"/>
          <p:cNvSpPr/>
          <p:nvPr/>
        </p:nvSpPr>
        <p:spPr>
          <a:xfrm rot="-5400000">
            <a:off x="11618185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876" name="Google Shape;876;p15"/>
          <p:cNvSpPr/>
          <p:nvPr/>
        </p:nvSpPr>
        <p:spPr>
          <a:xfrm rot="-5400000">
            <a:off x="1273956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877" name="Google Shape;877;p15"/>
          <p:cNvSpPr/>
          <p:nvPr/>
        </p:nvSpPr>
        <p:spPr>
          <a:xfrm rot="-5400000">
            <a:off x="1236576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878" name="Google Shape;878;p15"/>
          <p:cNvSpPr/>
          <p:nvPr/>
        </p:nvSpPr>
        <p:spPr>
          <a:xfrm rot="-5400000">
            <a:off x="1049682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accZ RMS</a:t>
            </a:r>
            <a:endParaRPr sz="1600"/>
          </a:p>
        </p:txBody>
      </p:sp>
      <p:sp>
        <p:nvSpPr>
          <p:cNvPr id="879" name="Google Shape;879;p15"/>
          <p:cNvSpPr/>
          <p:nvPr/>
        </p:nvSpPr>
        <p:spPr>
          <a:xfrm rot="-5400000">
            <a:off x="1348714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0.5-1.0</a:t>
            </a:r>
            <a:endParaRPr sz="1600"/>
          </a:p>
        </p:txBody>
      </p:sp>
      <p:sp>
        <p:nvSpPr>
          <p:cNvPr id="880" name="Google Shape;880;p15"/>
          <p:cNvSpPr/>
          <p:nvPr/>
        </p:nvSpPr>
        <p:spPr>
          <a:xfrm rot="-5400000">
            <a:off x="1311335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881" name="Google Shape;881;p15"/>
          <p:cNvSpPr/>
          <p:nvPr/>
        </p:nvSpPr>
        <p:spPr>
          <a:xfrm rot="-5400000">
            <a:off x="1423472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2.0-5.0</a:t>
            </a:r>
            <a:endParaRPr sz="1600"/>
          </a:p>
        </p:txBody>
      </p:sp>
      <p:sp>
        <p:nvSpPr>
          <p:cNvPr id="882" name="Google Shape;882;p15"/>
          <p:cNvSpPr/>
          <p:nvPr/>
        </p:nvSpPr>
        <p:spPr>
          <a:xfrm rot="-5400000">
            <a:off x="1386093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1.0-2.0</a:t>
            </a:r>
            <a:endParaRPr sz="1600"/>
          </a:p>
        </p:txBody>
      </p:sp>
      <p:sp>
        <p:nvSpPr>
          <p:cNvPr id="883" name="Google Shape;883;p15"/>
          <p:cNvSpPr/>
          <p:nvPr/>
        </p:nvSpPr>
        <p:spPr>
          <a:xfrm>
            <a:off x="4099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15"/>
          <p:cNvSpPr/>
          <p:nvPr/>
        </p:nvSpPr>
        <p:spPr>
          <a:xfrm>
            <a:off x="4861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5"/>
          <p:cNvSpPr/>
          <p:nvPr/>
        </p:nvSpPr>
        <p:spPr>
          <a:xfrm>
            <a:off x="562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5"/>
          <p:cNvSpPr/>
          <p:nvPr/>
        </p:nvSpPr>
        <p:spPr>
          <a:xfrm>
            <a:off x="6339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15"/>
          <p:cNvSpPr/>
          <p:nvPr/>
        </p:nvSpPr>
        <p:spPr>
          <a:xfrm>
            <a:off x="7101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5"/>
          <p:cNvSpPr/>
          <p:nvPr/>
        </p:nvSpPr>
        <p:spPr>
          <a:xfrm>
            <a:off x="7863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15"/>
          <p:cNvSpPr/>
          <p:nvPr/>
        </p:nvSpPr>
        <p:spPr>
          <a:xfrm>
            <a:off x="8595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15"/>
          <p:cNvSpPr/>
          <p:nvPr/>
        </p:nvSpPr>
        <p:spPr>
          <a:xfrm>
            <a:off x="9357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15"/>
          <p:cNvSpPr/>
          <p:nvPr/>
        </p:nvSpPr>
        <p:spPr>
          <a:xfrm>
            <a:off x="1007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15"/>
          <p:cNvSpPr/>
          <p:nvPr/>
        </p:nvSpPr>
        <p:spPr>
          <a:xfrm>
            <a:off x="10835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15"/>
          <p:cNvSpPr/>
          <p:nvPr/>
        </p:nvSpPr>
        <p:spPr>
          <a:xfrm>
            <a:off x="11597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5"/>
          <p:cNvSpPr/>
          <p:nvPr/>
        </p:nvSpPr>
        <p:spPr>
          <a:xfrm>
            <a:off x="12329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15"/>
          <p:cNvSpPr/>
          <p:nvPr/>
        </p:nvSpPr>
        <p:spPr>
          <a:xfrm>
            <a:off x="13091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15"/>
          <p:cNvSpPr/>
          <p:nvPr/>
        </p:nvSpPr>
        <p:spPr>
          <a:xfrm>
            <a:off x="1385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5"/>
          <p:cNvSpPr/>
          <p:nvPr/>
        </p:nvSpPr>
        <p:spPr>
          <a:xfrm>
            <a:off x="14569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5"/>
          <p:cNvSpPr/>
          <p:nvPr/>
        </p:nvSpPr>
        <p:spPr>
          <a:xfrm>
            <a:off x="184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15"/>
          <p:cNvSpPr/>
          <p:nvPr/>
        </p:nvSpPr>
        <p:spPr>
          <a:xfrm>
            <a:off x="2605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5"/>
          <p:cNvSpPr/>
          <p:nvPr/>
        </p:nvSpPr>
        <p:spPr>
          <a:xfrm>
            <a:off x="15331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5"/>
          <p:cNvSpPr/>
          <p:nvPr/>
        </p:nvSpPr>
        <p:spPr>
          <a:xfrm>
            <a:off x="16093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2" name="Google Shape;902;p15"/>
          <p:cNvCxnSpPr>
            <a:stCxn id="898" idx="4"/>
            <a:endCxn id="903" idx="0"/>
          </p:cNvCxnSpPr>
          <p:nvPr/>
        </p:nvCxnSpPr>
        <p:spPr>
          <a:xfrm>
            <a:off x="201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4" name="Google Shape;904;p15"/>
          <p:cNvCxnSpPr/>
          <p:nvPr/>
        </p:nvCxnSpPr>
        <p:spPr>
          <a:xfrm flipH="1">
            <a:off x="2781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5" name="Google Shape;905;p15"/>
          <p:cNvCxnSpPr/>
          <p:nvPr/>
        </p:nvCxnSpPr>
        <p:spPr>
          <a:xfrm>
            <a:off x="3467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6" name="Google Shape;906;p15"/>
          <p:cNvCxnSpPr/>
          <p:nvPr/>
        </p:nvCxnSpPr>
        <p:spPr>
          <a:xfrm>
            <a:off x="3467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7" name="Google Shape;907;p15"/>
          <p:cNvCxnSpPr/>
          <p:nvPr/>
        </p:nvCxnSpPr>
        <p:spPr>
          <a:xfrm>
            <a:off x="3467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8" name="Google Shape;908;p15"/>
          <p:cNvCxnSpPr/>
          <p:nvPr/>
        </p:nvCxnSpPr>
        <p:spPr>
          <a:xfrm>
            <a:off x="3467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9" name="Google Shape;909;p15"/>
          <p:cNvCxnSpPr/>
          <p:nvPr/>
        </p:nvCxnSpPr>
        <p:spPr>
          <a:xfrm>
            <a:off x="3467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0" name="Google Shape;910;p15"/>
          <p:cNvCxnSpPr/>
          <p:nvPr/>
        </p:nvCxnSpPr>
        <p:spPr>
          <a:xfrm>
            <a:off x="3467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1" name="Google Shape;911;p15"/>
          <p:cNvCxnSpPr/>
          <p:nvPr/>
        </p:nvCxnSpPr>
        <p:spPr>
          <a:xfrm>
            <a:off x="3467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2" name="Google Shape;912;p15"/>
          <p:cNvCxnSpPr/>
          <p:nvPr/>
        </p:nvCxnSpPr>
        <p:spPr>
          <a:xfrm>
            <a:off x="3467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3" name="Google Shape;913;p15"/>
          <p:cNvCxnSpPr/>
          <p:nvPr/>
        </p:nvCxnSpPr>
        <p:spPr>
          <a:xfrm>
            <a:off x="3467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4" name="Google Shape;914;p15"/>
          <p:cNvCxnSpPr/>
          <p:nvPr/>
        </p:nvCxnSpPr>
        <p:spPr>
          <a:xfrm>
            <a:off x="3467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5" name="Google Shape;915;p15"/>
          <p:cNvCxnSpPr/>
          <p:nvPr/>
        </p:nvCxnSpPr>
        <p:spPr>
          <a:xfrm>
            <a:off x="3467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6" name="Google Shape;916;p15"/>
          <p:cNvCxnSpPr/>
          <p:nvPr/>
        </p:nvCxnSpPr>
        <p:spPr>
          <a:xfrm>
            <a:off x="3467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7" name="Google Shape;917;p15"/>
          <p:cNvCxnSpPr/>
          <p:nvPr/>
        </p:nvCxnSpPr>
        <p:spPr>
          <a:xfrm>
            <a:off x="3467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8" name="Google Shape;918;p15"/>
          <p:cNvCxnSpPr/>
          <p:nvPr/>
        </p:nvCxnSpPr>
        <p:spPr>
          <a:xfrm>
            <a:off x="3467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9" name="Google Shape;919;p15"/>
          <p:cNvCxnSpPr/>
          <p:nvPr/>
        </p:nvCxnSpPr>
        <p:spPr>
          <a:xfrm>
            <a:off x="3467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0" name="Google Shape;920;p15"/>
          <p:cNvCxnSpPr/>
          <p:nvPr/>
        </p:nvCxnSpPr>
        <p:spPr>
          <a:xfrm>
            <a:off x="3467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1" name="Google Shape;921;p15"/>
          <p:cNvCxnSpPr/>
          <p:nvPr/>
        </p:nvCxnSpPr>
        <p:spPr>
          <a:xfrm>
            <a:off x="3467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2" name="Google Shape;922;p15"/>
          <p:cNvCxnSpPr/>
          <p:nvPr/>
        </p:nvCxnSpPr>
        <p:spPr>
          <a:xfrm>
            <a:off x="346710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3" name="Google Shape;923;p15"/>
          <p:cNvCxnSpPr/>
          <p:nvPr/>
        </p:nvCxnSpPr>
        <p:spPr>
          <a:xfrm flipH="1">
            <a:off x="2781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15"/>
          <p:cNvCxnSpPr/>
          <p:nvPr/>
        </p:nvCxnSpPr>
        <p:spPr>
          <a:xfrm flipH="1">
            <a:off x="3543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5" name="Google Shape;925;p15"/>
          <p:cNvCxnSpPr/>
          <p:nvPr/>
        </p:nvCxnSpPr>
        <p:spPr>
          <a:xfrm>
            <a:off x="4229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6" name="Google Shape;926;p15"/>
          <p:cNvCxnSpPr/>
          <p:nvPr/>
        </p:nvCxnSpPr>
        <p:spPr>
          <a:xfrm>
            <a:off x="4229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7" name="Google Shape;927;p15"/>
          <p:cNvCxnSpPr/>
          <p:nvPr/>
        </p:nvCxnSpPr>
        <p:spPr>
          <a:xfrm>
            <a:off x="4229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8" name="Google Shape;928;p15"/>
          <p:cNvCxnSpPr/>
          <p:nvPr/>
        </p:nvCxnSpPr>
        <p:spPr>
          <a:xfrm>
            <a:off x="4229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9" name="Google Shape;929;p15"/>
          <p:cNvCxnSpPr/>
          <p:nvPr/>
        </p:nvCxnSpPr>
        <p:spPr>
          <a:xfrm>
            <a:off x="4229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0" name="Google Shape;930;p15"/>
          <p:cNvCxnSpPr/>
          <p:nvPr/>
        </p:nvCxnSpPr>
        <p:spPr>
          <a:xfrm>
            <a:off x="4229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1" name="Google Shape;931;p15"/>
          <p:cNvCxnSpPr/>
          <p:nvPr/>
        </p:nvCxnSpPr>
        <p:spPr>
          <a:xfrm>
            <a:off x="4229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2" name="Google Shape;932;p15"/>
          <p:cNvCxnSpPr/>
          <p:nvPr/>
        </p:nvCxnSpPr>
        <p:spPr>
          <a:xfrm>
            <a:off x="4229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3" name="Google Shape;933;p15"/>
          <p:cNvCxnSpPr/>
          <p:nvPr/>
        </p:nvCxnSpPr>
        <p:spPr>
          <a:xfrm>
            <a:off x="4229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4" name="Google Shape;934;p15"/>
          <p:cNvCxnSpPr/>
          <p:nvPr/>
        </p:nvCxnSpPr>
        <p:spPr>
          <a:xfrm>
            <a:off x="4229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5" name="Google Shape;935;p15"/>
          <p:cNvCxnSpPr/>
          <p:nvPr/>
        </p:nvCxnSpPr>
        <p:spPr>
          <a:xfrm>
            <a:off x="4229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6" name="Google Shape;936;p15"/>
          <p:cNvCxnSpPr/>
          <p:nvPr/>
        </p:nvCxnSpPr>
        <p:spPr>
          <a:xfrm>
            <a:off x="4229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7" name="Google Shape;937;p15"/>
          <p:cNvCxnSpPr/>
          <p:nvPr/>
        </p:nvCxnSpPr>
        <p:spPr>
          <a:xfrm>
            <a:off x="4229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8" name="Google Shape;938;p15"/>
          <p:cNvCxnSpPr/>
          <p:nvPr/>
        </p:nvCxnSpPr>
        <p:spPr>
          <a:xfrm>
            <a:off x="4229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9" name="Google Shape;939;p15"/>
          <p:cNvCxnSpPr/>
          <p:nvPr/>
        </p:nvCxnSpPr>
        <p:spPr>
          <a:xfrm>
            <a:off x="4229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Google Shape;940;p15"/>
          <p:cNvCxnSpPr/>
          <p:nvPr/>
        </p:nvCxnSpPr>
        <p:spPr>
          <a:xfrm>
            <a:off x="4229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1" name="Google Shape;941;p15"/>
          <p:cNvCxnSpPr/>
          <p:nvPr/>
        </p:nvCxnSpPr>
        <p:spPr>
          <a:xfrm>
            <a:off x="4229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2" name="Google Shape;942;p15"/>
          <p:cNvCxnSpPr/>
          <p:nvPr/>
        </p:nvCxnSpPr>
        <p:spPr>
          <a:xfrm flipH="1">
            <a:off x="3543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3" name="Google Shape;943;p15"/>
          <p:cNvCxnSpPr/>
          <p:nvPr/>
        </p:nvCxnSpPr>
        <p:spPr>
          <a:xfrm flipH="1">
            <a:off x="4305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4" name="Google Shape;944;p15"/>
          <p:cNvCxnSpPr/>
          <p:nvPr/>
        </p:nvCxnSpPr>
        <p:spPr>
          <a:xfrm>
            <a:off x="4991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5" name="Google Shape;945;p15"/>
          <p:cNvCxnSpPr/>
          <p:nvPr/>
        </p:nvCxnSpPr>
        <p:spPr>
          <a:xfrm>
            <a:off x="4991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15"/>
          <p:cNvCxnSpPr/>
          <p:nvPr/>
        </p:nvCxnSpPr>
        <p:spPr>
          <a:xfrm>
            <a:off x="4991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7" name="Google Shape;947;p15"/>
          <p:cNvCxnSpPr/>
          <p:nvPr/>
        </p:nvCxnSpPr>
        <p:spPr>
          <a:xfrm>
            <a:off x="4991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8" name="Google Shape;948;p15"/>
          <p:cNvCxnSpPr/>
          <p:nvPr/>
        </p:nvCxnSpPr>
        <p:spPr>
          <a:xfrm>
            <a:off x="4991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9" name="Google Shape;949;p15"/>
          <p:cNvCxnSpPr/>
          <p:nvPr/>
        </p:nvCxnSpPr>
        <p:spPr>
          <a:xfrm>
            <a:off x="4991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0" name="Google Shape;950;p15"/>
          <p:cNvCxnSpPr/>
          <p:nvPr/>
        </p:nvCxnSpPr>
        <p:spPr>
          <a:xfrm>
            <a:off x="4991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1" name="Google Shape;951;p15"/>
          <p:cNvCxnSpPr/>
          <p:nvPr/>
        </p:nvCxnSpPr>
        <p:spPr>
          <a:xfrm>
            <a:off x="4991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" name="Google Shape;952;p15"/>
          <p:cNvCxnSpPr/>
          <p:nvPr/>
        </p:nvCxnSpPr>
        <p:spPr>
          <a:xfrm>
            <a:off x="4991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3" name="Google Shape;953;p15"/>
          <p:cNvCxnSpPr/>
          <p:nvPr/>
        </p:nvCxnSpPr>
        <p:spPr>
          <a:xfrm>
            <a:off x="4991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4" name="Google Shape;954;p15"/>
          <p:cNvCxnSpPr/>
          <p:nvPr/>
        </p:nvCxnSpPr>
        <p:spPr>
          <a:xfrm>
            <a:off x="4991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5" name="Google Shape;955;p15"/>
          <p:cNvCxnSpPr/>
          <p:nvPr/>
        </p:nvCxnSpPr>
        <p:spPr>
          <a:xfrm>
            <a:off x="4991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6" name="Google Shape;956;p15"/>
          <p:cNvCxnSpPr/>
          <p:nvPr/>
        </p:nvCxnSpPr>
        <p:spPr>
          <a:xfrm>
            <a:off x="4991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7" name="Google Shape;957;p15"/>
          <p:cNvCxnSpPr/>
          <p:nvPr/>
        </p:nvCxnSpPr>
        <p:spPr>
          <a:xfrm>
            <a:off x="4991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8" name="Google Shape;958;p15"/>
          <p:cNvCxnSpPr/>
          <p:nvPr/>
        </p:nvCxnSpPr>
        <p:spPr>
          <a:xfrm>
            <a:off x="4991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9" name="Google Shape;959;p15"/>
          <p:cNvCxnSpPr/>
          <p:nvPr/>
        </p:nvCxnSpPr>
        <p:spPr>
          <a:xfrm>
            <a:off x="4991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0" name="Google Shape;960;p15"/>
          <p:cNvCxnSpPr/>
          <p:nvPr/>
        </p:nvCxnSpPr>
        <p:spPr>
          <a:xfrm flipH="1">
            <a:off x="4305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15"/>
          <p:cNvCxnSpPr/>
          <p:nvPr/>
        </p:nvCxnSpPr>
        <p:spPr>
          <a:xfrm flipH="1">
            <a:off x="5067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2" name="Google Shape;962;p15"/>
          <p:cNvCxnSpPr/>
          <p:nvPr/>
        </p:nvCxnSpPr>
        <p:spPr>
          <a:xfrm>
            <a:off x="5753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3" name="Google Shape;963;p15"/>
          <p:cNvCxnSpPr/>
          <p:nvPr/>
        </p:nvCxnSpPr>
        <p:spPr>
          <a:xfrm>
            <a:off x="5753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4" name="Google Shape;964;p15"/>
          <p:cNvCxnSpPr/>
          <p:nvPr/>
        </p:nvCxnSpPr>
        <p:spPr>
          <a:xfrm>
            <a:off x="5753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5" name="Google Shape;965;p15"/>
          <p:cNvCxnSpPr/>
          <p:nvPr/>
        </p:nvCxnSpPr>
        <p:spPr>
          <a:xfrm>
            <a:off x="5753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6" name="Google Shape;966;p15"/>
          <p:cNvCxnSpPr/>
          <p:nvPr/>
        </p:nvCxnSpPr>
        <p:spPr>
          <a:xfrm>
            <a:off x="5753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15"/>
          <p:cNvCxnSpPr/>
          <p:nvPr/>
        </p:nvCxnSpPr>
        <p:spPr>
          <a:xfrm>
            <a:off x="5753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8" name="Google Shape;968;p15"/>
          <p:cNvCxnSpPr/>
          <p:nvPr/>
        </p:nvCxnSpPr>
        <p:spPr>
          <a:xfrm>
            <a:off x="5753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9" name="Google Shape;969;p15"/>
          <p:cNvCxnSpPr/>
          <p:nvPr/>
        </p:nvCxnSpPr>
        <p:spPr>
          <a:xfrm>
            <a:off x="5753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0" name="Google Shape;970;p15"/>
          <p:cNvCxnSpPr/>
          <p:nvPr/>
        </p:nvCxnSpPr>
        <p:spPr>
          <a:xfrm>
            <a:off x="5753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1" name="Google Shape;971;p15"/>
          <p:cNvCxnSpPr/>
          <p:nvPr/>
        </p:nvCxnSpPr>
        <p:spPr>
          <a:xfrm>
            <a:off x="5753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2" name="Google Shape;972;p15"/>
          <p:cNvCxnSpPr/>
          <p:nvPr/>
        </p:nvCxnSpPr>
        <p:spPr>
          <a:xfrm>
            <a:off x="5753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3" name="Google Shape;973;p15"/>
          <p:cNvCxnSpPr/>
          <p:nvPr/>
        </p:nvCxnSpPr>
        <p:spPr>
          <a:xfrm>
            <a:off x="5753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4" name="Google Shape;974;p15"/>
          <p:cNvCxnSpPr/>
          <p:nvPr/>
        </p:nvCxnSpPr>
        <p:spPr>
          <a:xfrm>
            <a:off x="5753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5" name="Google Shape;975;p15"/>
          <p:cNvCxnSpPr/>
          <p:nvPr/>
        </p:nvCxnSpPr>
        <p:spPr>
          <a:xfrm>
            <a:off x="5753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6" name="Google Shape;976;p15"/>
          <p:cNvCxnSpPr/>
          <p:nvPr/>
        </p:nvCxnSpPr>
        <p:spPr>
          <a:xfrm>
            <a:off x="5753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7" name="Google Shape;977;p15"/>
          <p:cNvCxnSpPr/>
          <p:nvPr/>
        </p:nvCxnSpPr>
        <p:spPr>
          <a:xfrm flipH="1">
            <a:off x="4991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8" name="Google Shape;978;p15"/>
          <p:cNvCxnSpPr/>
          <p:nvPr/>
        </p:nvCxnSpPr>
        <p:spPr>
          <a:xfrm flipH="1">
            <a:off x="5753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9" name="Google Shape;979;p15"/>
          <p:cNvCxnSpPr/>
          <p:nvPr/>
        </p:nvCxnSpPr>
        <p:spPr>
          <a:xfrm>
            <a:off x="6438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0" name="Google Shape;980;p15"/>
          <p:cNvCxnSpPr/>
          <p:nvPr/>
        </p:nvCxnSpPr>
        <p:spPr>
          <a:xfrm>
            <a:off x="6438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1" name="Google Shape;981;p15"/>
          <p:cNvCxnSpPr/>
          <p:nvPr/>
        </p:nvCxnSpPr>
        <p:spPr>
          <a:xfrm>
            <a:off x="6438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2" name="Google Shape;982;p15"/>
          <p:cNvCxnSpPr/>
          <p:nvPr/>
        </p:nvCxnSpPr>
        <p:spPr>
          <a:xfrm>
            <a:off x="6438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3" name="Google Shape;983;p15"/>
          <p:cNvCxnSpPr/>
          <p:nvPr/>
        </p:nvCxnSpPr>
        <p:spPr>
          <a:xfrm>
            <a:off x="6438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4" name="Google Shape;984;p15"/>
          <p:cNvCxnSpPr/>
          <p:nvPr/>
        </p:nvCxnSpPr>
        <p:spPr>
          <a:xfrm>
            <a:off x="6438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5" name="Google Shape;985;p15"/>
          <p:cNvCxnSpPr/>
          <p:nvPr/>
        </p:nvCxnSpPr>
        <p:spPr>
          <a:xfrm>
            <a:off x="6438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6" name="Google Shape;986;p15"/>
          <p:cNvCxnSpPr/>
          <p:nvPr/>
        </p:nvCxnSpPr>
        <p:spPr>
          <a:xfrm>
            <a:off x="6438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7" name="Google Shape;987;p15"/>
          <p:cNvCxnSpPr/>
          <p:nvPr/>
        </p:nvCxnSpPr>
        <p:spPr>
          <a:xfrm>
            <a:off x="6438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8" name="Google Shape;988;p15"/>
          <p:cNvCxnSpPr/>
          <p:nvPr/>
        </p:nvCxnSpPr>
        <p:spPr>
          <a:xfrm>
            <a:off x="6438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9" name="Google Shape;989;p15"/>
          <p:cNvCxnSpPr/>
          <p:nvPr/>
        </p:nvCxnSpPr>
        <p:spPr>
          <a:xfrm>
            <a:off x="6438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0" name="Google Shape;990;p15"/>
          <p:cNvCxnSpPr/>
          <p:nvPr/>
        </p:nvCxnSpPr>
        <p:spPr>
          <a:xfrm>
            <a:off x="6438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1" name="Google Shape;991;p15"/>
          <p:cNvCxnSpPr/>
          <p:nvPr/>
        </p:nvCxnSpPr>
        <p:spPr>
          <a:xfrm>
            <a:off x="6438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2" name="Google Shape;992;p15"/>
          <p:cNvCxnSpPr/>
          <p:nvPr/>
        </p:nvCxnSpPr>
        <p:spPr>
          <a:xfrm>
            <a:off x="64389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3" name="Google Shape;993;p15"/>
          <p:cNvCxnSpPr/>
          <p:nvPr/>
        </p:nvCxnSpPr>
        <p:spPr>
          <a:xfrm flipH="1">
            <a:off x="5753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4" name="Google Shape;994;p15"/>
          <p:cNvCxnSpPr/>
          <p:nvPr/>
        </p:nvCxnSpPr>
        <p:spPr>
          <a:xfrm flipH="1">
            <a:off x="6515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5" name="Google Shape;995;p15"/>
          <p:cNvCxnSpPr/>
          <p:nvPr/>
        </p:nvCxnSpPr>
        <p:spPr>
          <a:xfrm>
            <a:off x="7200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6" name="Google Shape;996;p15"/>
          <p:cNvCxnSpPr/>
          <p:nvPr/>
        </p:nvCxnSpPr>
        <p:spPr>
          <a:xfrm>
            <a:off x="7200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7" name="Google Shape;997;p15"/>
          <p:cNvCxnSpPr/>
          <p:nvPr/>
        </p:nvCxnSpPr>
        <p:spPr>
          <a:xfrm>
            <a:off x="7200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8" name="Google Shape;998;p15"/>
          <p:cNvCxnSpPr/>
          <p:nvPr/>
        </p:nvCxnSpPr>
        <p:spPr>
          <a:xfrm>
            <a:off x="7200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9" name="Google Shape;999;p15"/>
          <p:cNvCxnSpPr/>
          <p:nvPr/>
        </p:nvCxnSpPr>
        <p:spPr>
          <a:xfrm>
            <a:off x="7200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0" name="Google Shape;1000;p15"/>
          <p:cNvCxnSpPr/>
          <p:nvPr/>
        </p:nvCxnSpPr>
        <p:spPr>
          <a:xfrm>
            <a:off x="7200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" name="Google Shape;1001;p15"/>
          <p:cNvCxnSpPr/>
          <p:nvPr/>
        </p:nvCxnSpPr>
        <p:spPr>
          <a:xfrm>
            <a:off x="7200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15"/>
          <p:cNvCxnSpPr/>
          <p:nvPr/>
        </p:nvCxnSpPr>
        <p:spPr>
          <a:xfrm>
            <a:off x="7200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3" name="Google Shape;1003;p15"/>
          <p:cNvCxnSpPr/>
          <p:nvPr/>
        </p:nvCxnSpPr>
        <p:spPr>
          <a:xfrm>
            <a:off x="7200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4" name="Google Shape;1004;p15"/>
          <p:cNvCxnSpPr/>
          <p:nvPr/>
        </p:nvCxnSpPr>
        <p:spPr>
          <a:xfrm>
            <a:off x="7200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5" name="Google Shape;1005;p15"/>
          <p:cNvCxnSpPr/>
          <p:nvPr/>
        </p:nvCxnSpPr>
        <p:spPr>
          <a:xfrm>
            <a:off x="7200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6" name="Google Shape;1006;p15"/>
          <p:cNvCxnSpPr/>
          <p:nvPr/>
        </p:nvCxnSpPr>
        <p:spPr>
          <a:xfrm>
            <a:off x="7200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7" name="Google Shape;1007;p15"/>
          <p:cNvCxnSpPr/>
          <p:nvPr/>
        </p:nvCxnSpPr>
        <p:spPr>
          <a:xfrm>
            <a:off x="7200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8" name="Google Shape;1008;p15"/>
          <p:cNvCxnSpPr/>
          <p:nvPr/>
        </p:nvCxnSpPr>
        <p:spPr>
          <a:xfrm flipH="1">
            <a:off x="6515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9" name="Google Shape;1009;p15"/>
          <p:cNvCxnSpPr/>
          <p:nvPr/>
        </p:nvCxnSpPr>
        <p:spPr>
          <a:xfrm flipH="1">
            <a:off x="7277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0" name="Google Shape;1010;p15"/>
          <p:cNvCxnSpPr/>
          <p:nvPr/>
        </p:nvCxnSpPr>
        <p:spPr>
          <a:xfrm>
            <a:off x="7962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1" name="Google Shape;1011;p15"/>
          <p:cNvCxnSpPr/>
          <p:nvPr/>
        </p:nvCxnSpPr>
        <p:spPr>
          <a:xfrm>
            <a:off x="7962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2" name="Google Shape;1012;p15"/>
          <p:cNvCxnSpPr/>
          <p:nvPr/>
        </p:nvCxnSpPr>
        <p:spPr>
          <a:xfrm>
            <a:off x="7962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3" name="Google Shape;1013;p15"/>
          <p:cNvCxnSpPr/>
          <p:nvPr/>
        </p:nvCxnSpPr>
        <p:spPr>
          <a:xfrm>
            <a:off x="7962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4" name="Google Shape;1014;p15"/>
          <p:cNvCxnSpPr/>
          <p:nvPr/>
        </p:nvCxnSpPr>
        <p:spPr>
          <a:xfrm>
            <a:off x="7962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5" name="Google Shape;1015;p15"/>
          <p:cNvCxnSpPr/>
          <p:nvPr/>
        </p:nvCxnSpPr>
        <p:spPr>
          <a:xfrm>
            <a:off x="7962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6" name="Google Shape;1016;p15"/>
          <p:cNvCxnSpPr/>
          <p:nvPr/>
        </p:nvCxnSpPr>
        <p:spPr>
          <a:xfrm>
            <a:off x="7962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7" name="Google Shape;1017;p15"/>
          <p:cNvCxnSpPr/>
          <p:nvPr/>
        </p:nvCxnSpPr>
        <p:spPr>
          <a:xfrm>
            <a:off x="7962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8" name="Google Shape;1018;p15"/>
          <p:cNvCxnSpPr/>
          <p:nvPr/>
        </p:nvCxnSpPr>
        <p:spPr>
          <a:xfrm>
            <a:off x="7962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9" name="Google Shape;1019;p15"/>
          <p:cNvCxnSpPr/>
          <p:nvPr/>
        </p:nvCxnSpPr>
        <p:spPr>
          <a:xfrm>
            <a:off x="7962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0" name="Google Shape;1020;p15"/>
          <p:cNvCxnSpPr/>
          <p:nvPr/>
        </p:nvCxnSpPr>
        <p:spPr>
          <a:xfrm>
            <a:off x="7962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1" name="Google Shape;1021;p15"/>
          <p:cNvCxnSpPr/>
          <p:nvPr/>
        </p:nvCxnSpPr>
        <p:spPr>
          <a:xfrm>
            <a:off x="7962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2" name="Google Shape;1022;p15"/>
          <p:cNvCxnSpPr/>
          <p:nvPr/>
        </p:nvCxnSpPr>
        <p:spPr>
          <a:xfrm flipH="1">
            <a:off x="7277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3" name="Google Shape;1023;p15"/>
          <p:cNvCxnSpPr/>
          <p:nvPr/>
        </p:nvCxnSpPr>
        <p:spPr>
          <a:xfrm flipH="1">
            <a:off x="8039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4" name="Google Shape;1024;p15"/>
          <p:cNvCxnSpPr/>
          <p:nvPr/>
        </p:nvCxnSpPr>
        <p:spPr>
          <a:xfrm>
            <a:off x="8724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5" name="Google Shape;1025;p15"/>
          <p:cNvCxnSpPr/>
          <p:nvPr/>
        </p:nvCxnSpPr>
        <p:spPr>
          <a:xfrm>
            <a:off x="8724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6" name="Google Shape;1026;p15"/>
          <p:cNvCxnSpPr/>
          <p:nvPr/>
        </p:nvCxnSpPr>
        <p:spPr>
          <a:xfrm>
            <a:off x="8724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7" name="Google Shape;1027;p15"/>
          <p:cNvCxnSpPr/>
          <p:nvPr/>
        </p:nvCxnSpPr>
        <p:spPr>
          <a:xfrm>
            <a:off x="8724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8" name="Google Shape;1028;p15"/>
          <p:cNvCxnSpPr/>
          <p:nvPr/>
        </p:nvCxnSpPr>
        <p:spPr>
          <a:xfrm>
            <a:off x="8724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9" name="Google Shape;1029;p15"/>
          <p:cNvCxnSpPr/>
          <p:nvPr/>
        </p:nvCxnSpPr>
        <p:spPr>
          <a:xfrm>
            <a:off x="8724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0" name="Google Shape;1030;p15"/>
          <p:cNvCxnSpPr/>
          <p:nvPr/>
        </p:nvCxnSpPr>
        <p:spPr>
          <a:xfrm>
            <a:off x="8724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1" name="Google Shape;1031;p15"/>
          <p:cNvCxnSpPr/>
          <p:nvPr/>
        </p:nvCxnSpPr>
        <p:spPr>
          <a:xfrm>
            <a:off x="8724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2" name="Google Shape;1032;p15"/>
          <p:cNvCxnSpPr/>
          <p:nvPr/>
        </p:nvCxnSpPr>
        <p:spPr>
          <a:xfrm>
            <a:off x="8724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3" name="Google Shape;1033;p15"/>
          <p:cNvCxnSpPr/>
          <p:nvPr/>
        </p:nvCxnSpPr>
        <p:spPr>
          <a:xfrm>
            <a:off x="8724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" name="Google Shape;1034;p15"/>
          <p:cNvCxnSpPr/>
          <p:nvPr/>
        </p:nvCxnSpPr>
        <p:spPr>
          <a:xfrm>
            <a:off x="8724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" name="Google Shape;1035;p15"/>
          <p:cNvCxnSpPr/>
          <p:nvPr/>
        </p:nvCxnSpPr>
        <p:spPr>
          <a:xfrm flipH="1">
            <a:off x="8039104" y="3242100"/>
            <a:ext cx="141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6" name="Google Shape;1036;p15"/>
          <p:cNvCxnSpPr/>
          <p:nvPr/>
        </p:nvCxnSpPr>
        <p:spPr>
          <a:xfrm flipH="1">
            <a:off x="8801104" y="3242100"/>
            <a:ext cx="65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7" name="Google Shape;1037;p15"/>
          <p:cNvCxnSpPr/>
          <p:nvPr/>
        </p:nvCxnSpPr>
        <p:spPr>
          <a:xfrm>
            <a:off x="9456004" y="3242100"/>
            <a:ext cx="7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15"/>
          <p:cNvCxnSpPr/>
          <p:nvPr/>
        </p:nvCxnSpPr>
        <p:spPr>
          <a:xfrm>
            <a:off x="9464600" y="3248900"/>
            <a:ext cx="830400" cy="173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9" name="Google Shape;1039;p15"/>
          <p:cNvCxnSpPr/>
          <p:nvPr/>
        </p:nvCxnSpPr>
        <p:spPr>
          <a:xfrm>
            <a:off x="9456004" y="3242100"/>
            <a:ext cx="160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0" name="Google Shape;1040;p15"/>
          <p:cNvCxnSpPr/>
          <p:nvPr/>
        </p:nvCxnSpPr>
        <p:spPr>
          <a:xfrm>
            <a:off x="9456004" y="3242100"/>
            <a:ext cx="236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1" name="Google Shape;1041;p15"/>
          <p:cNvCxnSpPr/>
          <p:nvPr/>
        </p:nvCxnSpPr>
        <p:spPr>
          <a:xfrm>
            <a:off x="9456004" y="3242100"/>
            <a:ext cx="30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2" name="Google Shape;1042;p15"/>
          <p:cNvCxnSpPr/>
          <p:nvPr/>
        </p:nvCxnSpPr>
        <p:spPr>
          <a:xfrm>
            <a:off x="9456004" y="3242100"/>
            <a:ext cx="38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3" name="Google Shape;1043;p15"/>
          <p:cNvCxnSpPr/>
          <p:nvPr/>
        </p:nvCxnSpPr>
        <p:spPr>
          <a:xfrm>
            <a:off x="9456004" y="3242100"/>
            <a:ext cx="460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4" name="Google Shape;1044;p15"/>
          <p:cNvCxnSpPr/>
          <p:nvPr/>
        </p:nvCxnSpPr>
        <p:spPr>
          <a:xfrm>
            <a:off x="9456004" y="3242100"/>
            <a:ext cx="533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5" name="Google Shape;1045;p15"/>
          <p:cNvCxnSpPr/>
          <p:nvPr/>
        </p:nvCxnSpPr>
        <p:spPr>
          <a:xfrm>
            <a:off x="9456004" y="3242100"/>
            <a:ext cx="609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6" name="Google Shape;1046;p15"/>
          <p:cNvCxnSpPr/>
          <p:nvPr/>
        </p:nvCxnSpPr>
        <p:spPr>
          <a:xfrm>
            <a:off x="9456004" y="3242100"/>
            <a:ext cx="681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7" name="Google Shape;1047;p15"/>
          <p:cNvCxnSpPr/>
          <p:nvPr/>
        </p:nvCxnSpPr>
        <p:spPr>
          <a:xfrm flipH="1">
            <a:off x="2019416" y="3242113"/>
            <a:ext cx="220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8" name="Google Shape;1048;p15"/>
          <p:cNvCxnSpPr/>
          <p:nvPr/>
        </p:nvCxnSpPr>
        <p:spPr>
          <a:xfrm flipH="1">
            <a:off x="2019399" y="3242113"/>
            <a:ext cx="295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9" name="Google Shape;1049;p15"/>
          <p:cNvCxnSpPr/>
          <p:nvPr/>
        </p:nvCxnSpPr>
        <p:spPr>
          <a:xfrm flipH="1">
            <a:off x="2019382" y="3242113"/>
            <a:ext cx="369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0" name="Google Shape;1050;p15"/>
          <p:cNvCxnSpPr/>
          <p:nvPr/>
        </p:nvCxnSpPr>
        <p:spPr>
          <a:xfrm flipH="1">
            <a:off x="2019365" y="3242113"/>
            <a:ext cx="444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1" name="Google Shape;1051;p15"/>
          <p:cNvCxnSpPr/>
          <p:nvPr/>
        </p:nvCxnSpPr>
        <p:spPr>
          <a:xfrm flipH="1">
            <a:off x="2019348" y="3242113"/>
            <a:ext cx="519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2" name="Google Shape;1052;p15"/>
          <p:cNvCxnSpPr/>
          <p:nvPr/>
        </p:nvCxnSpPr>
        <p:spPr>
          <a:xfrm flipH="1">
            <a:off x="2019338" y="3242100"/>
            <a:ext cx="594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3" name="Google Shape;1053;p15"/>
          <p:cNvCxnSpPr/>
          <p:nvPr/>
        </p:nvCxnSpPr>
        <p:spPr>
          <a:xfrm flipH="1">
            <a:off x="2019321" y="3242100"/>
            <a:ext cx="66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4" name="Google Shape;1054;p15"/>
          <p:cNvCxnSpPr/>
          <p:nvPr/>
        </p:nvCxnSpPr>
        <p:spPr>
          <a:xfrm flipH="1">
            <a:off x="2019304" y="3242100"/>
            <a:ext cx="74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5" name="Google Shape;1055;p15"/>
          <p:cNvCxnSpPr/>
          <p:nvPr/>
        </p:nvCxnSpPr>
        <p:spPr>
          <a:xfrm flipH="1">
            <a:off x="2781399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6" name="Google Shape;1056;p15"/>
          <p:cNvCxnSpPr/>
          <p:nvPr/>
        </p:nvCxnSpPr>
        <p:spPr>
          <a:xfrm flipH="1">
            <a:off x="2781382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7" name="Google Shape;1057;p15"/>
          <p:cNvCxnSpPr/>
          <p:nvPr/>
        </p:nvCxnSpPr>
        <p:spPr>
          <a:xfrm flipH="1">
            <a:off x="2781365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8" name="Google Shape;1058;p15"/>
          <p:cNvCxnSpPr/>
          <p:nvPr/>
        </p:nvCxnSpPr>
        <p:spPr>
          <a:xfrm flipH="1">
            <a:off x="2781348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9" name="Google Shape;1059;p15"/>
          <p:cNvCxnSpPr/>
          <p:nvPr/>
        </p:nvCxnSpPr>
        <p:spPr>
          <a:xfrm flipH="1">
            <a:off x="2781338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0" name="Google Shape;1060;p15"/>
          <p:cNvCxnSpPr/>
          <p:nvPr/>
        </p:nvCxnSpPr>
        <p:spPr>
          <a:xfrm flipH="1">
            <a:off x="2781321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1" name="Google Shape;1061;p15"/>
          <p:cNvCxnSpPr/>
          <p:nvPr/>
        </p:nvCxnSpPr>
        <p:spPr>
          <a:xfrm flipH="1">
            <a:off x="2781304" y="3242100"/>
            <a:ext cx="667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2" name="Google Shape;1062;p15"/>
          <p:cNvCxnSpPr/>
          <p:nvPr/>
        </p:nvCxnSpPr>
        <p:spPr>
          <a:xfrm flipH="1">
            <a:off x="3513382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3" name="Google Shape;1063;p15"/>
          <p:cNvCxnSpPr/>
          <p:nvPr/>
        </p:nvCxnSpPr>
        <p:spPr>
          <a:xfrm flipH="1">
            <a:off x="3513365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4" name="Google Shape;1064;p15"/>
          <p:cNvCxnSpPr/>
          <p:nvPr/>
        </p:nvCxnSpPr>
        <p:spPr>
          <a:xfrm flipH="1">
            <a:off x="3513348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5" name="Google Shape;1065;p15"/>
          <p:cNvCxnSpPr/>
          <p:nvPr/>
        </p:nvCxnSpPr>
        <p:spPr>
          <a:xfrm flipH="1">
            <a:off x="3513338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6" name="Google Shape;1066;p15"/>
          <p:cNvCxnSpPr/>
          <p:nvPr/>
        </p:nvCxnSpPr>
        <p:spPr>
          <a:xfrm flipH="1">
            <a:off x="3513321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7" name="Google Shape;1067;p15"/>
          <p:cNvCxnSpPr/>
          <p:nvPr/>
        </p:nvCxnSpPr>
        <p:spPr>
          <a:xfrm flipH="1">
            <a:off x="3513304" y="3242100"/>
            <a:ext cx="594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8" name="Google Shape;1068;p15"/>
          <p:cNvCxnSpPr/>
          <p:nvPr/>
        </p:nvCxnSpPr>
        <p:spPr>
          <a:xfrm flipH="1">
            <a:off x="4275365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9" name="Google Shape;1069;p15"/>
          <p:cNvCxnSpPr/>
          <p:nvPr/>
        </p:nvCxnSpPr>
        <p:spPr>
          <a:xfrm flipH="1">
            <a:off x="4275348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0" name="Google Shape;1070;p15"/>
          <p:cNvCxnSpPr/>
          <p:nvPr/>
        </p:nvCxnSpPr>
        <p:spPr>
          <a:xfrm flipH="1">
            <a:off x="4275338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1" name="Google Shape;1071;p15"/>
          <p:cNvCxnSpPr/>
          <p:nvPr/>
        </p:nvCxnSpPr>
        <p:spPr>
          <a:xfrm flipH="1">
            <a:off x="4275321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2" name="Google Shape;1072;p15"/>
          <p:cNvCxnSpPr/>
          <p:nvPr/>
        </p:nvCxnSpPr>
        <p:spPr>
          <a:xfrm flipH="1">
            <a:off x="4275304" y="3242100"/>
            <a:ext cx="5180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3" name="Google Shape;1073;p15"/>
          <p:cNvCxnSpPr/>
          <p:nvPr/>
        </p:nvCxnSpPr>
        <p:spPr>
          <a:xfrm flipH="1">
            <a:off x="5037348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4" name="Google Shape;1074;p15"/>
          <p:cNvCxnSpPr/>
          <p:nvPr/>
        </p:nvCxnSpPr>
        <p:spPr>
          <a:xfrm flipH="1">
            <a:off x="5037338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5" name="Google Shape;1075;p15"/>
          <p:cNvCxnSpPr/>
          <p:nvPr/>
        </p:nvCxnSpPr>
        <p:spPr>
          <a:xfrm flipH="1">
            <a:off x="5037321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6" name="Google Shape;1076;p15"/>
          <p:cNvCxnSpPr/>
          <p:nvPr/>
        </p:nvCxnSpPr>
        <p:spPr>
          <a:xfrm flipH="1">
            <a:off x="5037304" y="3242100"/>
            <a:ext cx="441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7" name="Google Shape;1077;p15"/>
          <p:cNvCxnSpPr/>
          <p:nvPr/>
        </p:nvCxnSpPr>
        <p:spPr>
          <a:xfrm flipH="1">
            <a:off x="5799338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8" name="Google Shape;1078;p15"/>
          <p:cNvCxnSpPr/>
          <p:nvPr/>
        </p:nvCxnSpPr>
        <p:spPr>
          <a:xfrm flipH="1">
            <a:off x="5799321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9" name="Google Shape;1079;p15"/>
          <p:cNvCxnSpPr/>
          <p:nvPr/>
        </p:nvCxnSpPr>
        <p:spPr>
          <a:xfrm flipH="1">
            <a:off x="5799304" y="3242100"/>
            <a:ext cx="365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0" name="Google Shape;1080;p15"/>
          <p:cNvCxnSpPr/>
          <p:nvPr/>
        </p:nvCxnSpPr>
        <p:spPr>
          <a:xfrm flipH="1">
            <a:off x="6515121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1" name="Google Shape;1081;p15"/>
          <p:cNvCxnSpPr/>
          <p:nvPr/>
        </p:nvCxnSpPr>
        <p:spPr>
          <a:xfrm flipH="1">
            <a:off x="6515104" y="3242100"/>
            <a:ext cx="29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2" name="Google Shape;1082;p15"/>
          <p:cNvCxnSpPr/>
          <p:nvPr/>
        </p:nvCxnSpPr>
        <p:spPr>
          <a:xfrm flipH="1">
            <a:off x="7277104" y="3242100"/>
            <a:ext cx="21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3" name="Google Shape;1083;p15"/>
          <p:cNvCxnSpPr>
            <a:stCxn id="851" idx="1"/>
            <a:endCxn id="898" idx="0"/>
          </p:cNvCxnSpPr>
          <p:nvPr/>
        </p:nvCxnSpPr>
        <p:spPr>
          <a:xfrm flipH="1">
            <a:off x="2019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15"/>
          <p:cNvCxnSpPr>
            <a:stCxn id="851" idx="1"/>
            <a:endCxn id="899" idx="0"/>
          </p:cNvCxnSpPr>
          <p:nvPr/>
        </p:nvCxnSpPr>
        <p:spPr>
          <a:xfrm flipH="1">
            <a:off x="2781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5" name="Google Shape;1085;p15"/>
          <p:cNvCxnSpPr>
            <a:stCxn id="851" idx="1"/>
            <a:endCxn id="847" idx="0"/>
          </p:cNvCxnSpPr>
          <p:nvPr/>
        </p:nvCxnSpPr>
        <p:spPr>
          <a:xfrm flipH="1">
            <a:off x="3513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6" name="Google Shape;1086;p15"/>
          <p:cNvCxnSpPr>
            <a:stCxn id="851" idx="1"/>
            <a:endCxn id="883" idx="0"/>
          </p:cNvCxnSpPr>
          <p:nvPr/>
        </p:nvCxnSpPr>
        <p:spPr>
          <a:xfrm>
            <a:off x="3849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7" name="Google Shape;1087;p15"/>
          <p:cNvCxnSpPr>
            <a:stCxn id="851" idx="1"/>
            <a:endCxn id="884" idx="0"/>
          </p:cNvCxnSpPr>
          <p:nvPr/>
        </p:nvCxnSpPr>
        <p:spPr>
          <a:xfrm>
            <a:off x="3849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8" name="Google Shape;1088;p15"/>
          <p:cNvCxnSpPr>
            <a:stCxn id="851" idx="1"/>
            <a:endCxn id="885" idx="0"/>
          </p:cNvCxnSpPr>
          <p:nvPr/>
        </p:nvCxnSpPr>
        <p:spPr>
          <a:xfrm>
            <a:off x="3849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9" name="Google Shape;1089;p15"/>
          <p:cNvCxnSpPr>
            <a:stCxn id="851" idx="1"/>
            <a:endCxn id="886" idx="0"/>
          </p:cNvCxnSpPr>
          <p:nvPr/>
        </p:nvCxnSpPr>
        <p:spPr>
          <a:xfrm>
            <a:off x="3849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0" name="Google Shape;1090;p15"/>
          <p:cNvCxnSpPr>
            <a:stCxn id="851" idx="1"/>
            <a:endCxn id="887" idx="0"/>
          </p:cNvCxnSpPr>
          <p:nvPr/>
        </p:nvCxnSpPr>
        <p:spPr>
          <a:xfrm>
            <a:off x="3849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15"/>
          <p:cNvCxnSpPr>
            <a:stCxn id="851" idx="1"/>
            <a:endCxn id="888" idx="0"/>
          </p:cNvCxnSpPr>
          <p:nvPr/>
        </p:nvCxnSpPr>
        <p:spPr>
          <a:xfrm>
            <a:off x="3849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2" name="Google Shape;1092;p15"/>
          <p:cNvCxnSpPr>
            <a:stCxn id="851" idx="1"/>
            <a:endCxn id="889" idx="7"/>
          </p:cNvCxnSpPr>
          <p:nvPr/>
        </p:nvCxnSpPr>
        <p:spPr>
          <a:xfrm>
            <a:off x="384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3" name="Google Shape;1093;p15"/>
          <p:cNvCxnSpPr>
            <a:stCxn id="851" idx="1"/>
            <a:endCxn id="890" idx="0"/>
          </p:cNvCxnSpPr>
          <p:nvPr/>
        </p:nvCxnSpPr>
        <p:spPr>
          <a:xfrm>
            <a:off x="3849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4" name="Google Shape;1094;p15"/>
          <p:cNvCxnSpPr>
            <a:stCxn id="851" idx="1"/>
            <a:endCxn id="891" idx="0"/>
          </p:cNvCxnSpPr>
          <p:nvPr/>
        </p:nvCxnSpPr>
        <p:spPr>
          <a:xfrm>
            <a:off x="3849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15"/>
          <p:cNvCxnSpPr>
            <a:stCxn id="851" idx="1"/>
            <a:endCxn id="892" idx="0"/>
          </p:cNvCxnSpPr>
          <p:nvPr/>
        </p:nvCxnSpPr>
        <p:spPr>
          <a:xfrm>
            <a:off x="3849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15"/>
          <p:cNvCxnSpPr>
            <a:stCxn id="851" idx="1"/>
            <a:endCxn id="893" idx="0"/>
          </p:cNvCxnSpPr>
          <p:nvPr/>
        </p:nvCxnSpPr>
        <p:spPr>
          <a:xfrm>
            <a:off x="3849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7" name="Google Shape;1097;p15"/>
          <p:cNvCxnSpPr>
            <a:stCxn id="851" idx="1"/>
            <a:endCxn id="894" idx="0"/>
          </p:cNvCxnSpPr>
          <p:nvPr/>
        </p:nvCxnSpPr>
        <p:spPr>
          <a:xfrm>
            <a:off x="3849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8" name="Google Shape;1098;p15"/>
          <p:cNvCxnSpPr>
            <a:stCxn id="851" idx="1"/>
            <a:endCxn id="895" idx="0"/>
          </p:cNvCxnSpPr>
          <p:nvPr/>
        </p:nvCxnSpPr>
        <p:spPr>
          <a:xfrm>
            <a:off x="3849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9" name="Google Shape;1099;p15"/>
          <p:cNvCxnSpPr>
            <a:stCxn id="851" idx="1"/>
            <a:endCxn id="896" idx="0"/>
          </p:cNvCxnSpPr>
          <p:nvPr/>
        </p:nvCxnSpPr>
        <p:spPr>
          <a:xfrm>
            <a:off x="3849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0" name="Google Shape;1100;p15"/>
          <p:cNvCxnSpPr>
            <a:stCxn id="851" idx="1"/>
            <a:endCxn id="897" idx="0"/>
          </p:cNvCxnSpPr>
          <p:nvPr/>
        </p:nvCxnSpPr>
        <p:spPr>
          <a:xfrm>
            <a:off x="3849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1" name="Google Shape;1101;p15"/>
          <p:cNvCxnSpPr>
            <a:stCxn id="851" idx="1"/>
            <a:endCxn id="900" idx="0"/>
          </p:cNvCxnSpPr>
          <p:nvPr/>
        </p:nvCxnSpPr>
        <p:spPr>
          <a:xfrm>
            <a:off x="3849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2" name="Google Shape;1102;p15"/>
          <p:cNvCxnSpPr>
            <a:stCxn id="851" idx="1"/>
            <a:endCxn id="901" idx="0"/>
          </p:cNvCxnSpPr>
          <p:nvPr/>
        </p:nvCxnSpPr>
        <p:spPr>
          <a:xfrm>
            <a:off x="38491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3" name="Google Shape;1103;p15"/>
          <p:cNvCxnSpPr/>
          <p:nvPr/>
        </p:nvCxnSpPr>
        <p:spPr>
          <a:xfrm flipH="1">
            <a:off x="2781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4" name="Google Shape;1104;p15"/>
          <p:cNvCxnSpPr/>
          <p:nvPr/>
        </p:nvCxnSpPr>
        <p:spPr>
          <a:xfrm flipH="1">
            <a:off x="3543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5" name="Google Shape;1105;p15"/>
          <p:cNvCxnSpPr/>
          <p:nvPr/>
        </p:nvCxnSpPr>
        <p:spPr>
          <a:xfrm flipH="1">
            <a:off x="4275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6" name="Google Shape;1106;p15"/>
          <p:cNvCxnSpPr/>
          <p:nvPr/>
        </p:nvCxnSpPr>
        <p:spPr>
          <a:xfrm>
            <a:off x="4611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7" name="Google Shape;1107;p15"/>
          <p:cNvCxnSpPr/>
          <p:nvPr/>
        </p:nvCxnSpPr>
        <p:spPr>
          <a:xfrm>
            <a:off x="4611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15"/>
          <p:cNvCxnSpPr/>
          <p:nvPr/>
        </p:nvCxnSpPr>
        <p:spPr>
          <a:xfrm>
            <a:off x="4611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9" name="Google Shape;1109;p15"/>
          <p:cNvCxnSpPr/>
          <p:nvPr/>
        </p:nvCxnSpPr>
        <p:spPr>
          <a:xfrm>
            <a:off x="4611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0" name="Google Shape;1110;p15"/>
          <p:cNvCxnSpPr/>
          <p:nvPr/>
        </p:nvCxnSpPr>
        <p:spPr>
          <a:xfrm>
            <a:off x="4611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1" name="Google Shape;1111;p15"/>
          <p:cNvCxnSpPr/>
          <p:nvPr/>
        </p:nvCxnSpPr>
        <p:spPr>
          <a:xfrm>
            <a:off x="4611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2" name="Google Shape;1112;p15"/>
          <p:cNvCxnSpPr/>
          <p:nvPr/>
        </p:nvCxnSpPr>
        <p:spPr>
          <a:xfrm>
            <a:off x="461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15"/>
          <p:cNvCxnSpPr/>
          <p:nvPr/>
        </p:nvCxnSpPr>
        <p:spPr>
          <a:xfrm>
            <a:off x="4611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4" name="Google Shape;1114;p15"/>
          <p:cNvCxnSpPr/>
          <p:nvPr/>
        </p:nvCxnSpPr>
        <p:spPr>
          <a:xfrm>
            <a:off x="4611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5" name="Google Shape;1115;p15"/>
          <p:cNvCxnSpPr/>
          <p:nvPr/>
        </p:nvCxnSpPr>
        <p:spPr>
          <a:xfrm>
            <a:off x="4611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6" name="Google Shape;1116;p15"/>
          <p:cNvCxnSpPr/>
          <p:nvPr/>
        </p:nvCxnSpPr>
        <p:spPr>
          <a:xfrm>
            <a:off x="4611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7" name="Google Shape;1117;p15"/>
          <p:cNvCxnSpPr/>
          <p:nvPr/>
        </p:nvCxnSpPr>
        <p:spPr>
          <a:xfrm>
            <a:off x="4611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8" name="Google Shape;1118;p15"/>
          <p:cNvCxnSpPr/>
          <p:nvPr/>
        </p:nvCxnSpPr>
        <p:spPr>
          <a:xfrm>
            <a:off x="4611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9" name="Google Shape;1119;p15"/>
          <p:cNvCxnSpPr/>
          <p:nvPr/>
        </p:nvCxnSpPr>
        <p:spPr>
          <a:xfrm>
            <a:off x="4611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0" name="Google Shape;1120;p15"/>
          <p:cNvCxnSpPr/>
          <p:nvPr/>
        </p:nvCxnSpPr>
        <p:spPr>
          <a:xfrm>
            <a:off x="4611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1" name="Google Shape;1121;p15"/>
          <p:cNvCxnSpPr/>
          <p:nvPr/>
        </p:nvCxnSpPr>
        <p:spPr>
          <a:xfrm>
            <a:off x="4611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2" name="Google Shape;1122;p15"/>
          <p:cNvCxnSpPr/>
          <p:nvPr/>
        </p:nvCxnSpPr>
        <p:spPr>
          <a:xfrm flipH="1">
            <a:off x="3543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3" name="Google Shape;1123;p15"/>
          <p:cNvCxnSpPr/>
          <p:nvPr/>
        </p:nvCxnSpPr>
        <p:spPr>
          <a:xfrm flipH="1">
            <a:off x="4305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4" name="Google Shape;1124;p15"/>
          <p:cNvCxnSpPr/>
          <p:nvPr/>
        </p:nvCxnSpPr>
        <p:spPr>
          <a:xfrm flipH="1">
            <a:off x="5037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5" name="Google Shape;1125;p15"/>
          <p:cNvCxnSpPr/>
          <p:nvPr/>
        </p:nvCxnSpPr>
        <p:spPr>
          <a:xfrm>
            <a:off x="5373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6" name="Google Shape;1126;p15"/>
          <p:cNvCxnSpPr/>
          <p:nvPr/>
        </p:nvCxnSpPr>
        <p:spPr>
          <a:xfrm>
            <a:off x="5373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7" name="Google Shape;1127;p15"/>
          <p:cNvCxnSpPr/>
          <p:nvPr/>
        </p:nvCxnSpPr>
        <p:spPr>
          <a:xfrm>
            <a:off x="5373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8" name="Google Shape;1128;p15"/>
          <p:cNvCxnSpPr/>
          <p:nvPr/>
        </p:nvCxnSpPr>
        <p:spPr>
          <a:xfrm>
            <a:off x="5373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9" name="Google Shape;1129;p15"/>
          <p:cNvCxnSpPr/>
          <p:nvPr/>
        </p:nvCxnSpPr>
        <p:spPr>
          <a:xfrm>
            <a:off x="5373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0" name="Google Shape;1130;p15"/>
          <p:cNvCxnSpPr/>
          <p:nvPr/>
        </p:nvCxnSpPr>
        <p:spPr>
          <a:xfrm>
            <a:off x="5373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1" name="Google Shape;1131;p15"/>
          <p:cNvCxnSpPr/>
          <p:nvPr/>
        </p:nvCxnSpPr>
        <p:spPr>
          <a:xfrm>
            <a:off x="537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2" name="Google Shape;1132;p15"/>
          <p:cNvCxnSpPr/>
          <p:nvPr/>
        </p:nvCxnSpPr>
        <p:spPr>
          <a:xfrm>
            <a:off x="5373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3" name="Google Shape;1133;p15"/>
          <p:cNvCxnSpPr/>
          <p:nvPr/>
        </p:nvCxnSpPr>
        <p:spPr>
          <a:xfrm>
            <a:off x="5373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4" name="Google Shape;1134;p15"/>
          <p:cNvCxnSpPr/>
          <p:nvPr/>
        </p:nvCxnSpPr>
        <p:spPr>
          <a:xfrm>
            <a:off x="5373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5" name="Google Shape;1135;p15"/>
          <p:cNvCxnSpPr/>
          <p:nvPr/>
        </p:nvCxnSpPr>
        <p:spPr>
          <a:xfrm>
            <a:off x="5373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6" name="Google Shape;1136;p15"/>
          <p:cNvCxnSpPr/>
          <p:nvPr/>
        </p:nvCxnSpPr>
        <p:spPr>
          <a:xfrm>
            <a:off x="5373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7" name="Google Shape;1137;p15"/>
          <p:cNvCxnSpPr/>
          <p:nvPr/>
        </p:nvCxnSpPr>
        <p:spPr>
          <a:xfrm>
            <a:off x="5373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8" name="Google Shape;1138;p15"/>
          <p:cNvCxnSpPr/>
          <p:nvPr/>
        </p:nvCxnSpPr>
        <p:spPr>
          <a:xfrm>
            <a:off x="5373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9" name="Google Shape;1139;p15"/>
          <p:cNvCxnSpPr/>
          <p:nvPr/>
        </p:nvCxnSpPr>
        <p:spPr>
          <a:xfrm>
            <a:off x="5373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0" name="Google Shape;1140;p15"/>
          <p:cNvCxnSpPr/>
          <p:nvPr/>
        </p:nvCxnSpPr>
        <p:spPr>
          <a:xfrm flipH="1">
            <a:off x="4305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1" name="Google Shape;1141;p15"/>
          <p:cNvCxnSpPr/>
          <p:nvPr/>
        </p:nvCxnSpPr>
        <p:spPr>
          <a:xfrm flipH="1">
            <a:off x="5067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2" name="Google Shape;1142;p15"/>
          <p:cNvCxnSpPr/>
          <p:nvPr/>
        </p:nvCxnSpPr>
        <p:spPr>
          <a:xfrm flipH="1">
            <a:off x="5799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3" name="Google Shape;1143;p15"/>
          <p:cNvCxnSpPr/>
          <p:nvPr/>
        </p:nvCxnSpPr>
        <p:spPr>
          <a:xfrm>
            <a:off x="6135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4" name="Google Shape;1144;p15"/>
          <p:cNvCxnSpPr/>
          <p:nvPr/>
        </p:nvCxnSpPr>
        <p:spPr>
          <a:xfrm>
            <a:off x="6135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5" name="Google Shape;1145;p15"/>
          <p:cNvCxnSpPr/>
          <p:nvPr/>
        </p:nvCxnSpPr>
        <p:spPr>
          <a:xfrm>
            <a:off x="6135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6" name="Google Shape;1146;p15"/>
          <p:cNvCxnSpPr/>
          <p:nvPr/>
        </p:nvCxnSpPr>
        <p:spPr>
          <a:xfrm>
            <a:off x="6135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7" name="Google Shape;1147;p15"/>
          <p:cNvCxnSpPr/>
          <p:nvPr/>
        </p:nvCxnSpPr>
        <p:spPr>
          <a:xfrm>
            <a:off x="6135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8" name="Google Shape;1148;p15"/>
          <p:cNvCxnSpPr/>
          <p:nvPr/>
        </p:nvCxnSpPr>
        <p:spPr>
          <a:xfrm>
            <a:off x="6135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9" name="Google Shape;1149;p15"/>
          <p:cNvCxnSpPr/>
          <p:nvPr/>
        </p:nvCxnSpPr>
        <p:spPr>
          <a:xfrm>
            <a:off x="6135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0" name="Google Shape;1150;p15"/>
          <p:cNvCxnSpPr/>
          <p:nvPr/>
        </p:nvCxnSpPr>
        <p:spPr>
          <a:xfrm>
            <a:off x="6135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1" name="Google Shape;1151;p15"/>
          <p:cNvCxnSpPr/>
          <p:nvPr/>
        </p:nvCxnSpPr>
        <p:spPr>
          <a:xfrm>
            <a:off x="6135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2" name="Google Shape;1152;p15"/>
          <p:cNvCxnSpPr/>
          <p:nvPr/>
        </p:nvCxnSpPr>
        <p:spPr>
          <a:xfrm>
            <a:off x="6135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3" name="Google Shape;1153;p15"/>
          <p:cNvCxnSpPr/>
          <p:nvPr/>
        </p:nvCxnSpPr>
        <p:spPr>
          <a:xfrm>
            <a:off x="6135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4" name="Google Shape;1154;p15"/>
          <p:cNvCxnSpPr/>
          <p:nvPr/>
        </p:nvCxnSpPr>
        <p:spPr>
          <a:xfrm>
            <a:off x="6135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5" name="Google Shape;1155;p15"/>
          <p:cNvCxnSpPr/>
          <p:nvPr/>
        </p:nvCxnSpPr>
        <p:spPr>
          <a:xfrm>
            <a:off x="6135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6" name="Google Shape;1156;p15"/>
          <p:cNvCxnSpPr/>
          <p:nvPr/>
        </p:nvCxnSpPr>
        <p:spPr>
          <a:xfrm>
            <a:off x="6135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7" name="Google Shape;1157;p15"/>
          <p:cNvCxnSpPr>
            <a:endCxn id="884" idx="0"/>
          </p:cNvCxnSpPr>
          <p:nvPr/>
        </p:nvCxnSpPr>
        <p:spPr>
          <a:xfrm flipH="1">
            <a:off x="503730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8" name="Google Shape;1158;p15"/>
          <p:cNvCxnSpPr/>
          <p:nvPr/>
        </p:nvCxnSpPr>
        <p:spPr>
          <a:xfrm flipH="1">
            <a:off x="5753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9" name="Google Shape;1159;p15"/>
          <p:cNvCxnSpPr/>
          <p:nvPr/>
        </p:nvCxnSpPr>
        <p:spPr>
          <a:xfrm flipH="1">
            <a:off x="6485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0" name="Google Shape;1160;p15"/>
          <p:cNvCxnSpPr/>
          <p:nvPr/>
        </p:nvCxnSpPr>
        <p:spPr>
          <a:xfrm>
            <a:off x="6820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1" name="Google Shape;1161;p15"/>
          <p:cNvCxnSpPr/>
          <p:nvPr/>
        </p:nvCxnSpPr>
        <p:spPr>
          <a:xfrm>
            <a:off x="6820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2" name="Google Shape;1162;p15"/>
          <p:cNvCxnSpPr/>
          <p:nvPr/>
        </p:nvCxnSpPr>
        <p:spPr>
          <a:xfrm>
            <a:off x="6820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3" name="Google Shape;1163;p15"/>
          <p:cNvCxnSpPr/>
          <p:nvPr/>
        </p:nvCxnSpPr>
        <p:spPr>
          <a:xfrm>
            <a:off x="6820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4" name="Google Shape;1164;p15"/>
          <p:cNvCxnSpPr/>
          <p:nvPr/>
        </p:nvCxnSpPr>
        <p:spPr>
          <a:xfrm>
            <a:off x="6820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5" name="Google Shape;1165;p15"/>
          <p:cNvCxnSpPr/>
          <p:nvPr/>
        </p:nvCxnSpPr>
        <p:spPr>
          <a:xfrm>
            <a:off x="6820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6" name="Google Shape;1166;p15"/>
          <p:cNvCxnSpPr/>
          <p:nvPr/>
        </p:nvCxnSpPr>
        <p:spPr>
          <a:xfrm>
            <a:off x="682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7" name="Google Shape;1167;p15"/>
          <p:cNvCxnSpPr/>
          <p:nvPr/>
        </p:nvCxnSpPr>
        <p:spPr>
          <a:xfrm>
            <a:off x="6820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8" name="Google Shape;1168;p15"/>
          <p:cNvCxnSpPr/>
          <p:nvPr/>
        </p:nvCxnSpPr>
        <p:spPr>
          <a:xfrm>
            <a:off x="6820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9" name="Google Shape;1169;p15"/>
          <p:cNvCxnSpPr/>
          <p:nvPr/>
        </p:nvCxnSpPr>
        <p:spPr>
          <a:xfrm>
            <a:off x="6820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0" name="Google Shape;1170;p15"/>
          <p:cNvCxnSpPr/>
          <p:nvPr/>
        </p:nvCxnSpPr>
        <p:spPr>
          <a:xfrm>
            <a:off x="6820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1" name="Google Shape;1171;p15"/>
          <p:cNvCxnSpPr/>
          <p:nvPr/>
        </p:nvCxnSpPr>
        <p:spPr>
          <a:xfrm>
            <a:off x="6820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2" name="Google Shape;1172;p15"/>
          <p:cNvCxnSpPr/>
          <p:nvPr/>
        </p:nvCxnSpPr>
        <p:spPr>
          <a:xfrm>
            <a:off x="68209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3" name="Google Shape;1173;p15"/>
          <p:cNvCxnSpPr/>
          <p:nvPr/>
        </p:nvCxnSpPr>
        <p:spPr>
          <a:xfrm flipH="1">
            <a:off x="5753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4" name="Google Shape;1174;p15"/>
          <p:cNvCxnSpPr/>
          <p:nvPr/>
        </p:nvCxnSpPr>
        <p:spPr>
          <a:xfrm flipH="1">
            <a:off x="6515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5" name="Google Shape;1175;p15"/>
          <p:cNvCxnSpPr/>
          <p:nvPr/>
        </p:nvCxnSpPr>
        <p:spPr>
          <a:xfrm flipH="1">
            <a:off x="7247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6" name="Google Shape;1176;p15"/>
          <p:cNvCxnSpPr/>
          <p:nvPr/>
        </p:nvCxnSpPr>
        <p:spPr>
          <a:xfrm>
            <a:off x="7582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7" name="Google Shape;1177;p15"/>
          <p:cNvCxnSpPr/>
          <p:nvPr/>
        </p:nvCxnSpPr>
        <p:spPr>
          <a:xfrm>
            <a:off x="7582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8" name="Google Shape;1178;p15"/>
          <p:cNvCxnSpPr/>
          <p:nvPr/>
        </p:nvCxnSpPr>
        <p:spPr>
          <a:xfrm>
            <a:off x="7582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9" name="Google Shape;1179;p15"/>
          <p:cNvCxnSpPr/>
          <p:nvPr/>
        </p:nvCxnSpPr>
        <p:spPr>
          <a:xfrm>
            <a:off x="7582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0" name="Google Shape;1180;p15"/>
          <p:cNvCxnSpPr/>
          <p:nvPr/>
        </p:nvCxnSpPr>
        <p:spPr>
          <a:xfrm>
            <a:off x="7582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1" name="Google Shape;1181;p15"/>
          <p:cNvCxnSpPr/>
          <p:nvPr/>
        </p:nvCxnSpPr>
        <p:spPr>
          <a:xfrm>
            <a:off x="7582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2" name="Google Shape;1182;p15"/>
          <p:cNvCxnSpPr/>
          <p:nvPr/>
        </p:nvCxnSpPr>
        <p:spPr>
          <a:xfrm>
            <a:off x="758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3" name="Google Shape;1183;p15"/>
          <p:cNvCxnSpPr/>
          <p:nvPr/>
        </p:nvCxnSpPr>
        <p:spPr>
          <a:xfrm>
            <a:off x="7582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4" name="Google Shape;1184;p15"/>
          <p:cNvCxnSpPr/>
          <p:nvPr/>
        </p:nvCxnSpPr>
        <p:spPr>
          <a:xfrm>
            <a:off x="7582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5" name="Google Shape;1185;p15"/>
          <p:cNvCxnSpPr/>
          <p:nvPr/>
        </p:nvCxnSpPr>
        <p:spPr>
          <a:xfrm>
            <a:off x="7582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6" name="Google Shape;1186;p15"/>
          <p:cNvCxnSpPr/>
          <p:nvPr/>
        </p:nvCxnSpPr>
        <p:spPr>
          <a:xfrm>
            <a:off x="7582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7" name="Google Shape;1187;p15"/>
          <p:cNvCxnSpPr/>
          <p:nvPr/>
        </p:nvCxnSpPr>
        <p:spPr>
          <a:xfrm>
            <a:off x="7582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8" name="Google Shape;1188;p15"/>
          <p:cNvCxnSpPr/>
          <p:nvPr/>
        </p:nvCxnSpPr>
        <p:spPr>
          <a:xfrm flipH="1">
            <a:off x="6515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9" name="Google Shape;1189;p15"/>
          <p:cNvCxnSpPr/>
          <p:nvPr/>
        </p:nvCxnSpPr>
        <p:spPr>
          <a:xfrm flipH="1">
            <a:off x="7277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0" name="Google Shape;1190;p15"/>
          <p:cNvCxnSpPr/>
          <p:nvPr/>
        </p:nvCxnSpPr>
        <p:spPr>
          <a:xfrm flipH="1">
            <a:off x="8009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1" name="Google Shape;1191;p15"/>
          <p:cNvCxnSpPr/>
          <p:nvPr/>
        </p:nvCxnSpPr>
        <p:spPr>
          <a:xfrm>
            <a:off x="8344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2" name="Google Shape;1192;p15"/>
          <p:cNvCxnSpPr/>
          <p:nvPr/>
        </p:nvCxnSpPr>
        <p:spPr>
          <a:xfrm>
            <a:off x="8344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3" name="Google Shape;1193;p15"/>
          <p:cNvCxnSpPr/>
          <p:nvPr/>
        </p:nvCxnSpPr>
        <p:spPr>
          <a:xfrm>
            <a:off x="8344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4" name="Google Shape;1194;p15"/>
          <p:cNvCxnSpPr/>
          <p:nvPr/>
        </p:nvCxnSpPr>
        <p:spPr>
          <a:xfrm>
            <a:off x="8344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5" name="Google Shape;1195;p15"/>
          <p:cNvCxnSpPr/>
          <p:nvPr/>
        </p:nvCxnSpPr>
        <p:spPr>
          <a:xfrm>
            <a:off x="8344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6" name="Google Shape;1196;p15"/>
          <p:cNvCxnSpPr/>
          <p:nvPr/>
        </p:nvCxnSpPr>
        <p:spPr>
          <a:xfrm>
            <a:off x="8344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7" name="Google Shape;1197;p15"/>
          <p:cNvCxnSpPr/>
          <p:nvPr/>
        </p:nvCxnSpPr>
        <p:spPr>
          <a:xfrm>
            <a:off x="834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8" name="Google Shape;1198;p15"/>
          <p:cNvCxnSpPr/>
          <p:nvPr/>
        </p:nvCxnSpPr>
        <p:spPr>
          <a:xfrm>
            <a:off x="8344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9" name="Google Shape;1199;p15"/>
          <p:cNvCxnSpPr/>
          <p:nvPr/>
        </p:nvCxnSpPr>
        <p:spPr>
          <a:xfrm>
            <a:off x="8344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0" name="Google Shape;1200;p15"/>
          <p:cNvCxnSpPr/>
          <p:nvPr/>
        </p:nvCxnSpPr>
        <p:spPr>
          <a:xfrm>
            <a:off x="8344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1" name="Google Shape;1201;p15"/>
          <p:cNvCxnSpPr/>
          <p:nvPr/>
        </p:nvCxnSpPr>
        <p:spPr>
          <a:xfrm>
            <a:off x="8344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2" name="Google Shape;1202;p15"/>
          <p:cNvCxnSpPr/>
          <p:nvPr/>
        </p:nvCxnSpPr>
        <p:spPr>
          <a:xfrm flipH="1">
            <a:off x="7277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3" name="Google Shape;1203;p15"/>
          <p:cNvCxnSpPr/>
          <p:nvPr/>
        </p:nvCxnSpPr>
        <p:spPr>
          <a:xfrm flipH="1">
            <a:off x="8039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4" name="Google Shape;1204;p15"/>
          <p:cNvCxnSpPr/>
          <p:nvPr/>
        </p:nvCxnSpPr>
        <p:spPr>
          <a:xfrm flipH="1">
            <a:off x="8771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5" name="Google Shape;1205;p15"/>
          <p:cNvCxnSpPr/>
          <p:nvPr/>
        </p:nvCxnSpPr>
        <p:spPr>
          <a:xfrm>
            <a:off x="9106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6" name="Google Shape;1206;p15"/>
          <p:cNvCxnSpPr/>
          <p:nvPr/>
        </p:nvCxnSpPr>
        <p:spPr>
          <a:xfrm>
            <a:off x="9106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7" name="Google Shape;1207;p15"/>
          <p:cNvCxnSpPr/>
          <p:nvPr/>
        </p:nvCxnSpPr>
        <p:spPr>
          <a:xfrm>
            <a:off x="9106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8" name="Google Shape;1208;p15"/>
          <p:cNvCxnSpPr/>
          <p:nvPr/>
        </p:nvCxnSpPr>
        <p:spPr>
          <a:xfrm>
            <a:off x="9106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9" name="Google Shape;1209;p15"/>
          <p:cNvCxnSpPr/>
          <p:nvPr/>
        </p:nvCxnSpPr>
        <p:spPr>
          <a:xfrm>
            <a:off x="9106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0" name="Google Shape;1210;p15"/>
          <p:cNvCxnSpPr/>
          <p:nvPr/>
        </p:nvCxnSpPr>
        <p:spPr>
          <a:xfrm>
            <a:off x="9106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1" name="Google Shape;1211;p15"/>
          <p:cNvCxnSpPr/>
          <p:nvPr/>
        </p:nvCxnSpPr>
        <p:spPr>
          <a:xfrm>
            <a:off x="9106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2" name="Google Shape;1212;p15"/>
          <p:cNvCxnSpPr/>
          <p:nvPr/>
        </p:nvCxnSpPr>
        <p:spPr>
          <a:xfrm>
            <a:off x="9106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3" name="Google Shape;1213;p15"/>
          <p:cNvCxnSpPr/>
          <p:nvPr/>
        </p:nvCxnSpPr>
        <p:spPr>
          <a:xfrm>
            <a:off x="9106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4" name="Google Shape;1214;p15"/>
          <p:cNvCxnSpPr/>
          <p:nvPr/>
        </p:nvCxnSpPr>
        <p:spPr>
          <a:xfrm>
            <a:off x="9106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5" name="Google Shape;1215;p15"/>
          <p:cNvCxnSpPr>
            <a:stCxn id="853" idx="1"/>
            <a:endCxn id="898" idx="0"/>
          </p:cNvCxnSpPr>
          <p:nvPr/>
        </p:nvCxnSpPr>
        <p:spPr>
          <a:xfrm flipH="1">
            <a:off x="2019408" y="3242113"/>
            <a:ext cx="257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6" name="Google Shape;1216;p15"/>
          <p:cNvCxnSpPr>
            <a:stCxn id="855" idx="1"/>
            <a:endCxn id="898" idx="0"/>
          </p:cNvCxnSpPr>
          <p:nvPr/>
        </p:nvCxnSpPr>
        <p:spPr>
          <a:xfrm flipH="1">
            <a:off x="2019391" y="3242113"/>
            <a:ext cx="332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7" name="Google Shape;1217;p15"/>
          <p:cNvCxnSpPr>
            <a:stCxn id="858" idx="1"/>
            <a:endCxn id="898" idx="0"/>
          </p:cNvCxnSpPr>
          <p:nvPr/>
        </p:nvCxnSpPr>
        <p:spPr>
          <a:xfrm flipH="1">
            <a:off x="2019374" y="3242113"/>
            <a:ext cx="4072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8" name="Google Shape;1218;p15"/>
          <p:cNvCxnSpPr>
            <a:stCxn id="860" idx="1"/>
            <a:endCxn id="898" idx="0"/>
          </p:cNvCxnSpPr>
          <p:nvPr/>
        </p:nvCxnSpPr>
        <p:spPr>
          <a:xfrm flipH="1">
            <a:off x="2019357" y="3242113"/>
            <a:ext cx="482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9" name="Google Shape;1219;p15"/>
          <p:cNvCxnSpPr>
            <a:stCxn id="867" idx="1"/>
            <a:endCxn id="898" idx="0"/>
          </p:cNvCxnSpPr>
          <p:nvPr/>
        </p:nvCxnSpPr>
        <p:spPr>
          <a:xfrm flipH="1">
            <a:off x="2019364" y="3242100"/>
            <a:ext cx="55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0" name="Google Shape;1220;p15"/>
          <p:cNvCxnSpPr>
            <a:stCxn id="861" idx="1"/>
            <a:endCxn id="898" idx="0"/>
          </p:cNvCxnSpPr>
          <p:nvPr/>
        </p:nvCxnSpPr>
        <p:spPr>
          <a:xfrm flipH="1">
            <a:off x="2019330" y="3242100"/>
            <a:ext cx="631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1" name="Google Shape;1221;p15"/>
          <p:cNvCxnSpPr>
            <a:stCxn id="863" idx="1"/>
            <a:endCxn id="898" idx="0"/>
          </p:cNvCxnSpPr>
          <p:nvPr/>
        </p:nvCxnSpPr>
        <p:spPr>
          <a:xfrm flipH="1">
            <a:off x="2019313" y="3242100"/>
            <a:ext cx="70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2" name="Google Shape;1222;p15"/>
          <p:cNvCxnSpPr>
            <a:stCxn id="855" idx="1"/>
            <a:endCxn id="899" idx="0"/>
          </p:cNvCxnSpPr>
          <p:nvPr/>
        </p:nvCxnSpPr>
        <p:spPr>
          <a:xfrm flipH="1">
            <a:off x="2781391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3" name="Google Shape;1223;p15"/>
          <p:cNvCxnSpPr>
            <a:stCxn id="858" idx="1"/>
            <a:endCxn id="899" idx="0"/>
          </p:cNvCxnSpPr>
          <p:nvPr/>
        </p:nvCxnSpPr>
        <p:spPr>
          <a:xfrm flipH="1">
            <a:off x="2781374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4" name="Google Shape;1224;p15"/>
          <p:cNvCxnSpPr>
            <a:stCxn id="860" idx="1"/>
            <a:endCxn id="899" idx="0"/>
          </p:cNvCxnSpPr>
          <p:nvPr/>
        </p:nvCxnSpPr>
        <p:spPr>
          <a:xfrm flipH="1">
            <a:off x="2781357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5" name="Google Shape;1225;p15"/>
          <p:cNvCxnSpPr>
            <a:stCxn id="867" idx="1"/>
            <a:endCxn id="899" idx="0"/>
          </p:cNvCxnSpPr>
          <p:nvPr/>
        </p:nvCxnSpPr>
        <p:spPr>
          <a:xfrm flipH="1">
            <a:off x="2781364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6" name="Google Shape;1226;p15"/>
          <p:cNvCxnSpPr>
            <a:stCxn id="861" idx="1"/>
            <a:endCxn id="899" idx="0"/>
          </p:cNvCxnSpPr>
          <p:nvPr/>
        </p:nvCxnSpPr>
        <p:spPr>
          <a:xfrm flipH="1">
            <a:off x="278133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7" name="Google Shape;1227;p15"/>
          <p:cNvCxnSpPr>
            <a:stCxn id="863" idx="1"/>
            <a:endCxn id="899" idx="0"/>
          </p:cNvCxnSpPr>
          <p:nvPr/>
        </p:nvCxnSpPr>
        <p:spPr>
          <a:xfrm flipH="1">
            <a:off x="2781313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8" name="Google Shape;1228;p15"/>
          <p:cNvCxnSpPr>
            <a:stCxn id="858" idx="1"/>
            <a:endCxn id="847" idx="0"/>
          </p:cNvCxnSpPr>
          <p:nvPr/>
        </p:nvCxnSpPr>
        <p:spPr>
          <a:xfrm flipH="1">
            <a:off x="3513374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9" name="Google Shape;1229;p15"/>
          <p:cNvCxnSpPr>
            <a:stCxn id="860" idx="1"/>
            <a:endCxn id="847" idx="0"/>
          </p:cNvCxnSpPr>
          <p:nvPr/>
        </p:nvCxnSpPr>
        <p:spPr>
          <a:xfrm flipH="1">
            <a:off x="3513357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0" name="Google Shape;1230;p15"/>
          <p:cNvCxnSpPr>
            <a:stCxn id="867" idx="1"/>
            <a:endCxn id="847" idx="0"/>
          </p:cNvCxnSpPr>
          <p:nvPr/>
        </p:nvCxnSpPr>
        <p:spPr>
          <a:xfrm flipH="1">
            <a:off x="3513364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1" name="Google Shape;1231;p15"/>
          <p:cNvCxnSpPr>
            <a:stCxn id="861" idx="1"/>
            <a:endCxn id="847" idx="0"/>
          </p:cNvCxnSpPr>
          <p:nvPr/>
        </p:nvCxnSpPr>
        <p:spPr>
          <a:xfrm flipH="1">
            <a:off x="351333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2" name="Google Shape;1232;p15"/>
          <p:cNvCxnSpPr>
            <a:stCxn id="863" idx="1"/>
            <a:endCxn id="847" idx="0"/>
          </p:cNvCxnSpPr>
          <p:nvPr/>
        </p:nvCxnSpPr>
        <p:spPr>
          <a:xfrm flipH="1">
            <a:off x="3513313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3" name="Google Shape;1233;p15"/>
          <p:cNvCxnSpPr>
            <a:stCxn id="860" idx="1"/>
            <a:endCxn id="883" idx="0"/>
          </p:cNvCxnSpPr>
          <p:nvPr/>
        </p:nvCxnSpPr>
        <p:spPr>
          <a:xfrm flipH="1">
            <a:off x="4275357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4" name="Google Shape;1234;p15"/>
          <p:cNvCxnSpPr>
            <a:stCxn id="867" idx="1"/>
            <a:endCxn id="883" idx="0"/>
          </p:cNvCxnSpPr>
          <p:nvPr/>
        </p:nvCxnSpPr>
        <p:spPr>
          <a:xfrm flipH="1">
            <a:off x="4275364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5" name="Google Shape;1235;p15"/>
          <p:cNvCxnSpPr>
            <a:stCxn id="861" idx="1"/>
            <a:endCxn id="883" idx="0"/>
          </p:cNvCxnSpPr>
          <p:nvPr/>
        </p:nvCxnSpPr>
        <p:spPr>
          <a:xfrm flipH="1">
            <a:off x="427533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6" name="Google Shape;1236;p15"/>
          <p:cNvCxnSpPr>
            <a:stCxn id="863" idx="1"/>
            <a:endCxn id="883" idx="0"/>
          </p:cNvCxnSpPr>
          <p:nvPr/>
        </p:nvCxnSpPr>
        <p:spPr>
          <a:xfrm flipH="1">
            <a:off x="4275313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7" name="Google Shape;1237;p15"/>
          <p:cNvCxnSpPr>
            <a:stCxn id="867" idx="1"/>
            <a:endCxn id="884" idx="0"/>
          </p:cNvCxnSpPr>
          <p:nvPr/>
        </p:nvCxnSpPr>
        <p:spPr>
          <a:xfrm flipH="1">
            <a:off x="5037364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8" name="Google Shape;1238;p15"/>
          <p:cNvCxnSpPr>
            <a:stCxn id="861" idx="1"/>
            <a:endCxn id="884" idx="0"/>
          </p:cNvCxnSpPr>
          <p:nvPr/>
        </p:nvCxnSpPr>
        <p:spPr>
          <a:xfrm flipH="1">
            <a:off x="503733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9" name="Google Shape;1239;p15"/>
          <p:cNvCxnSpPr>
            <a:stCxn id="863" idx="1"/>
            <a:endCxn id="884" idx="0"/>
          </p:cNvCxnSpPr>
          <p:nvPr/>
        </p:nvCxnSpPr>
        <p:spPr>
          <a:xfrm flipH="1">
            <a:off x="5037313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0" name="Google Shape;1240;p15"/>
          <p:cNvCxnSpPr>
            <a:stCxn id="861" idx="1"/>
            <a:endCxn id="885" idx="0"/>
          </p:cNvCxnSpPr>
          <p:nvPr/>
        </p:nvCxnSpPr>
        <p:spPr>
          <a:xfrm flipH="1">
            <a:off x="579933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1" name="Google Shape;1241;p15"/>
          <p:cNvCxnSpPr>
            <a:stCxn id="863" idx="1"/>
            <a:endCxn id="886" idx="0"/>
          </p:cNvCxnSpPr>
          <p:nvPr/>
        </p:nvCxnSpPr>
        <p:spPr>
          <a:xfrm flipH="1">
            <a:off x="6515113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2" name="Google Shape;1242;p15"/>
          <p:cNvCxnSpPr/>
          <p:nvPr/>
        </p:nvCxnSpPr>
        <p:spPr>
          <a:xfrm>
            <a:off x="15552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3" name="Google Shape;1243;p15"/>
          <p:cNvCxnSpPr/>
          <p:nvPr/>
        </p:nvCxnSpPr>
        <p:spPr>
          <a:xfrm flipH="1">
            <a:off x="15506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4" name="Google Shape;1244;p15"/>
          <p:cNvCxnSpPr/>
          <p:nvPr/>
        </p:nvCxnSpPr>
        <p:spPr>
          <a:xfrm flipH="1">
            <a:off x="14744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5" name="Google Shape;1245;p15"/>
          <p:cNvCxnSpPr/>
          <p:nvPr/>
        </p:nvCxnSpPr>
        <p:spPr>
          <a:xfrm flipH="1">
            <a:off x="13982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6" name="Google Shape;1246;p15"/>
          <p:cNvCxnSpPr/>
          <p:nvPr/>
        </p:nvCxnSpPr>
        <p:spPr>
          <a:xfrm flipH="1">
            <a:off x="13220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7" name="Google Shape;1247;p15"/>
          <p:cNvCxnSpPr/>
          <p:nvPr/>
        </p:nvCxnSpPr>
        <p:spPr>
          <a:xfrm flipH="1">
            <a:off x="12504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8" name="Google Shape;1248;p15"/>
          <p:cNvCxnSpPr/>
          <p:nvPr/>
        </p:nvCxnSpPr>
        <p:spPr>
          <a:xfrm flipH="1">
            <a:off x="11742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9" name="Google Shape;1249;p15"/>
          <p:cNvCxnSpPr/>
          <p:nvPr/>
        </p:nvCxnSpPr>
        <p:spPr>
          <a:xfrm flipH="1">
            <a:off x="10980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0" name="Google Shape;1250;p15"/>
          <p:cNvCxnSpPr/>
          <p:nvPr/>
        </p:nvCxnSpPr>
        <p:spPr>
          <a:xfrm flipH="1">
            <a:off x="10248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1" name="Google Shape;1251;p15"/>
          <p:cNvCxnSpPr/>
          <p:nvPr/>
        </p:nvCxnSpPr>
        <p:spPr>
          <a:xfrm flipH="1">
            <a:off x="9486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2" name="Google Shape;1252;p15"/>
          <p:cNvCxnSpPr/>
          <p:nvPr/>
        </p:nvCxnSpPr>
        <p:spPr>
          <a:xfrm flipH="1">
            <a:off x="8771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3" name="Google Shape;1253;p15"/>
          <p:cNvCxnSpPr/>
          <p:nvPr/>
        </p:nvCxnSpPr>
        <p:spPr>
          <a:xfrm flipH="1">
            <a:off x="8009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4" name="Google Shape;1254;p15"/>
          <p:cNvCxnSpPr/>
          <p:nvPr/>
        </p:nvCxnSpPr>
        <p:spPr>
          <a:xfrm flipH="1">
            <a:off x="7247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5" name="Google Shape;1255;p15"/>
          <p:cNvCxnSpPr/>
          <p:nvPr/>
        </p:nvCxnSpPr>
        <p:spPr>
          <a:xfrm flipH="1">
            <a:off x="6515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6" name="Google Shape;1256;p15"/>
          <p:cNvCxnSpPr/>
          <p:nvPr/>
        </p:nvCxnSpPr>
        <p:spPr>
          <a:xfrm flipH="1">
            <a:off x="5753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7" name="Google Shape;1257;p15"/>
          <p:cNvCxnSpPr/>
          <p:nvPr/>
        </p:nvCxnSpPr>
        <p:spPr>
          <a:xfrm flipH="1">
            <a:off x="4991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8" name="Google Shape;1258;p15"/>
          <p:cNvCxnSpPr/>
          <p:nvPr/>
        </p:nvCxnSpPr>
        <p:spPr>
          <a:xfrm flipH="1">
            <a:off x="4275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9" name="Google Shape;1259;p15"/>
          <p:cNvCxnSpPr/>
          <p:nvPr/>
        </p:nvCxnSpPr>
        <p:spPr>
          <a:xfrm flipH="1">
            <a:off x="3513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0" name="Google Shape;1260;p15"/>
          <p:cNvCxnSpPr/>
          <p:nvPr/>
        </p:nvCxnSpPr>
        <p:spPr>
          <a:xfrm flipH="1">
            <a:off x="275135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1" name="Google Shape;1261;p15"/>
          <p:cNvCxnSpPr/>
          <p:nvPr/>
        </p:nvCxnSpPr>
        <p:spPr>
          <a:xfrm>
            <a:off x="14791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2" name="Google Shape;1262;p15"/>
          <p:cNvCxnSpPr/>
          <p:nvPr/>
        </p:nvCxnSpPr>
        <p:spPr>
          <a:xfrm>
            <a:off x="14790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3" name="Google Shape;1263;p15"/>
          <p:cNvCxnSpPr/>
          <p:nvPr/>
        </p:nvCxnSpPr>
        <p:spPr>
          <a:xfrm flipH="1">
            <a:off x="14744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4" name="Google Shape;1264;p15"/>
          <p:cNvCxnSpPr/>
          <p:nvPr/>
        </p:nvCxnSpPr>
        <p:spPr>
          <a:xfrm flipH="1">
            <a:off x="13982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5" name="Google Shape;1265;p15"/>
          <p:cNvCxnSpPr/>
          <p:nvPr/>
        </p:nvCxnSpPr>
        <p:spPr>
          <a:xfrm flipH="1">
            <a:off x="13220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6" name="Google Shape;1266;p15"/>
          <p:cNvCxnSpPr/>
          <p:nvPr/>
        </p:nvCxnSpPr>
        <p:spPr>
          <a:xfrm flipH="1">
            <a:off x="12458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7" name="Google Shape;1267;p15"/>
          <p:cNvCxnSpPr/>
          <p:nvPr/>
        </p:nvCxnSpPr>
        <p:spPr>
          <a:xfrm flipH="1">
            <a:off x="11742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8" name="Google Shape;1268;p15"/>
          <p:cNvCxnSpPr/>
          <p:nvPr/>
        </p:nvCxnSpPr>
        <p:spPr>
          <a:xfrm flipH="1">
            <a:off x="10980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9" name="Google Shape;1269;p15"/>
          <p:cNvCxnSpPr/>
          <p:nvPr/>
        </p:nvCxnSpPr>
        <p:spPr>
          <a:xfrm flipH="1">
            <a:off x="10218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0" name="Google Shape;1270;p15"/>
          <p:cNvCxnSpPr/>
          <p:nvPr/>
        </p:nvCxnSpPr>
        <p:spPr>
          <a:xfrm flipH="1">
            <a:off x="9486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1" name="Google Shape;1271;p15"/>
          <p:cNvCxnSpPr/>
          <p:nvPr/>
        </p:nvCxnSpPr>
        <p:spPr>
          <a:xfrm flipH="1">
            <a:off x="8724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2" name="Google Shape;1272;p15"/>
          <p:cNvCxnSpPr/>
          <p:nvPr/>
        </p:nvCxnSpPr>
        <p:spPr>
          <a:xfrm flipH="1">
            <a:off x="8009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3" name="Google Shape;1273;p15"/>
          <p:cNvCxnSpPr/>
          <p:nvPr/>
        </p:nvCxnSpPr>
        <p:spPr>
          <a:xfrm flipH="1">
            <a:off x="7247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4" name="Google Shape;1274;p15"/>
          <p:cNvCxnSpPr/>
          <p:nvPr/>
        </p:nvCxnSpPr>
        <p:spPr>
          <a:xfrm flipH="1">
            <a:off x="6485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5" name="Google Shape;1275;p15"/>
          <p:cNvCxnSpPr/>
          <p:nvPr/>
        </p:nvCxnSpPr>
        <p:spPr>
          <a:xfrm flipH="1">
            <a:off x="5753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6" name="Google Shape;1276;p15"/>
          <p:cNvCxnSpPr/>
          <p:nvPr/>
        </p:nvCxnSpPr>
        <p:spPr>
          <a:xfrm flipH="1">
            <a:off x="4991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7" name="Google Shape;1277;p15"/>
          <p:cNvCxnSpPr/>
          <p:nvPr/>
        </p:nvCxnSpPr>
        <p:spPr>
          <a:xfrm flipH="1">
            <a:off x="4229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8" name="Google Shape;1278;p15"/>
          <p:cNvCxnSpPr/>
          <p:nvPr/>
        </p:nvCxnSpPr>
        <p:spPr>
          <a:xfrm flipH="1">
            <a:off x="3513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9" name="Google Shape;1279;p15"/>
          <p:cNvCxnSpPr/>
          <p:nvPr/>
        </p:nvCxnSpPr>
        <p:spPr>
          <a:xfrm flipH="1">
            <a:off x="2751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0" name="Google Shape;1280;p15"/>
          <p:cNvCxnSpPr/>
          <p:nvPr/>
        </p:nvCxnSpPr>
        <p:spPr>
          <a:xfrm>
            <a:off x="14029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1" name="Google Shape;1281;p15"/>
          <p:cNvCxnSpPr/>
          <p:nvPr/>
        </p:nvCxnSpPr>
        <p:spPr>
          <a:xfrm>
            <a:off x="14028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2" name="Google Shape;1282;p15"/>
          <p:cNvCxnSpPr/>
          <p:nvPr/>
        </p:nvCxnSpPr>
        <p:spPr>
          <a:xfrm flipH="1">
            <a:off x="13982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3" name="Google Shape;1283;p15"/>
          <p:cNvCxnSpPr/>
          <p:nvPr/>
        </p:nvCxnSpPr>
        <p:spPr>
          <a:xfrm flipH="1">
            <a:off x="13220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4" name="Google Shape;1284;p15"/>
          <p:cNvCxnSpPr/>
          <p:nvPr/>
        </p:nvCxnSpPr>
        <p:spPr>
          <a:xfrm flipH="1">
            <a:off x="12458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5" name="Google Shape;1285;p15"/>
          <p:cNvCxnSpPr/>
          <p:nvPr/>
        </p:nvCxnSpPr>
        <p:spPr>
          <a:xfrm flipH="1">
            <a:off x="11696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6" name="Google Shape;1286;p15"/>
          <p:cNvCxnSpPr/>
          <p:nvPr/>
        </p:nvCxnSpPr>
        <p:spPr>
          <a:xfrm flipH="1">
            <a:off x="10980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7" name="Google Shape;1287;p15"/>
          <p:cNvCxnSpPr/>
          <p:nvPr/>
        </p:nvCxnSpPr>
        <p:spPr>
          <a:xfrm flipH="1">
            <a:off x="10218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8" name="Google Shape;1288;p15"/>
          <p:cNvCxnSpPr/>
          <p:nvPr/>
        </p:nvCxnSpPr>
        <p:spPr>
          <a:xfrm flipH="1">
            <a:off x="9456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9" name="Google Shape;1289;p15"/>
          <p:cNvCxnSpPr/>
          <p:nvPr/>
        </p:nvCxnSpPr>
        <p:spPr>
          <a:xfrm flipH="1">
            <a:off x="8724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0" name="Google Shape;1290;p15"/>
          <p:cNvCxnSpPr/>
          <p:nvPr/>
        </p:nvCxnSpPr>
        <p:spPr>
          <a:xfrm flipH="1">
            <a:off x="7962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1" name="Google Shape;1291;p15"/>
          <p:cNvCxnSpPr/>
          <p:nvPr/>
        </p:nvCxnSpPr>
        <p:spPr>
          <a:xfrm flipH="1">
            <a:off x="7247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2" name="Google Shape;1292;p15"/>
          <p:cNvCxnSpPr/>
          <p:nvPr/>
        </p:nvCxnSpPr>
        <p:spPr>
          <a:xfrm flipH="1">
            <a:off x="6485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3" name="Google Shape;1293;p15"/>
          <p:cNvCxnSpPr/>
          <p:nvPr/>
        </p:nvCxnSpPr>
        <p:spPr>
          <a:xfrm flipH="1">
            <a:off x="5723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4" name="Google Shape;1294;p15"/>
          <p:cNvCxnSpPr/>
          <p:nvPr/>
        </p:nvCxnSpPr>
        <p:spPr>
          <a:xfrm flipH="1">
            <a:off x="4991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5" name="Google Shape;1295;p15"/>
          <p:cNvCxnSpPr/>
          <p:nvPr/>
        </p:nvCxnSpPr>
        <p:spPr>
          <a:xfrm flipH="1">
            <a:off x="4229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6" name="Google Shape;1296;p15"/>
          <p:cNvCxnSpPr/>
          <p:nvPr/>
        </p:nvCxnSpPr>
        <p:spPr>
          <a:xfrm flipH="1">
            <a:off x="3467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7" name="Google Shape;1297;p15"/>
          <p:cNvCxnSpPr/>
          <p:nvPr/>
        </p:nvCxnSpPr>
        <p:spPr>
          <a:xfrm flipH="1">
            <a:off x="2751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8" name="Google Shape;1298;p15"/>
          <p:cNvCxnSpPr/>
          <p:nvPr/>
        </p:nvCxnSpPr>
        <p:spPr>
          <a:xfrm>
            <a:off x="13267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9" name="Google Shape;1299;p15"/>
          <p:cNvCxnSpPr/>
          <p:nvPr/>
        </p:nvCxnSpPr>
        <p:spPr>
          <a:xfrm>
            <a:off x="13266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0" name="Google Shape;1300;p15"/>
          <p:cNvCxnSpPr/>
          <p:nvPr/>
        </p:nvCxnSpPr>
        <p:spPr>
          <a:xfrm flipH="1">
            <a:off x="13220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1" name="Google Shape;1301;p15"/>
          <p:cNvCxnSpPr/>
          <p:nvPr/>
        </p:nvCxnSpPr>
        <p:spPr>
          <a:xfrm flipH="1">
            <a:off x="12458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2" name="Google Shape;1302;p15"/>
          <p:cNvCxnSpPr/>
          <p:nvPr/>
        </p:nvCxnSpPr>
        <p:spPr>
          <a:xfrm flipH="1">
            <a:off x="11696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3" name="Google Shape;1303;p15"/>
          <p:cNvCxnSpPr/>
          <p:nvPr/>
        </p:nvCxnSpPr>
        <p:spPr>
          <a:xfrm flipH="1">
            <a:off x="10934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4" name="Google Shape;1304;p15"/>
          <p:cNvCxnSpPr/>
          <p:nvPr/>
        </p:nvCxnSpPr>
        <p:spPr>
          <a:xfrm flipH="1">
            <a:off x="10218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5" name="Google Shape;1305;p15"/>
          <p:cNvCxnSpPr/>
          <p:nvPr/>
        </p:nvCxnSpPr>
        <p:spPr>
          <a:xfrm flipH="1">
            <a:off x="9456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6" name="Google Shape;1306;p15"/>
          <p:cNvCxnSpPr/>
          <p:nvPr/>
        </p:nvCxnSpPr>
        <p:spPr>
          <a:xfrm flipH="1">
            <a:off x="8694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7" name="Google Shape;1307;p15"/>
          <p:cNvCxnSpPr/>
          <p:nvPr/>
        </p:nvCxnSpPr>
        <p:spPr>
          <a:xfrm flipH="1">
            <a:off x="7962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8" name="Google Shape;1308;p15"/>
          <p:cNvCxnSpPr/>
          <p:nvPr/>
        </p:nvCxnSpPr>
        <p:spPr>
          <a:xfrm flipH="1">
            <a:off x="7200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9" name="Google Shape;1309;p15"/>
          <p:cNvCxnSpPr/>
          <p:nvPr/>
        </p:nvCxnSpPr>
        <p:spPr>
          <a:xfrm flipH="1">
            <a:off x="6485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0" name="Google Shape;1310;p15"/>
          <p:cNvCxnSpPr/>
          <p:nvPr/>
        </p:nvCxnSpPr>
        <p:spPr>
          <a:xfrm flipH="1">
            <a:off x="5723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1" name="Google Shape;1311;p15"/>
          <p:cNvCxnSpPr/>
          <p:nvPr/>
        </p:nvCxnSpPr>
        <p:spPr>
          <a:xfrm flipH="1">
            <a:off x="4961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2" name="Google Shape;1312;p15"/>
          <p:cNvCxnSpPr/>
          <p:nvPr/>
        </p:nvCxnSpPr>
        <p:spPr>
          <a:xfrm flipH="1">
            <a:off x="4229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3" name="Google Shape;1313;p15"/>
          <p:cNvCxnSpPr/>
          <p:nvPr/>
        </p:nvCxnSpPr>
        <p:spPr>
          <a:xfrm flipH="1">
            <a:off x="3467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4" name="Google Shape;1314;p15"/>
          <p:cNvCxnSpPr/>
          <p:nvPr/>
        </p:nvCxnSpPr>
        <p:spPr>
          <a:xfrm flipH="1">
            <a:off x="2705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5" name="Google Shape;1315;p15"/>
          <p:cNvCxnSpPr/>
          <p:nvPr/>
        </p:nvCxnSpPr>
        <p:spPr>
          <a:xfrm>
            <a:off x="12581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6" name="Google Shape;1316;p15"/>
          <p:cNvCxnSpPr/>
          <p:nvPr/>
        </p:nvCxnSpPr>
        <p:spPr>
          <a:xfrm>
            <a:off x="12581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7" name="Google Shape;1317;p15"/>
          <p:cNvCxnSpPr/>
          <p:nvPr/>
        </p:nvCxnSpPr>
        <p:spPr>
          <a:xfrm flipH="1">
            <a:off x="12534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8" name="Google Shape;1318;p15"/>
          <p:cNvCxnSpPr/>
          <p:nvPr/>
        </p:nvCxnSpPr>
        <p:spPr>
          <a:xfrm flipH="1">
            <a:off x="11772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9" name="Google Shape;1319;p15"/>
          <p:cNvCxnSpPr/>
          <p:nvPr/>
        </p:nvCxnSpPr>
        <p:spPr>
          <a:xfrm flipH="1">
            <a:off x="11010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0" name="Google Shape;1320;p15"/>
          <p:cNvCxnSpPr/>
          <p:nvPr/>
        </p:nvCxnSpPr>
        <p:spPr>
          <a:xfrm flipH="1">
            <a:off x="10248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1" name="Google Shape;1321;p15"/>
          <p:cNvCxnSpPr/>
          <p:nvPr/>
        </p:nvCxnSpPr>
        <p:spPr>
          <a:xfrm flipH="1">
            <a:off x="9533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2" name="Google Shape;1322;p15"/>
          <p:cNvCxnSpPr/>
          <p:nvPr/>
        </p:nvCxnSpPr>
        <p:spPr>
          <a:xfrm flipH="1">
            <a:off x="8771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3" name="Google Shape;1323;p15"/>
          <p:cNvCxnSpPr/>
          <p:nvPr/>
        </p:nvCxnSpPr>
        <p:spPr>
          <a:xfrm flipH="1">
            <a:off x="8009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4" name="Google Shape;1324;p15"/>
          <p:cNvCxnSpPr/>
          <p:nvPr/>
        </p:nvCxnSpPr>
        <p:spPr>
          <a:xfrm flipH="1">
            <a:off x="7277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5" name="Google Shape;1325;p15"/>
          <p:cNvCxnSpPr/>
          <p:nvPr/>
        </p:nvCxnSpPr>
        <p:spPr>
          <a:xfrm flipH="1">
            <a:off x="6515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6" name="Google Shape;1326;p15"/>
          <p:cNvCxnSpPr/>
          <p:nvPr/>
        </p:nvCxnSpPr>
        <p:spPr>
          <a:xfrm flipH="1">
            <a:off x="5799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7" name="Google Shape;1327;p15"/>
          <p:cNvCxnSpPr/>
          <p:nvPr/>
        </p:nvCxnSpPr>
        <p:spPr>
          <a:xfrm flipH="1">
            <a:off x="5037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8" name="Google Shape;1328;p15"/>
          <p:cNvCxnSpPr/>
          <p:nvPr/>
        </p:nvCxnSpPr>
        <p:spPr>
          <a:xfrm flipH="1">
            <a:off x="4275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9" name="Google Shape;1329;p15"/>
          <p:cNvCxnSpPr/>
          <p:nvPr/>
        </p:nvCxnSpPr>
        <p:spPr>
          <a:xfrm flipH="1">
            <a:off x="3543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0" name="Google Shape;1330;p15"/>
          <p:cNvCxnSpPr/>
          <p:nvPr/>
        </p:nvCxnSpPr>
        <p:spPr>
          <a:xfrm flipH="1">
            <a:off x="27813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1" name="Google Shape;1331;p15"/>
          <p:cNvCxnSpPr/>
          <p:nvPr/>
        </p:nvCxnSpPr>
        <p:spPr>
          <a:xfrm>
            <a:off x="11819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2" name="Google Shape;1332;p15"/>
          <p:cNvCxnSpPr/>
          <p:nvPr/>
        </p:nvCxnSpPr>
        <p:spPr>
          <a:xfrm>
            <a:off x="11819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3" name="Google Shape;1333;p15"/>
          <p:cNvCxnSpPr/>
          <p:nvPr/>
        </p:nvCxnSpPr>
        <p:spPr>
          <a:xfrm flipH="1">
            <a:off x="11772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4" name="Google Shape;1334;p15"/>
          <p:cNvCxnSpPr/>
          <p:nvPr/>
        </p:nvCxnSpPr>
        <p:spPr>
          <a:xfrm flipH="1">
            <a:off x="11010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5" name="Google Shape;1335;p15"/>
          <p:cNvCxnSpPr/>
          <p:nvPr/>
        </p:nvCxnSpPr>
        <p:spPr>
          <a:xfrm flipH="1">
            <a:off x="10248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6" name="Google Shape;1336;p15"/>
          <p:cNvCxnSpPr/>
          <p:nvPr/>
        </p:nvCxnSpPr>
        <p:spPr>
          <a:xfrm flipH="1">
            <a:off x="9486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7" name="Google Shape;1337;p15"/>
          <p:cNvCxnSpPr/>
          <p:nvPr/>
        </p:nvCxnSpPr>
        <p:spPr>
          <a:xfrm flipH="1">
            <a:off x="8771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8" name="Google Shape;1338;p15"/>
          <p:cNvCxnSpPr/>
          <p:nvPr/>
        </p:nvCxnSpPr>
        <p:spPr>
          <a:xfrm flipH="1">
            <a:off x="8009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9" name="Google Shape;1339;p15"/>
          <p:cNvCxnSpPr/>
          <p:nvPr/>
        </p:nvCxnSpPr>
        <p:spPr>
          <a:xfrm flipH="1">
            <a:off x="7247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0" name="Google Shape;1340;p15"/>
          <p:cNvCxnSpPr/>
          <p:nvPr/>
        </p:nvCxnSpPr>
        <p:spPr>
          <a:xfrm flipH="1">
            <a:off x="6515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1" name="Google Shape;1341;p15"/>
          <p:cNvCxnSpPr/>
          <p:nvPr/>
        </p:nvCxnSpPr>
        <p:spPr>
          <a:xfrm flipH="1">
            <a:off x="5753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2" name="Google Shape;1342;p15"/>
          <p:cNvCxnSpPr/>
          <p:nvPr/>
        </p:nvCxnSpPr>
        <p:spPr>
          <a:xfrm flipH="1">
            <a:off x="5037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3" name="Google Shape;1343;p15"/>
          <p:cNvCxnSpPr/>
          <p:nvPr/>
        </p:nvCxnSpPr>
        <p:spPr>
          <a:xfrm flipH="1">
            <a:off x="4275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4" name="Google Shape;1344;p15"/>
          <p:cNvCxnSpPr/>
          <p:nvPr/>
        </p:nvCxnSpPr>
        <p:spPr>
          <a:xfrm flipH="1">
            <a:off x="3513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5" name="Google Shape;1345;p15"/>
          <p:cNvCxnSpPr/>
          <p:nvPr/>
        </p:nvCxnSpPr>
        <p:spPr>
          <a:xfrm flipH="1">
            <a:off x="2781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6" name="Google Shape;1346;p15"/>
          <p:cNvCxnSpPr/>
          <p:nvPr/>
        </p:nvCxnSpPr>
        <p:spPr>
          <a:xfrm>
            <a:off x="11057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7" name="Google Shape;1347;p15"/>
          <p:cNvCxnSpPr/>
          <p:nvPr/>
        </p:nvCxnSpPr>
        <p:spPr>
          <a:xfrm>
            <a:off x="11057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8" name="Google Shape;1348;p15"/>
          <p:cNvCxnSpPr/>
          <p:nvPr/>
        </p:nvCxnSpPr>
        <p:spPr>
          <a:xfrm flipH="1">
            <a:off x="11010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9" name="Google Shape;1349;p15"/>
          <p:cNvCxnSpPr/>
          <p:nvPr/>
        </p:nvCxnSpPr>
        <p:spPr>
          <a:xfrm flipH="1">
            <a:off x="10248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0" name="Google Shape;1350;p15"/>
          <p:cNvCxnSpPr/>
          <p:nvPr/>
        </p:nvCxnSpPr>
        <p:spPr>
          <a:xfrm flipH="1">
            <a:off x="9486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1" name="Google Shape;1351;p15"/>
          <p:cNvCxnSpPr/>
          <p:nvPr/>
        </p:nvCxnSpPr>
        <p:spPr>
          <a:xfrm flipH="1">
            <a:off x="8724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2" name="Google Shape;1352;p15"/>
          <p:cNvCxnSpPr/>
          <p:nvPr/>
        </p:nvCxnSpPr>
        <p:spPr>
          <a:xfrm flipH="1">
            <a:off x="8009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3" name="Google Shape;1353;p15"/>
          <p:cNvCxnSpPr/>
          <p:nvPr/>
        </p:nvCxnSpPr>
        <p:spPr>
          <a:xfrm flipH="1">
            <a:off x="7247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4" name="Google Shape;1354;p15"/>
          <p:cNvCxnSpPr/>
          <p:nvPr/>
        </p:nvCxnSpPr>
        <p:spPr>
          <a:xfrm flipH="1">
            <a:off x="6485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5" name="Google Shape;1355;p15"/>
          <p:cNvCxnSpPr/>
          <p:nvPr/>
        </p:nvCxnSpPr>
        <p:spPr>
          <a:xfrm flipH="1">
            <a:off x="5753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6" name="Google Shape;1356;p15"/>
          <p:cNvCxnSpPr/>
          <p:nvPr/>
        </p:nvCxnSpPr>
        <p:spPr>
          <a:xfrm flipH="1">
            <a:off x="4991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7" name="Google Shape;1357;p15"/>
          <p:cNvCxnSpPr/>
          <p:nvPr/>
        </p:nvCxnSpPr>
        <p:spPr>
          <a:xfrm flipH="1">
            <a:off x="4275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8" name="Google Shape;1358;p15"/>
          <p:cNvCxnSpPr/>
          <p:nvPr/>
        </p:nvCxnSpPr>
        <p:spPr>
          <a:xfrm flipH="1">
            <a:off x="3513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9" name="Google Shape;1359;p15"/>
          <p:cNvCxnSpPr/>
          <p:nvPr/>
        </p:nvCxnSpPr>
        <p:spPr>
          <a:xfrm flipH="1">
            <a:off x="2751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0" name="Google Shape;1360;p15"/>
          <p:cNvCxnSpPr/>
          <p:nvPr/>
        </p:nvCxnSpPr>
        <p:spPr>
          <a:xfrm>
            <a:off x="10295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1" name="Google Shape;1361;p15"/>
          <p:cNvCxnSpPr/>
          <p:nvPr/>
        </p:nvCxnSpPr>
        <p:spPr>
          <a:xfrm>
            <a:off x="10295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2" name="Google Shape;1362;p15"/>
          <p:cNvCxnSpPr/>
          <p:nvPr/>
        </p:nvCxnSpPr>
        <p:spPr>
          <a:xfrm flipH="1">
            <a:off x="10248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3" name="Google Shape;1363;p15"/>
          <p:cNvCxnSpPr/>
          <p:nvPr/>
        </p:nvCxnSpPr>
        <p:spPr>
          <a:xfrm flipH="1">
            <a:off x="9486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4" name="Google Shape;1364;p15"/>
          <p:cNvCxnSpPr/>
          <p:nvPr/>
        </p:nvCxnSpPr>
        <p:spPr>
          <a:xfrm flipH="1">
            <a:off x="8724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5" name="Google Shape;1365;p15"/>
          <p:cNvCxnSpPr/>
          <p:nvPr/>
        </p:nvCxnSpPr>
        <p:spPr>
          <a:xfrm flipH="1">
            <a:off x="7962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6" name="Google Shape;1366;p15"/>
          <p:cNvCxnSpPr/>
          <p:nvPr/>
        </p:nvCxnSpPr>
        <p:spPr>
          <a:xfrm flipH="1">
            <a:off x="7247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7" name="Google Shape;1367;p15"/>
          <p:cNvCxnSpPr/>
          <p:nvPr/>
        </p:nvCxnSpPr>
        <p:spPr>
          <a:xfrm flipH="1">
            <a:off x="6485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8" name="Google Shape;1368;p15"/>
          <p:cNvCxnSpPr/>
          <p:nvPr/>
        </p:nvCxnSpPr>
        <p:spPr>
          <a:xfrm flipH="1">
            <a:off x="5723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9" name="Google Shape;1369;p15"/>
          <p:cNvCxnSpPr/>
          <p:nvPr/>
        </p:nvCxnSpPr>
        <p:spPr>
          <a:xfrm flipH="1">
            <a:off x="4991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0" name="Google Shape;1370;p15"/>
          <p:cNvCxnSpPr/>
          <p:nvPr/>
        </p:nvCxnSpPr>
        <p:spPr>
          <a:xfrm flipH="1">
            <a:off x="4229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1" name="Google Shape;1371;p15"/>
          <p:cNvCxnSpPr/>
          <p:nvPr/>
        </p:nvCxnSpPr>
        <p:spPr>
          <a:xfrm flipH="1">
            <a:off x="3513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2" name="Google Shape;1372;p15"/>
          <p:cNvCxnSpPr/>
          <p:nvPr/>
        </p:nvCxnSpPr>
        <p:spPr>
          <a:xfrm flipH="1">
            <a:off x="2751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3" name="Google Shape;1373;p15"/>
          <p:cNvCxnSpPr/>
          <p:nvPr/>
        </p:nvCxnSpPr>
        <p:spPr>
          <a:xfrm>
            <a:off x="14049550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4" name="Google Shape;1374;p15"/>
          <p:cNvCxnSpPr/>
          <p:nvPr/>
        </p:nvCxnSpPr>
        <p:spPr>
          <a:xfrm>
            <a:off x="13301967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5" name="Google Shape;1375;p15"/>
          <p:cNvCxnSpPr/>
          <p:nvPr/>
        </p:nvCxnSpPr>
        <p:spPr>
          <a:xfrm>
            <a:off x="12554384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6" name="Google Shape;1376;p15"/>
          <p:cNvCxnSpPr/>
          <p:nvPr/>
        </p:nvCxnSpPr>
        <p:spPr>
          <a:xfrm>
            <a:off x="11806801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7" name="Google Shape;1377;p15"/>
          <p:cNvCxnSpPr/>
          <p:nvPr/>
        </p:nvCxnSpPr>
        <p:spPr>
          <a:xfrm>
            <a:off x="11059211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8" name="Google Shape;1378;p15"/>
          <p:cNvCxnSpPr/>
          <p:nvPr/>
        </p:nvCxnSpPr>
        <p:spPr>
          <a:xfrm>
            <a:off x="10311628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9" name="Google Shape;1379;p15"/>
          <p:cNvCxnSpPr/>
          <p:nvPr/>
        </p:nvCxnSpPr>
        <p:spPr>
          <a:xfrm>
            <a:off x="13301967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0" name="Google Shape;1380;p15"/>
          <p:cNvCxnSpPr/>
          <p:nvPr/>
        </p:nvCxnSpPr>
        <p:spPr>
          <a:xfrm>
            <a:off x="12554384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1" name="Google Shape;1381;p15"/>
          <p:cNvCxnSpPr/>
          <p:nvPr/>
        </p:nvCxnSpPr>
        <p:spPr>
          <a:xfrm>
            <a:off x="11806801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2" name="Google Shape;1382;p15"/>
          <p:cNvCxnSpPr/>
          <p:nvPr/>
        </p:nvCxnSpPr>
        <p:spPr>
          <a:xfrm>
            <a:off x="11059211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3" name="Google Shape;1383;p15"/>
          <p:cNvCxnSpPr/>
          <p:nvPr/>
        </p:nvCxnSpPr>
        <p:spPr>
          <a:xfrm>
            <a:off x="10311628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4" name="Google Shape;1384;p15"/>
          <p:cNvCxnSpPr/>
          <p:nvPr/>
        </p:nvCxnSpPr>
        <p:spPr>
          <a:xfrm>
            <a:off x="12554384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5" name="Google Shape;1385;p15"/>
          <p:cNvCxnSpPr/>
          <p:nvPr/>
        </p:nvCxnSpPr>
        <p:spPr>
          <a:xfrm>
            <a:off x="11806801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6" name="Google Shape;1386;p15"/>
          <p:cNvCxnSpPr/>
          <p:nvPr/>
        </p:nvCxnSpPr>
        <p:spPr>
          <a:xfrm>
            <a:off x="11059211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7" name="Google Shape;1387;p15"/>
          <p:cNvCxnSpPr/>
          <p:nvPr/>
        </p:nvCxnSpPr>
        <p:spPr>
          <a:xfrm>
            <a:off x="10311628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8" name="Google Shape;1388;p15"/>
          <p:cNvCxnSpPr/>
          <p:nvPr/>
        </p:nvCxnSpPr>
        <p:spPr>
          <a:xfrm>
            <a:off x="11806801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9" name="Google Shape;1389;p15"/>
          <p:cNvCxnSpPr/>
          <p:nvPr/>
        </p:nvCxnSpPr>
        <p:spPr>
          <a:xfrm>
            <a:off x="11059211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0" name="Google Shape;1390;p15"/>
          <p:cNvCxnSpPr/>
          <p:nvPr/>
        </p:nvCxnSpPr>
        <p:spPr>
          <a:xfrm>
            <a:off x="10311628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1" name="Google Shape;1391;p15"/>
          <p:cNvCxnSpPr/>
          <p:nvPr/>
        </p:nvCxnSpPr>
        <p:spPr>
          <a:xfrm>
            <a:off x="11059211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2" name="Google Shape;1392;p15"/>
          <p:cNvCxnSpPr/>
          <p:nvPr/>
        </p:nvCxnSpPr>
        <p:spPr>
          <a:xfrm>
            <a:off x="10311628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3" name="Google Shape;1393;p15"/>
          <p:cNvCxnSpPr/>
          <p:nvPr/>
        </p:nvCxnSpPr>
        <p:spPr>
          <a:xfrm>
            <a:off x="10311628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4" name="Google Shape;1394;p15"/>
          <p:cNvCxnSpPr/>
          <p:nvPr/>
        </p:nvCxnSpPr>
        <p:spPr>
          <a:xfrm>
            <a:off x="15170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5" name="Google Shape;1395;p15"/>
          <p:cNvCxnSpPr/>
          <p:nvPr/>
        </p:nvCxnSpPr>
        <p:spPr>
          <a:xfrm>
            <a:off x="15170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6" name="Google Shape;1396;p15"/>
          <p:cNvCxnSpPr/>
          <p:nvPr/>
        </p:nvCxnSpPr>
        <p:spPr>
          <a:xfrm flipH="1">
            <a:off x="14744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7" name="Google Shape;1397;p15"/>
          <p:cNvCxnSpPr/>
          <p:nvPr/>
        </p:nvCxnSpPr>
        <p:spPr>
          <a:xfrm flipH="1">
            <a:off x="13982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8" name="Google Shape;1398;p15"/>
          <p:cNvCxnSpPr/>
          <p:nvPr/>
        </p:nvCxnSpPr>
        <p:spPr>
          <a:xfrm flipH="1">
            <a:off x="13220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9" name="Google Shape;1399;p15"/>
          <p:cNvCxnSpPr/>
          <p:nvPr/>
        </p:nvCxnSpPr>
        <p:spPr>
          <a:xfrm flipH="1">
            <a:off x="12504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0" name="Google Shape;1400;p15"/>
          <p:cNvCxnSpPr/>
          <p:nvPr/>
        </p:nvCxnSpPr>
        <p:spPr>
          <a:xfrm flipH="1">
            <a:off x="11742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1" name="Google Shape;1401;p15"/>
          <p:cNvCxnSpPr/>
          <p:nvPr/>
        </p:nvCxnSpPr>
        <p:spPr>
          <a:xfrm flipH="1">
            <a:off x="10980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2" name="Google Shape;1402;p15"/>
          <p:cNvCxnSpPr/>
          <p:nvPr/>
        </p:nvCxnSpPr>
        <p:spPr>
          <a:xfrm flipH="1">
            <a:off x="1012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3" name="Google Shape;1403;p15"/>
          <p:cNvCxnSpPr/>
          <p:nvPr/>
        </p:nvCxnSpPr>
        <p:spPr>
          <a:xfrm flipH="1">
            <a:off x="9486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4" name="Google Shape;1404;p15"/>
          <p:cNvCxnSpPr/>
          <p:nvPr/>
        </p:nvCxnSpPr>
        <p:spPr>
          <a:xfrm flipH="1">
            <a:off x="8771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5" name="Google Shape;1405;p15"/>
          <p:cNvCxnSpPr/>
          <p:nvPr/>
        </p:nvCxnSpPr>
        <p:spPr>
          <a:xfrm flipH="1">
            <a:off x="8009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6" name="Google Shape;1406;p15"/>
          <p:cNvCxnSpPr/>
          <p:nvPr/>
        </p:nvCxnSpPr>
        <p:spPr>
          <a:xfrm flipH="1">
            <a:off x="7247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7" name="Google Shape;1407;p15"/>
          <p:cNvCxnSpPr/>
          <p:nvPr/>
        </p:nvCxnSpPr>
        <p:spPr>
          <a:xfrm flipH="1">
            <a:off x="6515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8" name="Google Shape;1408;p15"/>
          <p:cNvCxnSpPr/>
          <p:nvPr/>
        </p:nvCxnSpPr>
        <p:spPr>
          <a:xfrm flipH="1">
            <a:off x="5753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9" name="Google Shape;1409;p15"/>
          <p:cNvCxnSpPr/>
          <p:nvPr/>
        </p:nvCxnSpPr>
        <p:spPr>
          <a:xfrm flipH="1">
            <a:off x="4991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0" name="Google Shape;1410;p15"/>
          <p:cNvCxnSpPr/>
          <p:nvPr/>
        </p:nvCxnSpPr>
        <p:spPr>
          <a:xfrm flipH="1">
            <a:off x="4275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1" name="Google Shape;1411;p15"/>
          <p:cNvCxnSpPr/>
          <p:nvPr/>
        </p:nvCxnSpPr>
        <p:spPr>
          <a:xfrm flipH="1">
            <a:off x="3513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2" name="Google Shape;1412;p15"/>
          <p:cNvCxnSpPr/>
          <p:nvPr/>
        </p:nvCxnSpPr>
        <p:spPr>
          <a:xfrm flipH="1">
            <a:off x="27512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3" name="Google Shape;1413;p15"/>
          <p:cNvCxnSpPr/>
          <p:nvPr/>
        </p:nvCxnSpPr>
        <p:spPr>
          <a:xfrm>
            <a:off x="14408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4" name="Google Shape;1414;p15"/>
          <p:cNvCxnSpPr/>
          <p:nvPr/>
        </p:nvCxnSpPr>
        <p:spPr>
          <a:xfrm>
            <a:off x="14408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5" name="Google Shape;1415;p15"/>
          <p:cNvCxnSpPr/>
          <p:nvPr/>
        </p:nvCxnSpPr>
        <p:spPr>
          <a:xfrm>
            <a:off x="14408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6" name="Google Shape;1416;p15"/>
          <p:cNvCxnSpPr/>
          <p:nvPr/>
        </p:nvCxnSpPr>
        <p:spPr>
          <a:xfrm flipH="1">
            <a:off x="13982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7" name="Google Shape;1417;p15"/>
          <p:cNvCxnSpPr/>
          <p:nvPr/>
        </p:nvCxnSpPr>
        <p:spPr>
          <a:xfrm flipH="1">
            <a:off x="13220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8" name="Google Shape;1418;p15"/>
          <p:cNvCxnSpPr/>
          <p:nvPr/>
        </p:nvCxnSpPr>
        <p:spPr>
          <a:xfrm flipH="1">
            <a:off x="12458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9" name="Google Shape;1419;p15"/>
          <p:cNvCxnSpPr/>
          <p:nvPr/>
        </p:nvCxnSpPr>
        <p:spPr>
          <a:xfrm flipH="1">
            <a:off x="11742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0" name="Google Shape;1420;p15"/>
          <p:cNvCxnSpPr/>
          <p:nvPr/>
        </p:nvCxnSpPr>
        <p:spPr>
          <a:xfrm flipH="1">
            <a:off x="10980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1" name="Google Shape;1421;p15"/>
          <p:cNvCxnSpPr/>
          <p:nvPr/>
        </p:nvCxnSpPr>
        <p:spPr>
          <a:xfrm flipH="1">
            <a:off x="10218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2" name="Google Shape;1422;p15"/>
          <p:cNvCxnSpPr/>
          <p:nvPr/>
        </p:nvCxnSpPr>
        <p:spPr>
          <a:xfrm flipH="1">
            <a:off x="936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3" name="Google Shape;1423;p15"/>
          <p:cNvCxnSpPr/>
          <p:nvPr/>
        </p:nvCxnSpPr>
        <p:spPr>
          <a:xfrm flipH="1">
            <a:off x="8724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4" name="Google Shape;1424;p15"/>
          <p:cNvCxnSpPr/>
          <p:nvPr/>
        </p:nvCxnSpPr>
        <p:spPr>
          <a:xfrm flipH="1">
            <a:off x="8009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5" name="Google Shape;1425;p15"/>
          <p:cNvCxnSpPr/>
          <p:nvPr/>
        </p:nvCxnSpPr>
        <p:spPr>
          <a:xfrm flipH="1">
            <a:off x="7247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6" name="Google Shape;1426;p15"/>
          <p:cNvCxnSpPr/>
          <p:nvPr/>
        </p:nvCxnSpPr>
        <p:spPr>
          <a:xfrm flipH="1">
            <a:off x="6485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7" name="Google Shape;1427;p15"/>
          <p:cNvCxnSpPr/>
          <p:nvPr/>
        </p:nvCxnSpPr>
        <p:spPr>
          <a:xfrm flipH="1">
            <a:off x="5753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8" name="Google Shape;1428;p15"/>
          <p:cNvCxnSpPr/>
          <p:nvPr/>
        </p:nvCxnSpPr>
        <p:spPr>
          <a:xfrm flipH="1">
            <a:off x="4991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9" name="Google Shape;1429;p15"/>
          <p:cNvCxnSpPr/>
          <p:nvPr/>
        </p:nvCxnSpPr>
        <p:spPr>
          <a:xfrm flipH="1">
            <a:off x="4229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0" name="Google Shape;1430;p15"/>
          <p:cNvCxnSpPr/>
          <p:nvPr/>
        </p:nvCxnSpPr>
        <p:spPr>
          <a:xfrm flipH="1">
            <a:off x="3513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1" name="Google Shape;1431;p15"/>
          <p:cNvCxnSpPr/>
          <p:nvPr/>
        </p:nvCxnSpPr>
        <p:spPr>
          <a:xfrm flipH="1">
            <a:off x="2751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2" name="Google Shape;1432;p15"/>
          <p:cNvCxnSpPr/>
          <p:nvPr/>
        </p:nvCxnSpPr>
        <p:spPr>
          <a:xfrm>
            <a:off x="13646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3" name="Google Shape;1433;p15"/>
          <p:cNvCxnSpPr/>
          <p:nvPr/>
        </p:nvCxnSpPr>
        <p:spPr>
          <a:xfrm>
            <a:off x="13646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4" name="Google Shape;1434;p15"/>
          <p:cNvCxnSpPr/>
          <p:nvPr/>
        </p:nvCxnSpPr>
        <p:spPr>
          <a:xfrm>
            <a:off x="13646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5" name="Google Shape;1435;p15"/>
          <p:cNvCxnSpPr/>
          <p:nvPr/>
        </p:nvCxnSpPr>
        <p:spPr>
          <a:xfrm flipH="1">
            <a:off x="13220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6" name="Google Shape;1436;p15"/>
          <p:cNvCxnSpPr/>
          <p:nvPr/>
        </p:nvCxnSpPr>
        <p:spPr>
          <a:xfrm flipH="1">
            <a:off x="12458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7" name="Google Shape;1437;p15"/>
          <p:cNvCxnSpPr/>
          <p:nvPr/>
        </p:nvCxnSpPr>
        <p:spPr>
          <a:xfrm flipH="1">
            <a:off x="11696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8" name="Google Shape;1438;p15"/>
          <p:cNvCxnSpPr/>
          <p:nvPr/>
        </p:nvCxnSpPr>
        <p:spPr>
          <a:xfrm flipH="1">
            <a:off x="10980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9" name="Google Shape;1439;p15"/>
          <p:cNvCxnSpPr/>
          <p:nvPr/>
        </p:nvCxnSpPr>
        <p:spPr>
          <a:xfrm flipH="1">
            <a:off x="10218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0" name="Google Shape;1440;p15"/>
          <p:cNvCxnSpPr/>
          <p:nvPr/>
        </p:nvCxnSpPr>
        <p:spPr>
          <a:xfrm flipH="1">
            <a:off x="9456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1" name="Google Shape;1441;p15"/>
          <p:cNvCxnSpPr/>
          <p:nvPr/>
        </p:nvCxnSpPr>
        <p:spPr>
          <a:xfrm flipH="1">
            <a:off x="860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2" name="Google Shape;1442;p15"/>
          <p:cNvCxnSpPr/>
          <p:nvPr/>
        </p:nvCxnSpPr>
        <p:spPr>
          <a:xfrm flipH="1">
            <a:off x="7962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3" name="Google Shape;1443;p15"/>
          <p:cNvCxnSpPr/>
          <p:nvPr/>
        </p:nvCxnSpPr>
        <p:spPr>
          <a:xfrm flipH="1">
            <a:off x="7247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4" name="Google Shape;1444;p15"/>
          <p:cNvCxnSpPr/>
          <p:nvPr/>
        </p:nvCxnSpPr>
        <p:spPr>
          <a:xfrm flipH="1">
            <a:off x="6485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5" name="Google Shape;1445;p15"/>
          <p:cNvCxnSpPr/>
          <p:nvPr/>
        </p:nvCxnSpPr>
        <p:spPr>
          <a:xfrm flipH="1">
            <a:off x="5723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6" name="Google Shape;1446;p15"/>
          <p:cNvCxnSpPr/>
          <p:nvPr/>
        </p:nvCxnSpPr>
        <p:spPr>
          <a:xfrm flipH="1">
            <a:off x="4991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7" name="Google Shape;1447;p15"/>
          <p:cNvCxnSpPr/>
          <p:nvPr/>
        </p:nvCxnSpPr>
        <p:spPr>
          <a:xfrm flipH="1">
            <a:off x="4229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8" name="Google Shape;1448;p15"/>
          <p:cNvCxnSpPr/>
          <p:nvPr/>
        </p:nvCxnSpPr>
        <p:spPr>
          <a:xfrm flipH="1">
            <a:off x="3467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49" name="Google Shape;1449;p15"/>
          <p:cNvCxnSpPr/>
          <p:nvPr/>
        </p:nvCxnSpPr>
        <p:spPr>
          <a:xfrm flipH="1">
            <a:off x="2751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0" name="Google Shape;1450;p15"/>
          <p:cNvCxnSpPr/>
          <p:nvPr/>
        </p:nvCxnSpPr>
        <p:spPr>
          <a:xfrm>
            <a:off x="12884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1" name="Google Shape;1451;p15"/>
          <p:cNvCxnSpPr/>
          <p:nvPr/>
        </p:nvCxnSpPr>
        <p:spPr>
          <a:xfrm>
            <a:off x="12884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2" name="Google Shape;1452;p15"/>
          <p:cNvCxnSpPr/>
          <p:nvPr/>
        </p:nvCxnSpPr>
        <p:spPr>
          <a:xfrm>
            <a:off x="12884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3" name="Google Shape;1453;p15"/>
          <p:cNvCxnSpPr/>
          <p:nvPr/>
        </p:nvCxnSpPr>
        <p:spPr>
          <a:xfrm flipH="1">
            <a:off x="12458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4" name="Google Shape;1454;p15"/>
          <p:cNvCxnSpPr/>
          <p:nvPr/>
        </p:nvCxnSpPr>
        <p:spPr>
          <a:xfrm flipH="1">
            <a:off x="11696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5" name="Google Shape;1455;p15"/>
          <p:cNvCxnSpPr/>
          <p:nvPr/>
        </p:nvCxnSpPr>
        <p:spPr>
          <a:xfrm flipH="1">
            <a:off x="10934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6" name="Google Shape;1456;p15"/>
          <p:cNvCxnSpPr/>
          <p:nvPr/>
        </p:nvCxnSpPr>
        <p:spPr>
          <a:xfrm flipH="1">
            <a:off x="10218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7" name="Google Shape;1457;p15"/>
          <p:cNvCxnSpPr/>
          <p:nvPr/>
        </p:nvCxnSpPr>
        <p:spPr>
          <a:xfrm flipH="1">
            <a:off x="9456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8" name="Google Shape;1458;p15"/>
          <p:cNvCxnSpPr/>
          <p:nvPr/>
        </p:nvCxnSpPr>
        <p:spPr>
          <a:xfrm flipH="1">
            <a:off x="8694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9" name="Google Shape;1459;p15"/>
          <p:cNvCxnSpPr/>
          <p:nvPr/>
        </p:nvCxnSpPr>
        <p:spPr>
          <a:xfrm flipH="1">
            <a:off x="7838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0" name="Google Shape;1460;p15"/>
          <p:cNvCxnSpPr/>
          <p:nvPr/>
        </p:nvCxnSpPr>
        <p:spPr>
          <a:xfrm flipH="1">
            <a:off x="7200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1" name="Google Shape;1461;p15"/>
          <p:cNvCxnSpPr/>
          <p:nvPr/>
        </p:nvCxnSpPr>
        <p:spPr>
          <a:xfrm flipH="1">
            <a:off x="6485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2" name="Google Shape;1462;p15"/>
          <p:cNvCxnSpPr/>
          <p:nvPr/>
        </p:nvCxnSpPr>
        <p:spPr>
          <a:xfrm flipH="1">
            <a:off x="5723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3" name="Google Shape;1463;p15"/>
          <p:cNvCxnSpPr/>
          <p:nvPr/>
        </p:nvCxnSpPr>
        <p:spPr>
          <a:xfrm flipH="1">
            <a:off x="4961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4" name="Google Shape;1464;p15"/>
          <p:cNvCxnSpPr/>
          <p:nvPr/>
        </p:nvCxnSpPr>
        <p:spPr>
          <a:xfrm flipH="1">
            <a:off x="4229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5" name="Google Shape;1465;p15"/>
          <p:cNvCxnSpPr/>
          <p:nvPr/>
        </p:nvCxnSpPr>
        <p:spPr>
          <a:xfrm flipH="1">
            <a:off x="3467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6" name="Google Shape;1466;p15"/>
          <p:cNvCxnSpPr/>
          <p:nvPr/>
        </p:nvCxnSpPr>
        <p:spPr>
          <a:xfrm flipH="1">
            <a:off x="2705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7" name="Google Shape;1467;p15"/>
          <p:cNvCxnSpPr/>
          <p:nvPr/>
        </p:nvCxnSpPr>
        <p:spPr>
          <a:xfrm>
            <a:off x="1219925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8" name="Google Shape;1468;p15"/>
          <p:cNvCxnSpPr/>
          <p:nvPr/>
        </p:nvCxnSpPr>
        <p:spPr>
          <a:xfrm>
            <a:off x="12199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9" name="Google Shape;1469;p15"/>
          <p:cNvCxnSpPr/>
          <p:nvPr/>
        </p:nvCxnSpPr>
        <p:spPr>
          <a:xfrm>
            <a:off x="12199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0" name="Google Shape;1470;p15"/>
          <p:cNvCxnSpPr/>
          <p:nvPr/>
        </p:nvCxnSpPr>
        <p:spPr>
          <a:xfrm flipH="1">
            <a:off x="11772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1" name="Google Shape;1471;p15"/>
          <p:cNvCxnSpPr/>
          <p:nvPr/>
        </p:nvCxnSpPr>
        <p:spPr>
          <a:xfrm flipH="1">
            <a:off x="11010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2" name="Google Shape;1472;p15"/>
          <p:cNvCxnSpPr/>
          <p:nvPr/>
        </p:nvCxnSpPr>
        <p:spPr>
          <a:xfrm flipH="1">
            <a:off x="10248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3" name="Google Shape;1473;p15"/>
          <p:cNvCxnSpPr/>
          <p:nvPr/>
        </p:nvCxnSpPr>
        <p:spPr>
          <a:xfrm flipH="1">
            <a:off x="9533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4" name="Google Shape;1474;p15"/>
          <p:cNvCxnSpPr/>
          <p:nvPr/>
        </p:nvCxnSpPr>
        <p:spPr>
          <a:xfrm flipH="1">
            <a:off x="8771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5" name="Google Shape;1475;p15"/>
          <p:cNvCxnSpPr/>
          <p:nvPr/>
        </p:nvCxnSpPr>
        <p:spPr>
          <a:xfrm flipH="1">
            <a:off x="8009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6" name="Google Shape;1476;p15"/>
          <p:cNvCxnSpPr/>
          <p:nvPr/>
        </p:nvCxnSpPr>
        <p:spPr>
          <a:xfrm flipH="1">
            <a:off x="715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7" name="Google Shape;1477;p15"/>
          <p:cNvCxnSpPr/>
          <p:nvPr/>
        </p:nvCxnSpPr>
        <p:spPr>
          <a:xfrm flipH="1">
            <a:off x="6515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8" name="Google Shape;1478;p15"/>
          <p:cNvCxnSpPr/>
          <p:nvPr/>
        </p:nvCxnSpPr>
        <p:spPr>
          <a:xfrm flipH="1">
            <a:off x="5799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9" name="Google Shape;1479;p15"/>
          <p:cNvCxnSpPr/>
          <p:nvPr/>
        </p:nvCxnSpPr>
        <p:spPr>
          <a:xfrm flipH="1">
            <a:off x="5037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0" name="Google Shape;1480;p15"/>
          <p:cNvCxnSpPr/>
          <p:nvPr/>
        </p:nvCxnSpPr>
        <p:spPr>
          <a:xfrm flipH="1">
            <a:off x="4275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1" name="Google Shape;1481;p15"/>
          <p:cNvCxnSpPr/>
          <p:nvPr/>
        </p:nvCxnSpPr>
        <p:spPr>
          <a:xfrm flipH="1">
            <a:off x="3543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2" name="Google Shape;1482;p15"/>
          <p:cNvCxnSpPr/>
          <p:nvPr/>
        </p:nvCxnSpPr>
        <p:spPr>
          <a:xfrm flipH="1">
            <a:off x="27812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3" name="Google Shape;1483;p15"/>
          <p:cNvCxnSpPr/>
          <p:nvPr/>
        </p:nvCxnSpPr>
        <p:spPr>
          <a:xfrm>
            <a:off x="11437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4" name="Google Shape;1484;p15"/>
          <p:cNvCxnSpPr/>
          <p:nvPr/>
        </p:nvCxnSpPr>
        <p:spPr>
          <a:xfrm>
            <a:off x="11437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5" name="Google Shape;1485;p15"/>
          <p:cNvCxnSpPr/>
          <p:nvPr/>
        </p:nvCxnSpPr>
        <p:spPr>
          <a:xfrm>
            <a:off x="11437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6" name="Google Shape;1486;p15"/>
          <p:cNvCxnSpPr/>
          <p:nvPr/>
        </p:nvCxnSpPr>
        <p:spPr>
          <a:xfrm flipH="1">
            <a:off x="11010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7" name="Google Shape;1487;p15"/>
          <p:cNvCxnSpPr/>
          <p:nvPr/>
        </p:nvCxnSpPr>
        <p:spPr>
          <a:xfrm flipH="1">
            <a:off x="10248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8" name="Google Shape;1488;p15"/>
          <p:cNvCxnSpPr/>
          <p:nvPr/>
        </p:nvCxnSpPr>
        <p:spPr>
          <a:xfrm flipH="1">
            <a:off x="9486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9" name="Google Shape;1489;p15"/>
          <p:cNvCxnSpPr/>
          <p:nvPr/>
        </p:nvCxnSpPr>
        <p:spPr>
          <a:xfrm flipH="1">
            <a:off x="8771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0" name="Google Shape;1490;p15"/>
          <p:cNvCxnSpPr/>
          <p:nvPr/>
        </p:nvCxnSpPr>
        <p:spPr>
          <a:xfrm flipH="1">
            <a:off x="8009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1" name="Google Shape;1491;p15"/>
          <p:cNvCxnSpPr/>
          <p:nvPr/>
        </p:nvCxnSpPr>
        <p:spPr>
          <a:xfrm flipH="1">
            <a:off x="7247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2" name="Google Shape;1492;p15"/>
          <p:cNvCxnSpPr/>
          <p:nvPr/>
        </p:nvCxnSpPr>
        <p:spPr>
          <a:xfrm flipH="1">
            <a:off x="639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3" name="Google Shape;1493;p15"/>
          <p:cNvCxnSpPr/>
          <p:nvPr/>
        </p:nvCxnSpPr>
        <p:spPr>
          <a:xfrm flipH="1">
            <a:off x="5753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4" name="Google Shape;1494;p15"/>
          <p:cNvCxnSpPr/>
          <p:nvPr/>
        </p:nvCxnSpPr>
        <p:spPr>
          <a:xfrm flipH="1">
            <a:off x="5037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5" name="Google Shape;1495;p15"/>
          <p:cNvCxnSpPr/>
          <p:nvPr/>
        </p:nvCxnSpPr>
        <p:spPr>
          <a:xfrm flipH="1">
            <a:off x="4275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6" name="Google Shape;1496;p15"/>
          <p:cNvCxnSpPr/>
          <p:nvPr/>
        </p:nvCxnSpPr>
        <p:spPr>
          <a:xfrm flipH="1">
            <a:off x="3513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7" name="Google Shape;1497;p15"/>
          <p:cNvCxnSpPr/>
          <p:nvPr/>
        </p:nvCxnSpPr>
        <p:spPr>
          <a:xfrm flipH="1">
            <a:off x="2781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8" name="Google Shape;1498;p15"/>
          <p:cNvCxnSpPr/>
          <p:nvPr/>
        </p:nvCxnSpPr>
        <p:spPr>
          <a:xfrm>
            <a:off x="10675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9" name="Google Shape;1499;p15"/>
          <p:cNvCxnSpPr/>
          <p:nvPr/>
        </p:nvCxnSpPr>
        <p:spPr>
          <a:xfrm>
            <a:off x="10675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0" name="Google Shape;1500;p15"/>
          <p:cNvCxnSpPr/>
          <p:nvPr/>
        </p:nvCxnSpPr>
        <p:spPr>
          <a:xfrm>
            <a:off x="10675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1" name="Google Shape;1501;p15"/>
          <p:cNvCxnSpPr/>
          <p:nvPr/>
        </p:nvCxnSpPr>
        <p:spPr>
          <a:xfrm flipH="1">
            <a:off x="10248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2" name="Google Shape;1502;p15"/>
          <p:cNvCxnSpPr/>
          <p:nvPr/>
        </p:nvCxnSpPr>
        <p:spPr>
          <a:xfrm flipH="1">
            <a:off x="9486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3" name="Google Shape;1503;p15"/>
          <p:cNvCxnSpPr/>
          <p:nvPr/>
        </p:nvCxnSpPr>
        <p:spPr>
          <a:xfrm flipH="1">
            <a:off x="8724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4" name="Google Shape;1504;p15"/>
          <p:cNvCxnSpPr/>
          <p:nvPr/>
        </p:nvCxnSpPr>
        <p:spPr>
          <a:xfrm flipH="1">
            <a:off x="8009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5" name="Google Shape;1505;p15"/>
          <p:cNvCxnSpPr/>
          <p:nvPr/>
        </p:nvCxnSpPr>
        <p:spPr>
          <a:xfrm flipH="1">
            <a:off x="7247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6" name="Google Shape;1506;p15"/>
          <p:cNvCxnSpPr/>
          <p:nvPr/>
        </p:nvCxnSpPr>
        <p:spPr>
          <a:xfrm flipH="1">
            <a:off x="6485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7" name="Google Shape;1507;p15"/>
          <p:cNvCxnSpPr/>
          <p:nvPr/>
        </p:nvCxnSpPr>
        <p:spPr>
          <a:xfrm flipH="1">
            <a:off x="562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8" name="Google Shape;1508;p15"/>
          <p:cNvCxnSpPr/>
          <p:nvPr/>
        </p:nvCxnSpPr>
        <p:spPr>
          <a:xfrm flipH="1">
            <a:off x="4991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9" name="Google Shape;1509;p15"/>
          <p:cNvCxnSpPr/>
          <p:nvPr/>
        </p:nvCxnSpPr>
        <p:spPr>
          <a:xfrm flipH="1">
            <a:off x="4275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0" name="Google Shape;1510;p15"/>
          <p:cNvCxnSpPr/>
          <p:nvPr/>
        </p:nvCxnSpPr>
        <p:spPr>
          <a:xfrm flipH="1">
            <a:off x="3513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1" name="Google Shape;1511;p15"/>
          <p:cNvCxnSpPr/>
          <p:nvPr/>
        </p:nvCxnSpPr>
        <p:spPr>
          <a:xfrm flipH="1">
            <a:off x="2751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2" name="Google Shape;1512;p15"/>
          <p:cNvCxnSpPr/>
          <p:nvPr/>
        </p:nvCxnSpPr>
        <p:spPr>
          <a:xfrm>
            <a:off x="9913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3" name="Google Shape;1513;p15"/>
          <p:cNvCxnSpPr/>
          <p:nvPr/>
        </p:nvCxnSpPr>
        <p:spPr>
          <a:xfrm>
            <a:off x="9913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4" name="Google Shape;1514;p15"/>
          <p:cNvCxnSpPr/>
          <p:nvPr/>
        </p:nvCxnSpPr>
        <p:spPr>
          <a:xfrm>
            <a:off x="9913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5" name="Google Shape;1515;p15"/>
          <p:cNvCxnSpPr/>
          <p:nvPr/>
        </p:nvCxnSpPr>
        <p:spPr>
          <a:xfrm flipH="1">
            <a:off x="9486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6" name="Google Shape;1516;p15"/>
          <p:cNvCxnSpPr/>
          <p:nvPr/>
        </p:nvCxnSpPr>
        <p:spPr>
          <a:xfrm flipH="1">
            <a:off x="8724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7" name="Google Shape;1517;p15"/>
          <p:cNvCxnSpPr/>
          <p:nvPr/>
        </p:nvCxnSpPr>
        <p:spPr>
          <a:xfrm flipH="1">
            <a:off x="7962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8" name="Google Shape;1518;p15"/>
          <p:cNvCxnSpPr/>
          <p:nvPr/>
        </p:nvCxnSpPr>
        <p:spPr>
          <a:xfrm flipH="1">
            <a:off x="7247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9" name="Google Shape;1519;p15"/>
          <p:cNvCxnSpPr/>
          <p:nvPr/>
        </p:nvCxnSpPr>
        <p:spPr>
          <a:xfrm flipH="1">
            <a:off x="6485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0" name="Google Shape;1520;p15"/>
          <p:cNvCxnSpPr/>
          <p:nvPr/>
        </p:nvCxnSpPr>
        <p:spPr>
          <a:xfrm flipH="1">
            <a:off x="5723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1" name="Google Shape;1521;p15"/>
          <p:cNvCxnSpPr/>
          <p:nvPr/>
        </p:nvCxnSpPr>
        <p:spPr>
          <a:xfrm flipH="1">
            <a:off x="4867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2" name="Google Shape;1522;p15"/>
          <p:cNvCxnSpPr/>
          <p:nvPr/>
        </p:nvCxnSpPr>
        <p:spPr>
          <a:xfrm flipH="1">
            <a:off x="4229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3" name="Google Shape;1523;p15"/>
          <p:cNvCxnSpPr/>
          <p:nvPr/>
        </p:nvCxnSpPr>
        <p:spPr>
          <a:xfrm flipH="1">
            <a:off x="3513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4" name="Google Shape;1524;p15"/>
          <p:cNvCxnSpPr/>
          <p:nvPr/>
        </p:nvCxnSpPr>
        <p:spPr>
          <a:xfrm flipH="1">
            <a:off x="2751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5" name="Google Shape;1525;p15"/>
          <p:cNvCxnSpPr/>
          <p:nvPr/>
        </p:nvCxnSpPr>
        <p:spPr>
          <a:xfrm>
            <a:off x="13675759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6" name="Google Shape;1526;p15"/>
          <p:cNvCxnSpPr/>
          <p:nvPr/>
        </p:nvCxnSpPr>
        <p:spPr>
          <a:xfrm>
            <a:off x="12928176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7" name="Google Shape;1527;p15"/>
          <p:cNvCxnSpPr/>
          <p:nvPr/>
        </p:nvCxnSpPr>
        <p:spPr>
          <a:xfrm>
            <a:off x="12180593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8" name="Google Shape;1528;p15"/>
          <p:cNvCxnSpPr/>
          <p:nvPr/>
        </p:nvCxnSpPr>
        <p:spPr>
          <a:xfrm>
            <a:off x="11432986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9" name="Google Shape;1529;p15"/>
          <p:cNvCxnSpPr/>
          <p:nvPr/>
        </p:nvCxnSpPr>
        <p:spPr>
          <a:xfrm>
            <a:off x="1068542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0" name="Google Shape;1530;p15"/>
          <p:cNvCxnSpPr/>
          <p:nvPr/>
        </p:nvCxnSpPr>
        <p:spPr>
          <a:xfrm>
            <a:off x="9937837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1" name="Google Shape;1531;p15"/>
          <p:cNvCxnSpPr/>
          <p:nvPr/>
        </p:nvCxnSpPr>
        <p:spPr>
          <a:xfrm>
            <a:off x="12928176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2" name="Google Shape;1532;p15"/>
          <p:cNvCxnSpPr/>
          <p:nvPr/>
        </p:nvCxnSpPr>
        <p:spPr>
          <a:xfrm>
            <a:off x="12180593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3" name="Google Shape;1533;p15"/>
          <p:cNvCxnSpPr/>
          <p:nvPr/>
        </p:nvCxnSpPr>
        <p:spPr>
          <a:xfrm>
            <a:off x="11432986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4" name="Google Shape;1534;p15"/>
          <p:cNvCxnSpPr/>
          <p:nvPr/>
        </p:nvCxnSpPr>
        <p:spPr>
          <a:xfrm>
            <a:off x="1068542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5" name="Google Shape;1535;p15"/>
          <p:cNvCxnSpPr/>
          <p:nvPr/>
        </p:nvCxnSpPr>
        <p:spPr>
          <a:xfrm>
            <a:off x="9937837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6" name="Google Shape;1536;p15"/>
          <p:cNvCxnSpPr/>
          <p:nvPr/>
        </p:nvCxnSpPr>
        <p:spPr>
          <a:xfrm>
            <a:off x="12180593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7" name="Google Shape;1537;p15"/>
          <p:cNvCxnSpPr/>
          <p:nvPr/>
        </p:nvCxnSpPr>
        <p:spPr>
          <a:xfrm>
            <a:off x="11432986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8" name="Google Shape;1538;p15"/>
          <p:cNvCxnSpPr/>
          <p:nvPr/>
        </p:nvCxnSpPr>
        <p:spPr>
          <a:xfrm>
            <a:off x="1068542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9" name="Google Shape;1539;p15"/>
          <p:cNvCxnSpPr/>
          <p:nvPr/>
        </p:nvCxnSpPr>
        <p:spPr>
          <a:xfrm>
            <a:off x="9937837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0" name="Google Shape;1540;p15"/>
          <p:cNvCxnSpPr/>
          <p:nvPr/>
        </p:nvCxnSpPr>
        <p:spPr>
          <a:xfrm>
            <a:off x="11432986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1" name="Google Shape;1541;p15"/>
          <p:cNvCxnSpPr/>
          <p:nvPr/>
        </p:nvCxnSpPr>
        <p:spPr>
          <a:xfrm>
            <a:off x="1068542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2" name="Google Shape;1542;p15"/>
          <p:cNvCxnSpPr/>
          <p:nvPr/>
        </p:nvCxnSpPr>
        <p:spPr>
          <a:xfrm>
            <a:off x="9937837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3" name="Google Shape;1543;p15"/>
          <p:cNvCxnSpPr/>
          <p:nvPr/>
        </p:nvCxnSpPr>
        <p:spPr>
          <a:xfrm>
            <a:off x="1068542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4" name="Google Shape;1544;p15"/>
          <p:cNvCxnSpPr/>
          <p:nvPr/>
        </p:nvCxnSpPr>
        <p:spPr>
          <a:xfrm>
            <a:off x="9937837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5" name="Google Shape;1545;p15"/>
          <p:cNvSpPr/>
          <p:nvPr/>
        </p:nvSpPr>
        <p:spPr>
          <a:xfrm>
            <a:off x="7094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15"/>
          <p:cNvSpPr/>
          <p:nvPr/>
        </p:nvSpPr>
        <p:spPr>
          <a:xfrm>
            <a:off x="7856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5"/>
          <p:cNvSpPr/>
          <p:nvPr/>
        </p:nvSpPr>
        <p:spPr>
          <a:xfrm>
            <a:off x="8618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15"/>
          <p:cNvSpPr/>
          <p:nvPr/>
        </p:nvSpPr>
        <p:spPr>
          <a:xfrm>
            <a:off x="938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15"/>
          <p:cNvSpPr/>
          <p:nvPr/>
        </p:nvSpPr>
        <p:spPr>
          <a:xfrm>
            <a:off x="10096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15"/>
          <p:cNvSpPr/>
          <p:nvPr/>
        </p:nvSpPr>
        <p:spPr>
          <a:xfrm>
            <a:off x="10858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15"/>
          <p:cNvSpPr/>
          <p:nvPr/>
        </p:nvSpPr>
        <p:spPr>
          <a:xfrm>
            <a:off x="11620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15"/>
          <p:cNvSpPr/>
          <p:nvPr/>
        </p:nvSpPr>
        <p:spPr>
          <a:xfrm>
            <a:off x="12352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15"/>
          <p:cNvSpPr/>
          <p:nvPr/>
        </p:nvSpPr>
        <p:spPr>
          <a:xfrm>
            <a:off x="560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15"/>
          <p:cNvSpPr/>
          <p:nvPr/>
        </p:nvSpPr>
        <p:spPr>
          <a:xfrm>
            <a:off x="6362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4" name="Google Shape;1554;p15"/>
          <p:cNvCxnSpPr>
            <a:stCxn id="898" idx="4"/>
            <a:endCxn id="1553" idx="0"/>
          </p:cNvCxnSpPr>
          <p:nvPr/>
        </p:nvCxnSpPr>
        <p:spPr>
          <a:xfrm>
            <a:off x="201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5" name="Google Shape;1555;p15"/>
          <p:cNvCxnSpPr>
            <a:stCxn id="898" idx="4"/>
            <a:endCxn id="1545" idx="0"/>
          </p:cNvCxnSpPr>
          <p:nvPr/>
        </p:nvCxnSpPr>
        <p:spPr>
          <a:xfrm>
            <a:off x="201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6" name="Google Shape;1556;p15"/>
          <p:cNvCxnSpPr>
            <a:stCxn id="898" idx="4"/>
            <a:endCxn id="1546" idx="0"/>
          </p:cNvCxnSpPr>
          <p:nvPr/>
        </p:nvCxnSpPr>
        <p:spPr>
          <a:xfrm>
            <a:off x="201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7" name="Google Shape;1557;p15"/>
          <p:cNvCxnSpPr>
            <a:stCxn id="898" idx="4"/>
            <a:endCxn id="1547" idx="0"/>
          </p:cNvCxnSpPr>
          <p:nvPr/>
        </p:nvCxnSpPr>
        <p:spPr>
          <a:xfrm>
            <a:off x="201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8" name="Google Shape;1558;p15"/>
          <p:cNvCxnSpPr>
            <a:stCxn id="898" idx="4"/>
            <a:endCxn id="1548" idx="0"/>
          </p:cNvCxnSpPr>
          <p:nvPr/>
        </p:nvCxnSpPr>
        <p:spPr>
          <a:xfrm>
            <a:off x="2019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9" name="Google Shape;1559;p15"/>
          <p:cNvCxnSpPr>
            <a:stCxn id="898" idx="4"/>
            <a:endCxn id="1549" idx="0"/>
          </p:cNvCxnSpPr>
          <p:nvPr/>
        </p:nvCxnSpPr>
        <p:spPr>
          <a:xfrm>
            <a:off x="2019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0" name="Google Shape;1560;p15"/>
          <p:cNvCxnSpPr>
            <a:stCxn id="898" idx="4"/>
            <a:endCxn id="1550" idx="0"/>
          </p:cNvCxnSpPr>
          <p:nvPr/>
        </p:nvCxnSpPr>
        <p:spPr>
          <a:xfrm>
            <a:off x="2019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1" name="Google Shape;1561;p15"/>
          <p:cNvCxnSpPr>
            <a:stCxn id="898" idx="4"/>
            <a:endCxn id="1551" idx="0"/>
          </p:cNvCxnSpPr>
          <p:nvPr/>
        </p:nvCxnSpPr>
        <p:spPr>
          <a:xfrm>
            <a:off x="2019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2" name="Google Shape;1562;p15"/>
          <p:cNvCxnSpPr>
            <a:stCxn id="898" idx="4"/>
            <a:endCxn id="1552" idx="0"/>
          </p:cNvCxnSpPr>
          <p:nvPr/>
        </p:nvCxnSpPr>
        <p:spPr>
          <a:xfrm>
            <a:off x="20193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3" name="Google Shape;1563;p15"/>
          <p:cNvCxnSpPr/>
          <p:nvPr/>
        </p:nvCxnSpPr>
        <p:spPr>
          <a:xfrm>
            <a:off x="2781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4" name="Google Shape;1564;p15"/>
          <p:cNvCxnSpPr/>
          <p:nvPr/>
        </p:nvCxnSpPr>
        <p:spPr>
          <a:xfrm>
            <a:off x="2781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5" name="Google Shape;1565;p15"/>
          <p:cNvCxnSpPr/>
          <p:nvPr/>
        </p:nvCxnSpPr>
        <p:spPr>
          <a:xfrm>
            <a:off x="2781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6" name="Google Shape;1566;p15"/>
          <p:cNvCxnSpPr/>
          <p:nvPr/>
        </p:nvCxnSpPr>
        <p:spPr>
          <a:xfrm>
            <a:off x="2781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7" name="Google Shape;1567;p15"/>
          <p:cNvCxnSpPr/>
          <p:nvPr/>
        </p:nvCxnSpPr>
        <p:spPr>
          <a:xfrm>
            <a:off x="2781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8" name="Google Shape;1568;p15"/>
          <p:cNvCxnSpPr/>
          <p:nvPr/>
        </p:nvCxnSpPr>
        <p:spPr>
          <a:xfrm>
            <a:off x="2781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9" name="Google Shape;1569;p15"/>
          <p:cNvCxnSpPr/>
          <p:nvPr/>
        </p:nvCxnSpPr>
        <p:spPr>
          <a:xfrm>
            <a:off x="2781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0" name="Google Shape;1570;p15"/>
          <p:cNvCxnSpPr/>
          <p:nvPr/>
        </p:nvCxnSpPr>
        <p:spPr>
          <a:xfrm>
            <a:off x="2781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1" name="Google Shape;1571;p15"/>
          <p:cNvCxnSpPr/>
          <p:nvPr/>
        </p:nvCxnSpPr>
        <p:spPr>
          <a:xfrm>
            <a:off x="2781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2" name="Google Shape;1572;p15"/>
          <p:cNvCxnSpPr/>
          <p:nvPr/>
        </p:nvCxnSpPr>
        <p:spPr>
          <a:xfrm>
            <a:off x="3543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3" name="Google Shape;1573;p15"/>
          <p:cNvCxnSpPr/>
          <p:nvPr/>
        </p:nvCxnSpPr>
        <p:spPr>
          <a:xfrm>
            <a:off x="3543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15"/>
          <p:cNvCxnSpPr/>
          <p:nvPr/>
        </p:nvCxnSpPr>
        <p:spPr>
          <a:xfrm>
            <a:off x="3543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15"/>
          <p:cNvCxnSpPr/>
          <p:nvPr/>
        </p:nvCxnSpPr>
        <p:spPr>
          <a:xfrm>
            <a:off x="3543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15"/>
          <p:cNvCxnSpPr/>
          <p:nvPr/>
        </p:nvCxnSpPr>
        <p:spPr>
          <a:xfrm>
            <a:off x="3543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15"/>
          <p:cNvCxnSpPr/>
          <p:nvPr/>
        </p:nvCxnSpPr>
        <p:spPr>
          <a:xfrm>
            <a:off x="3543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15"/>
          <p:cNvCxnSpPr/>
          <p:nvPr/>
        </p:nvCxnSpPr>
        <p:spPr>
          <a:xfrm>
            <a:off x="3543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15"/>
          <p:cNvCxnSpPr/>
          <p:nvPr/>
        </p:nvCxnSpPr>
        <p:spPr>
          <a:xfrm>
            <a:off x="3543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15"/>
          <p:cNvCxnSpPr/>
          <p:nvPr/>
        </p:nvCxnSpPr>
        <p:spPr>
          <a:xfrm>
            <a:off x="4305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15"/>
          <p:cNvCxnSpPr/>
          <p:nvPr/>
        </p:nvCxnSpPr>
        <p:spPr>
          <a:xfrm>
            <a:off x="4305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2" name="Google Shape;1582;p15"/>
          <p:cNvCxnSpPr/>
          <p:nvPr/>
        </p:nvCxnSpPr>
        <p:spPr>
          <a:xfrm>
            <a:off x="4305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3" name="Google Shape;1583;p15"/>
          <p:cNvCxnSpPr/>
          <p:nvPr/>
        </p:nvCxnSpPr>
        <p:spPr>
          <a:xfrm>
            <a:off x="4305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4" name="Google Shape;1584;p15"/>
          <p:cNvCxnSpPr/>
          <p:nvPr/>
        </p:nvCxnSpPr>
        <p:spPr>
          <a:xfrm>
            <a:off x="4305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5" name="Google Shape;1585;p15"/>
          <p:cNvCxnSpPr/>
          <p:nvPr/>
        </p:nvCxnSpPr>
        <p:spPr>
          <a:xfrm>
            <a:off x="4305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6" name="Google Shape;1586;p15"/>
          <p:cNvCxnSpPr/>
          <p:nvPr/>
        </p:nvCxnSpPr>
        <p:spPr>
          <a:xfrm>
            <a:off x="4305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7" name="Google Shape;1587;p15"/>
          <p:cNvCxnSpPr/>
          <p:nvPr/>
        </p:nvCxnSpPr>
        <p:spPr>
          <a:xfrm>
            <a:off x="5067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8" name="Google Shape;1588;p15"/>
          <p:cNvCxnSpPr/>
          <p:nvPr/>
        </p:nvCxnSpPr>
        <p:spPr>
          <a:xfrm>
            <a:off x="5067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9" name="Google Shape;1589;p15"/>
          <p:cNvCxnSpPr/>
          <p:nvPr/>
        </p:nvCxnSpPr>
        <p:spPr>
          <a:xfrm>
            <a:off x="5067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0" name="Google Shape;1590;p15"/>
          <p:cNvCxnSpPr/>
          <p:nvPr/>
        </p:nvCxnSpPr>
        <p:spPr>
          <a:xfrm>
            <a:off x="5067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1" name="Google Shape;1591;p15"/>
          <p:cNvCxnSpPr/>
          <p:nvPr/>
        </p:nvCxnSpPr>
        <p:spPr>
          <a:xfrm>
            <a:off x="5067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2" name="Google Shape;1592;p15"/>
          <p:cNvCxnSpPr/>
          <p:nvPr/>
        </p:nvCxnSpPr>
        <p:spPr>
          <a:xfrm>
            <a:off x="5067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3" name="Google Shape;1593;p15"/>
          <p:cNvCxnSpPr/>
          <p:nvPr/>
        </p:nvCxnSpPr>
        <p:spPr>
          <a:xfrm>
            <a:off x="582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4" name="Google Shape;1594;p15"/>
          <p:cNvCxnSpPr/>
          <p:nvPr/>
        </p:nvCxnSpPr>
        <p:spPr>
          <a:xfrm>
            <a:off x="582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5" name="Google Shape;1595;p15"/>
          <p:cNvCxnSpPr/>
          <p:nvPr/>
        </p:nvCxnSpPr>
        <p:spPr>
          <a:xfrm>
            <a:off x="582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6" name="Google Shape;1596;p15"/>
          <p:cNvCxnSpPr/>
          <p:nvPr/>
        </p:nvCxnSpPr>
        <p:spPr>
          <a:xfrm>
            <a:off x="582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7" name="Google Shape;1597;p15"/>
          <p:cNvCxnSpPr/>
          <p:nvPr/>
        </p:nvCxnSpPr>
        <p:spPr>
          <a:xfrm>
            <a:off x="582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15"/>
          <p:cNvCxnSpPr/>
          <p:nvPr/>
        </p:nvCxnSpPr>
        <p:spPr>
          <a:xfrm>
            <a:off x="6515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9" name="Google Shape;1599;p15"/>
          <p:cNvCxnSpPr/>
          <p:nvPr/>
        </p:nvCxnSpPr>
        <p:spPr>
          <a:xfrm>
            <a:off x="6515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15"/>
          <p:cNvCxnSpPr/>
          <p:nvPr/>
        </p:nvCxnSpPr>
        <p:spPr>
          <a:xfrm>
            <a:off x="6515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1" name="Google Shape;1601;p15"/>
          <p:cNvCxnSpPr/>
          <p:nvPr/>
        </p:nvCxnSpPr>
        <p:spPr>
          <a:xfrm>
            <a:off x="65151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2" name="Google Shape;1602;p15"/>
          <p:cNvCxnSpPr/>
          <p:nvPr/>
        </p:nvCxnSpPr>
        <p:spPr>
          <a:xfrm>
            <a:off x="7277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15"/>
          <p:cNvCxnSpPr/>
          <p:nvPr/>
        </p:nvCxnSpPr>
        <p:spPr>
          <a:xfrm>
            <a:off x="7277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4" name="Google Shape;1604;p15"/>
          <p:cNvCxnSpPr/>
          <p:nvPr/>
        </p:nvCxnSpPr>
        <p:spPr>
          <a:xfrm>
            <a:off x="7277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5" name="Google Shape;1605;p15"/>
          <p:cNvCxnSpPr/>
          <p:nvPr/>
        </p:nvCxnSpPr>
        <p:spPr>
          <a:xfrm>
            <a:off x="8039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6" name="Google Shape;1606;p15"/>
          <p:cNvCxnSpPr/>
          <p:nvPr/>
        </p:nvCxnSpPr>
        <p:spPr>
          <a:xfrm>
            <a:off x="8039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7" name="Google Shape;1607;p15"/>
          <p:cNvCxnSpPr/>
          <p:nvPr/>
        </p:nvCxnSpPr>
        <p:spPr>
          <a:xfrm>
            <a:off x="8801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8" name="Google Shape;1608;p15"/>
          <p:cNvCxnSpPr>
            <a:stCxn id="899" idx="4"/>
            <a:endCxn id="903" idx="0"/>
          </p:cNvCxnSpPr>
          <p:nvPr/>
        </p:nvCxnSpPr>
        <p:spPr>
          <a:xfrm>
            <a:off x="2781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9" name="Google Shape;1609;p15"/>
          <p:cNvCxnSpPr>
            <a:stCxn id="847" idx="4"/>
            <a:endCxn id="903" idx="0"/>
          </p:cNvCxnSpPr>
          <p:nvPr/>
        </p:nvCxnSpPr>
        <p:spPr>
          <a:xfrm>
            <a:off x="3513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0" name="Google Shape;1610;p15"/>
          <p:cNvCxnSpPr>
            <a:stCxn id="883" idx="4"/>
            <a:endCxn id="903" idx="0"/>
          </p:cNvCxnSpPr>
          <p:nvPr/>
        </p:nvCxnSpPr>
        <p:spPr>
          <a:xfrm>
            <a:off x="4275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1" name="Google Shape;1611;p15"/>
          <p:cNvCxnSpPr>
            <a:stCxn id="884" idx="4"/>
            <a:endCxn id="903" idx="0"/>
          </p:cNvCxnSpPr>
          <p:nvPr/>
        </p:nvCxnSpPr>
        <p:spPr>
          <a:xfrm>
            <a:off x="5037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2" name="Google Shape;1612;p15"/>
          <p:cNvCxnSpPr>
            <a:stCxn id="885" idx="4"/>
            <a:endCxn id="903" idx="0"/>
          </p:cNvCxnSpPr>
          <p:nvPr/>
        </p:nvCxnSpPr>
        <p:spPr>
          <a:xfrm flipH="1">
            <a:off x="57762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3" name="Google Shape;1613;p15"/>
          <p:cNvCxnSpPr>
            <a:stCxn id="886" idx="4"/>
            <a:endCxn id="903" idx="0"/>
          </p:cNvCxnSpPr>
          <p:nvPr/>
        </p:nvCxnSpPr>
        <p:spPr>
          <a:xfrm flipH="1">
            <a:off x="5776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4" name="Google Shape;1614;p15"/>
          <p:cNvCxnSpPr>
            <a:stCxn id="887" idx="4"/>
            <a:endCxn id="903" idx="0"/>
          </p:cNvCxnSpPr>
          <p:nvPr/>
        </p:nvCxnSpPr>
        <p:spPr>
          <a:xfrm flipH="1">
            <a:off x="5776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5" name="Google Shape;1615;p15"/>
          <p:cNvCxnSpPr>
            <a:stCxn id="888" idx="4"/>
            <a:endCxn id="903" idx="0"/>
          </p:cNvCxnSpPr>
          <p:nvPr/>
        </p:nvCxnSpPr>
        <p:spPr>
          <a:xfrm flipH="1">
            <a:off x="57762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6" name="Google Shape;1616;p15"/>
          <p:cNvCxnSpPr>
            <a:stCxn id="889" idx="4"/>
            <a:endCxn id="903" idx="0"/>
          </p:cNvCxnSpPr>
          <p:nvPr/>
        </p:nvCxnSpPr>
        <p:spPr>
          <a:xfrm flipH="1">
            <a:off x="57762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7" name="Google Shape;1617;p15"/>
          <p:cNvCxnSpPr>
            <a:stCxn id="847" idx="4"/>
            <a:endCxn id="1553" idx="0"/>
          </p:cNvCxnSpPr>
          <p:nvPr/>
        </p:nvCxnSpPr>
        <p:spPr>
          <a:xfrm>
            <a:off x="35133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8" name="Google Shape;1618;p15"/>
          <p:cNvCxnSpPr>
            <a:stCxn id="883" idx="4"/>
            <a:endCxn id="1553" idx="0"/>
          </p:cNvCxnSpPr>
          <p:nvPr/>
        </p:nvCxnSpPr>
        <p:spPr>
          <a:xfrm>
            <a:off x="4275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9" name="Google Shape;1619;p15"/>
          <p:cNvCxnSpPr>
            <a:stCxn id="884" idx="4"/>
            <a:endCxn id="1553" idx="0"/>
          </p:cNvCxnSpPr>
          <p:nvPr/>
        </p:nvCxnSpPr>
        <p:spPr>
          <a:xfrm>
            <a:off x="5037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15"/>
          <p:cNvCxnSpPr>
            <a:stCxn id="885" idx="4"/>
            <a:endCxn id="1553" idx="0"/>
          </p:cNvCxnSpPr>
          <p:nvPr/>
        </p:nvCxnSpPr>
        <p:spPr>
          <a:xfrm>
            <a:off x="5799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15"/>
          <p:cNvCxnSpPr>
            <a:stCxn id="886" idx="4"/>
            <a:endCxn id="1553" idx="0"/>
          </p:cNvCxnSpPr>
          <p:nvPr/>
        </p:nvCxnSpPr>
        <p:spPr>
          <a:xfrm>
            <a:off x="6515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2" name="Google Shape;1622;p15"/>
          <p:cNvCxnSpPr>
            <a:stCxn id="887" idx="4"/>
            <a:endCxn id="1553" idx="0"/>
          </p:cNvCxnSpPr>
          <p:nvPr/>
        </p:nvCxnSpPr>
        <p:spPr>
          <a:xfrm flipH="1">
            <a:off x="6538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15"/>
          <p:cNvCxnSpPr>
            <a:stCxn id="888" idx="4"/>
            <a:endCxn id="1553" idx="0"/>
          </p:cNvCxnSpPr>
          <p:nvPr/>
        </p:nvCxnSpPr>
        <p:spPr>
          <a:xfrm flipH="1">
            <a:off x="6538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4" name="Google Shape;1624;p15"/>
          <p:cNvCxnSpPr>
            <a:stCxn id="889" idx="4"/>
            <a:endCxn id="1553" idx="0"/>
          </p:cNvCxnSpPr>
          <p:nvPr/>
        </p:nvCxnSpPr>
        <p:spPr>
          <a:xfrm flipH="1">
            <a:off x="65382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5" name="Google Shape;1625;p15"/>
          <p:cNvCxnSpPr>
            <a:stCxn id="883" idx="4"/>
            <a:endCxn id="1545" idx="0"/>
          </p:cNvCxnSpPr>
          <p:nvPr/>
        </p:nvCxnSpPr>
        <p:spPr>
          <a:xfrm>
            <a:off x="4275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15"/>
          <p:cNvCxnSpPr>
            <a:stCxn id="884" idx="4"/>
            <a:endCxn id="1545" idx="0"/>
          </p:cNvCxnSpPr>
          <p:nvPr/>
        </p:nvCxnSpPr>
        <p:spPr>
          <a:xfrm>
            <a:off x="5037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15"/>
          <p:cNvCxnSpPr>
            <a:stCxn id="885" idx="4"/>
            <a:endCxn id="1545" idx="0"/>
          </p:cNvCxnSpPr>
          <p:nvPr/>
        </p:nvCxnSpPr>
        <p:spPr>
          <a:xfrm>
            <a:off x="57993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8" name="Google Shape;1628;p15"/>
          <p:cNvCxnSpPr>
            <a:stCxn id="886" idx="4"/>
            <a:endCxn id="1545" idx="0"/>
          </p:cNvCxnSpPr>
          <p:nvPr/>
        </p:nvCxnSpPr>
        <p:spPr>
          <a:xfrm>
            <a:off x="6515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9" name="Google Shape;1629;p15"/>
          <p:cNvCxnSpPr>
            <a:stCxn id="887" idx="4"/>
            <a:endCxn id="1545" idx="0"/>
          </p:cNvCxnSpPr>
          <p:nvPr/>
        </p:nvCxnSpPr>
        <p:spPr>
          <a:xfrm flipH="1">
            <a:off x="7270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0" name="Google Shape;1630;p15"/>
          <p:cNvCxnSpPr>
            <a:stCxn id="888" idx="4"/>
            <a:endCxn id="1545" idx="0"/>
          </p:cNvCxnSpPr>
          <p:nvPr/>
        </p:nvCxnSpPr>
        <p:spPr>
          <a:xfrm flipH="1">
            <a:off x="72702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1" name="Google Shape;1631;p15"/>
          <p:cNvCxnSpPr>
            <a:stCxn id="889" idx="4"/>
            <a:endCxn id="1545" idx="0"/>
          </p:cNvCxnSpPr>
          <p:nvPr/>
        </p:nvCxnSpPr>
        <p:spPr>
          <a:xfrm flipH="1">
            <a:off x="7270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2" name="Google Shape;1632;p15"/>
          <p:cNvCxnSpPr>
            <a:stCxn id="884" idx="4"/>
            <a:endCxn id="1546" idx="0"/>
          </p:cNvCxnSpPr>
          <p:nvPr/>
        </p:nvCxnSpPr>
        <p:spPr>
          <a:xfrm>
            <a:off x="5037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3" name="Google Shape;1633;p15"/>
          <p:cNvCxnSpPr>
            <a:stCxn id="885" idx="4"/>
            <a:endCxn id="1546" idx="0"/>
          </p:cNvCxnSpPr>
          <p:nvPr/>
        </p:nvCxnSpPr>
        <p:spPr>
          <a:xfrm>
            <a:off x="5799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4" name="Google Shape;1634;p15"/>
          <p:cNvCxnSpPr>
            <a:stCxn id="886" idx="4"/>
            <a:endCxn id="1546" idx="0"/>
          </p:cNvCxnSpPr>
          <p:nvPr/>
        </p:nvCxnSpPr>
        <p:spPr>
          <a:xfrm>
            <a:off x="6515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5" name="Google Shape;1635;p15"/>
          <p:cNvCxnSpPr>
            <a:stCxn id="887" idx="4"/>
            <a:endCxn id="1546" idx="0"/>
          </p:cNvCxnSpPr>
          <p:nvPr/>
        </p:nvCxnSpPr>
        <p:spPr>
          <a:xfrm>
            <a:off x="7277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6" name="Google Shape;1636;p15"/>
          <p:cNvCxnSpPr>
            <a:stCxn id="888" idx="4"/>
            <a:endCxn id="1546" idx="0"/>
          </p:cNvCxnSpPr>
          <p:nvPr/>
        </p:nvCxnSpPr>
        <p:spPr>
          <a:xfrm flipH="1">
            <a:off x="8032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7" name="Google Shape;1637;p15"/>
          <p:cNvCxnSpPr>
            <a:stCxn id="889" idx="4"/>
            <a:endCxn id="1546" idx="0"/>
          </p:cNvCxnSpPr>
          <p:nvPr/>
        </p:nvCxnSpPr>
        <p:spPr>
          <a:xfrm flipH="1">
            <a:off x="8032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8" name="Google Shape;1638;p15"/>
          <p:cNvCxnSpPr>
            <a:stCxn id="885" idx="4"/>
            <a:endCxn id="1547" idx="0"/>
          </p:cNvCxnSpPr>
          <p:nvPr/>
        </p:nvCxnSpPr>
        <p:spPr>
          <a:xfrm>
            <a:off x="5799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9" name="Google Shape;1639;p15"/>
          <p:cNvCxnSpPr>
            <a:stCxn id="886" idx="4"/>
            <a:endCxn id="1547" idx="0"/>
          </p:cNvCxnSpPr>
          <p:nvPr/>
        </p:nvCxnSpPr>
        <p:spPr>
          <a:xfrm>
            <a:off x="6515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0" name="Google Shape;1640;p15"/>
          <p:cNvCxnSpPr>
            <a:stCxn id="887" idx="4"/>
            <a:endCxn id="1547" idx="0"/>
          </p:cNvCxnSpPr>
          <p:nvPr/>
        </p:nvCxnSpPr>
        <p:spPr>
          <a:xfrm>
            <a:off x="7277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1" name="Google Shape;1641;p15"/>
          <p:cNvCxnSpPr>
            <a:stCxn id="888" idx="4"/>
            <a:endCxn id="1547" idx="0"/>
          </p:cNvCxnSpPr>
          <p:nvPr/>
        </p:nvCxnSpPr>
        <p:spPr>
          <a:xfrm>
            <a:off x="8039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2" name="Google Shape;1642;p15"/>
          <p:cNvCxnSpPr>
            <a:stCxn id="889" idx="4"/>
            <a:endCxn id="1547" idx="0"/>
          </p:cNvCxnSpPr>
          <p:nvPr/>
        </p:nvCxnSpPr>
        <p:spPr>
          <a:xfrm>
            <a:off x="8771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3" name="Google Shape;1643;p15"/>
          <p:cNvCxnSpPr>
            <a:stCxn id="886" idx="4"/>
            <a:endCxn id="1548" idx="0"/>
          </p:cNvCxnSpPr>
          <p:nvPr/>
        </p:nvCxnSpPr>
        <p:spPr>
          <a:xfrm>
            <a:off x="65151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4" name="Google Shape;1644;p15"/>
          <p:cNvCxnSpPr>
            <a:stCxn id="887" idx="4"/>
            <a:endCxn id="1548" idx="0"/>
          </p:cNvCxnSpPr>
          <p:nvPr/>
        </p:nvCxnSpPr>
        <p:spPr>
          <a:xfrm>
            <a:off x="7277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15"/>
          <p:cNvCxnSpPr>
            <a:stCxn id="888" idx="4"/>
            <a:endCxn id="1548" idx="0"/>
          </p:cNvCxnSpPr>
          <p:nvPr/>
        </p:nvCxnSpPr>
        <p:spPr>
          <a:xfrm>
            <a:off x="8039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15"/>
          <p:cNvCxnSpPr>
            <a:stCxn id="889" idx="4"/>
            <a:endCxn id="1548" idx="0"/>
          </p:cNvCxnSpPr>
          <p:nvPr/>
        </p:nvCxnSpPr>
        <p:spPr>
          <a:xfrm>
            <a:off x="87711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7" name="Google Shape;1647;p15"/>
          <p:cNvCxnSpPr>
            <a:stCxn id="887" idx="4"/>
            <a:endCxn id="1549" idx="0"/>
          </p:cNvCxnSpPr>
          <p:nvPr/>
        </p:nvCxnSpPr>
        <p:spPr>
          <a:xfrm>
            <a:off x="7277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8" name="Google Shape;1648;p15"/>
          <p:cNvCxnSpPr>
            <a:stCxn id="888" idx="4"/>
            <a:endCxn id="1549" idx="0"/>
          </p:cNvCxnSpPr>
          <p:nvPr/>
        </p:nvCxnSpPr>
        <p:spPr>
          <a:xfrm>
            <a:off x="80391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9" name="Google Shape;1649;p15"/>
          <p:cNvCxnSpPr>
            <a:stCxn id="889" idx="4"/>
            <a:endCxn id="1549" idx="0"/>
          </p:cNvCxnSpPr>
          <p:nvPr/>
        </p:nvCxnSpPr>
        <p:spPr>
          <a:xfrm>
            <a:off x="87711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0" name="Google Shape;1650;p15"/>
          <p:cNvCxnSpPr>
            <a:stCxn id="888" idx="4"/>
            <a:endCxn id="1550" idx="0"/>
          </p:cNvCxnSpPr>
          <p:nvPr/>
        </p:nvCxnSpPr>
        <p:spPr>
          <a:xfrm>
            <a:off x="8039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1" name="Google Shape;1651;p15"/>
          <p:cNvCxnSpPr>
            <a:stCxn id="889" idx="4"/>
            <a:endCxn id="1550" idx="0"/>
          </p:cNvCxnSpPr>
          <p:nvPr/>
        </p:nvCxnSpPr>
        <p:spPr>
          <a:xfrm>
            <a:off x="87711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2" name="Google Shape;1652;p15"/>
          <p:cNvCxnSpPr>
            <a:stCxn id="889" idx="4"/>
            <a:endCxn id="1551" idx="0"/>
          </p:cNvCxnSpPr>
          <p:nvPr/>
        </p:nvCxnSpPr>
        <p:spPr>
          <a:xfrm>
            <a:off x="87711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3" name="Google Shape;1653;p15"/>
          <p:cNvCxnSpPr/>
          <p:nvPr/>
        </p:nvCxnSpPr>
        <p:spPr>
          <a:xfrm flipH="1">
            <a:off x="1255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4" name="Google Shape;1654;p15"/>
          <p:cNvCxnSpPr/>
          <p:nvPr/>
        </p:nvCxnSpPr>
        <p:spPr>
          <a:xfrm flipH="1">
            <a:off x="1179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5" name="Google Shape;1655;p15"/>
          <p:cNvCxnSpPr/>
          <p:nvPr/>
        </p:nvCxnSpPr>
        <p:spPr>
          <a:xfrm flipH="1">
            <a:off x="1106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6" name="Google Shape;1656;p15"/>
          <p:cNvCxnSpPr/>
          <p:nvPr/>
        </p:nvCxnSpPr>
        <p:spPr>
          <a:xfrm flipH="1">
            <a:off x="1029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7" name="Google Shape;1657;p15"/>
          <p:cNvCxnSpPr/>
          <p:nvPr/>
        </p:nvCxnSpPr>
        <p:spPr>
          <a:xfrm flipH="1">
            <a:off x="953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8" name="Google Shape;1658;p15"/>
          <p:cNvCxnSpPr/>
          <p:nvPr/>
        </p:nvCxnSpPr>
        <p:spPr>
          <a:xfrm flipH="1">
            <a:off x="8774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9" name="Google Shape;1659;p15"/>
          <p:cNvCxnSpPr/>
          <p:nvPr/>
        </p:nvCxnSpPr>
        <p:spPr>
          <a:xfrm flipH="1">
            <a:off x="8058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0" name="Google Shape;1660;p15"/>
          <p:cNvCxnSpPr/>
          <p:nvPr/>
        </p:nvCxnSpPr>
        <p:spPr>
          <a:xfrm flipH="1">
            <a:off x="7296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1" name="Google Shape;1661;p15"/>
          <p:cNvCxnSpPr/>
          <p:nvPr/>
        </p:nvCxnSpPr>
        <p:spPr>
          <a:xfrm flipH="1">
            <a:off x="6534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2" name="Google Shape;1662;p15"/>
          <p:cNvCxnSpPr/>
          <p:nvPr/>
        </p:nvCxnSpPr>
        <p:spPr>
          <a:xfrm flipH="1">
            <a:off x="58028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3" name="Google Shape;1663;p15"/>
          <p:cNvCxnSpPr/>
          <p:nvPr/>
        </p:nvCxnSpPr>
        <p:spPr>
          <a:xfrm flipH="1">
            <a:off x="11792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4" name="Google Shape;1664;p15"/>
          <p:cNvCxnSpPr/>
          <p:nvPr/>
        </p:nvCxnSpPr>
        <p:spPr>
          <a:xfrm flipH="1">
            <a:off x="11030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5" name="Google Shape;1665;p15"/>
          <p:cNvCxnSpPr/>
          <p:nvPr/>
        </p:nvCxnSpPr>
        <p:spPr>
          <a:xfrm flipH="1">
            <a:off x="10298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15"/>
          <p:cNvCxnSpPr/>
          <p:nvPr/>
        </p:nvCxnSpPr>
        <p:spPr>
          <a:xfrm flipH="1">
            <a:off x="9536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7" name="Google Shape;1667;p15"/>
          <p:cNvCxnSpPr/>
          <p:nvPr/>
        </p:nvCxnSpPr>
        <p:spPr>
          <a:xfrm flipH="1">
            <a:off x="8774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8" name="Google Shape;1668;p15"/>
          <p:cNvCxnSpPr/>
          <p:nvPr/>
        </p:nvCxnSpPr>
        <p:spPr>
          <a:xfrm flipH="1">
            <a:off x="8012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15"/>
          <p:cNvCxnSpPr/>
          <p:nvPr/>
        </p:nvCxnSpPr>
        <p:spPr>
          <a:xfrm flipH="1">
            <a:off x="7296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0" name="Google Shape;1670;p15"/>
          <p:cNvCxnSpPr/>
          <p:nvPr/>
        </p:nvCxnSpPr>
        <p:spPr>
          <a:xfrm flipH="1">
            <a:off x="6534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15"/>
          <p:cNvCxnSpPr/>
          <p:nvPr/>
        </p:nvCxnSpPr>
        <p:spPr>
          <a:xfrm flipH="1">
            <a:off x="5772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2" name="Google Shape;1672;p15"/>
          <p:cNvCxnSpPr/>
          <p:nvPr/>
        </p:nvCxnSpPr>
        <p:spPr>
          <a:xfrm flipH="1">
            <a:off x="11030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3" name="Google Shape;1673;p15"/>
          <p:cNvCxnSpPr/>
          <p:nvPr/>
        </p:nvCxnSpPr>
        <p:spPr>
          <a:xfrm flipH="1">
            <a:off x="10268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4" name="Google Shape;1674;p15"/>
          <p:cNvCxnSpPr/>
          <p:nvPr/>
        </p:nvCxnSpPr>
        <p:spPr>
          <a:xfrm flipH="1">
            <a:off x="9536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5" name="Google Shape;1675;p15"/>
          <p:cNvCxnSpPr/>
          <p:nvPr/>
        </p:nvCxnSpPr>
        <p:spPr>
          <a:xfrm flipH="1">
            <a:off x="8774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6" name="Google Shape;1676;p15"/>
          <p:cNvCxnSpPr/>
          <p:nvPr/>
        </p:nvCxnSpPr>
        <p:spPr>
          <a:xfrm flipH="1">
            <a:off x="8012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7" name="Google Shape;1677;p15"/>
          <p:cNvCxnSpPr/>
          <p:nvPr/>
        </p:nvCxnSpPr>
        <p:spPr>
          <a:xfrm flipH="1">
            <a:off x="7250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8" name="Google Shape;1678;p15"/>
          <p:cNvCxnSpPr/>
          <p:nvPr/>
        </p:nvCxnSpPr>
        <p:spPr>
          <a:xfrm flipH="1">
            <a:off x="6534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9" name="Google Shape;1679;p15"/>
          <p:cNvCxnSpPr/>
          <p:nvPr/>
        </p:nvCxnSpPr>
        <p:spPr>
          <a:xfrm flipH="1">
            <a:off x="5772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0" name="Google Shape;1680;p15"/>
          <p:cNvCxnSpPr/>
          <p:nvPr/>
        </p:nvCxnSpPr>
        <p:spPr>
          <a:xfrm flipH="1">
            <a:off x="10268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1" name="Google Shape;1681;p15"/>
          <p:cNvCxnSpPr/>
          <p:nvPr/>
        </p:nvCxnSpPr>
        <p:spPr>
          <a:xfrm flipH="1">
            <a:off x="9506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2" name="Google Shape;1682;p15"/>
          <p:cNvCxnSpPr/>
          <p:nvPr/>
        </p:nvCxnSpPr>
        <p:spPr>
          <a:xfrm flipH="1">
            <a:off x="8774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3" name="Google Shape;1683;p15"/>
          <p:cNvCxnSpPr/>
          <p:nvPr/>
        </p:nvCxnSpPr>
        <p:spPr>
          <a:xfrm flipH="1">
            <a:off x="8012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4" name="Google Shape;1684;p15"/>
          <p:cNvCxnSpPr/>
          <p:nvPr/>
        </p:nvCxnSpPr>
        <p:spPr>
          <a:xfrm flipH="1">
            <a:off x="7250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5" name="Google Shape;1685;p15"/>
          <p:cNvCxnSpPr/>
          <p:nvPr/>
        </p:nvCxnSpPr>
        <p:spPr>
          <a:xfrm flipH="1">
            <a:off x="6488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6" name="Google Shape;1686;p15"/>
          <p:cNvCxnSpPr/>
          <p:nvPr/>
        </p:nvCxnSpPr>
        <p:spPr>
          <a:xfrm flipH="1">
            <a:off x="5772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7" name="Google Shape;1687;p15"/>
          <p:cNvCxnSpPr/>
          <p:nvPr/>
        </p:nvCxnSpPr>
        <p:spPr>
          <a:xfrm flipH="1">
            <a:off x="9506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8" name="Google Shape;1688;p15"/>
          <p:cNvCxnSpPr/>
          <p:nvPr/>
        </p:nvCxnSpPr>
        <p:spPr>
          <a:xfrm flipH="1">
            <a:off x="8744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15"/>
          <p:cNvCxnSpPr/>
          <p:nvPr/>
        </p:nvCxnSpPr>
        <p:spPr>
          <a:xfrm flipH="1">
            <a:off x="8012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0" name="Google Shape;1690;p15"/>
          <p:cNvCxnSpPr/>
          <p:nvPr/>
        </p:nvCxnSpPr>
        <p:spPr>
          <a:xfrm flipH="1">
            <a:off x="7250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15"/>
          <p:cNvCxnSpPr/>
          <p:nvPr/>
        </p:nvCxnSpPr>
        <p:spPr>
          <a:xfrm flipH="1">
            <a:off x="6488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15"/>
          <p:cNvCxnSpPr/>
          <p:nvPr/>
        </p:nvCxnSpPr>
        <p:spPr>
          <a:xfrm flipH="1">
            <a:off x="5726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3" name="Google Shape;1693;p15"/>
          <p:cNvCxnSpPr/>
          <p:nvPr/>
        </p:nvCxnSpPr>
        <p:spPr>
          <a:xfrm flipH="1">
            <a:off x="874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15"/>
          <p:cNvCxnSpPr/>
          <p:nvPr/>
        </p:nvCxnSpPr>
        <p:spPr>
          <a:xfrm flipH="1">
            <a:off x="798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5" name="Google Shape;1695;p15"/>
          <p:cNvCxnSpPr/>
          <p:nvPr/>
        </p:nvCxnSpPr>
        <p:spPr>
          <a:xfrm flipH="1">
            <a:off x="725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15"/>
          <p:cNvCxnSpPr/>
          <p:nvPr/>
        </p:nvCxnSpPr>
        <p:spPr>
          <a:xfrm flipH="1">
            <a:off x="648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7" name="Google Shape;1697;p15"/>
          <p:cNvCxnSpPr/>
          <p:nvPr/>
        </p:nvCxnSpPr>
        <p:spPr>
          <a:xfrm flipH="1">
            <a:off x="572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8" name="Google Shape;1698;p15"/>
          <p:cNvCxnSpPr/>
          <p:nvPr/>
        </p:nvCxnSpPr>
        <p:spPr>
          <a:xfrm flipH="1">
            <a:off x="8058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9" name="Google Shape;1699;p15"/>
          <p:cNvCxnSpPr/>
          <p:nvPr/>
        </p:nvCxnSpPr>
        <p:spPr>
          <a:xfrm flipH="1">
            <a:off x="7296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0" name="Google Shape;1700;p15"/>
          <p:cNvCxnSpPr/>
          <p:nvPr/>
        </p:nvCxnSpPr>
        <p:spPr>
          <a:xfrm flipH="1">
            <a:off x="6564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1" name="Google Shape;1701;p15"/>
          <p:cNvCxnSpPr/>
          <p:nvPr/>
        </p:nvCxnSpPr>
        <p:spPr>
          <a:xfrm flipH="1">
            <a:off x="58028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2" name="Google Shape;1702;p15"/>
          <p:cNvCxnSpPr/>
          <p:nvPr/>
        </p:nvCxnSpPr>
        <p:spPr>
          <a:xfrm flipH="1">
            <a:off x="7296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3" name="Google Shape;1703;p15"/>
          <p:cNvCxnSpPr/>
          <p:nvPr/>
        </p:nvCxnSpPr>
        <p:spPr>
          <a:xfrm flipH="1">
            <a:off x="6534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4" name="Google Shape;1704;p15"/>
          <p:cNvCxnSpPr/>
          <p:nvPr/>
        </p:nvCxnSpPr>
        <p:spPr>
          <a:xfrm flipH="1">
            <a:off x="5802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5" name="Google Shape;1705;p15"/>
          <p:cNvCxnSpPr/>
          <p:nvPr/>
        </p:nvCxnSpPr>
        <p:spPr>
          <a:xfrm flipH="1">
            <a:off x="6534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6" name="Google Shape;1706;p15"/>
          <p:cNvCxnSpPr/>
          <p:nvPr/>
        </p:nvCxnSpPr>
        <p:spPr>
          <a:xfrm flipH="1">
            <a:off x="5772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7" name="Google Shape;1707;p15"/>
          <p:cNvCxnSpPr/>
          <p:nvPr/>
        </p:nvCxnSpPr>
        <p:spPr>
          <a:xfrm flipH="1">
            <a:off x="5772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8" name="Google Shape;1708;p15"/>
          <p:cNvCxnSpPr/>
          <p:nvPr/>
        </p:nvCxnSpPr>
        <p:spPr>
          <a:xfrm flipH="1">
            <a:off x="12554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9" name="Google Shape;1709;p15"/>
          <p:cNvCxnSpPr/>
          <p:nvPr/>
        </p:nvCxnSpPr>
        <p:spPr>
          <a:xfrm flipH="1">
            <a:off x="12554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0" name="Google Shape;1710;p15"/>
          <p:cNvCxnSpPr/>
          <p:nvPr/>
        </p:nvCxnSpPr>
        <p:spPr>
          <a:xfrm flipH="1">
            <a:off x="12554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1" name="Google Shape;1711;p15"/>
          <p:cNvCxnSpPr/>
          <p:nvPr/>
        </p:nvCxnSpPr>
        <p:spPr>
          <a:xfrm flipH="1">
            <a:off x="12554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2" name="Google Shape;1712;p15"/>
          <p:cNvCxnSpPr/>
          <p:nvPr/>
        </p:nvCxnSpPr>
        <p:spPr>
          <a:xfrm>
            <a:off x="125315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3" name="Google Shape;1713;p15"/>
          <p:cNvCxnSpPr/>
          <p:nvPr/>
        </p:nvCxnSpPr>
        <p:spPr>
          <a:xfrm>
            <a:off x="11815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4" name="Google Shape;1714;p15"/>
          <p:cNvCxnSpPr/>
          <p:nvPr/>
        </p:nvCxnSpPr>
        <p:spPr>
          <a:xfrm>
            <a:off x="11053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5" name="Google Shape;1715;p15"/>
          <p:cNvCxnSpPr/>
          <p:nvPr/>
        </p:nvCxnSpPr>
        <p:spPr>
          <a:xfrm>
            <a:off x="102917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15"/>
          <p:cNvCxnSpPr/>
          <p:nvPr/>
        </p:nvCxnSpPr>
        <p:spPr>
          <a:xfrm>
            <a:off x="95597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7" name="Google Shape;1717;p15"/>
          <p:cNvCxnSpPr/>
          <p:nvPr/>
        </p:nvCxnSpPr>
        <p:spPr>
          <a:xfrm flipH="1">
            <a:off x="117926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15"/>
          <p:cNvCxnSpPr/>
          <p:nvPr/>
        </p:nvCxnSpPr>
        <p:spPr>
          <a:xfrm flipH="1">
            <a:off x="11792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9" name="Google Shape;1719;p15"/>
          <p:cNvCxnSpPr/>
          <p:nvPr/>
        </p:nvCxnSpPr>
        <p:spPr>
          <a:xfrm flipH="1">
            <a:off x="11792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0" name="Google Shape;1720;p15"/>
          <p:cNvCxnSpPr/>
          <p:nvPr/>
        </p:nvCxnSpPr>
        <p:spPr>
          <a:xfrm flipH="1">
            <a:off x="11792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1" name="Google Shape;1721;p15"/>
          <p:cNvCxnSpPr/>
          <p:nvPr/>
        </p:nvCxnSpPr>
        <p:spPr>
          <a:xfrm flipH="1">
            <a:off x="11792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2" name="Google Shape;1722;p15"/>
          <p:cNvCxnSpPr/>
          <p:nvPr/>
        </p:nvCxnSpPr>
        <p:spPr>
          <a:xfrm>
            <a:off x="11053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3" name="Google Shape;1723;p15"/>
          <p:cNvCxnSpPr/>
          <p:nvPr/>
        </p:nvCxnSpPr>
        <p:spPr>
          <a:xfrm>
            <a:off x="10291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4" name="Google Shape;1724;p15"/>
          <p:cNvCxnSpPr/>
          <p:nvPr/>
        </p:nvCxnSpPr>
        <p:spPr>
          <a:xfrm>
            <a:off x="95597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5" name="Google Shape;1725;p15"/>
          <p:cNvCxnSpPr/>
          <p:nvPr/>
        </p:nvCxnSpPr>
        <p:spPr>
          <a:xfrm flipH="1">
            <a:off x="11060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6" name="Google Shape;1726;p15"/>
          <p:cNvCxnSpPr/>
          <p:nvPr/>
        </p:nvCxnSpPr>
        <p:spPr>
          <a:xfrm flipH="1">
            <a:off x="11060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7" name="Google Shape;1727;p15"/>
          <p:cNvCxnSpPr/>
          <p:nvPr/>
        </p:nvCxnSpPr>
        <p:spPr>
          <a:xfrm flipH="1">
            <a:off x="110606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8" name="Google Shape;1728;p15"/>
          <p:cNvCxnSpPr/>
          <p:nvPr/>
        </p:nvCxnSpPr>
        <p:spPr>
          <a:xfrm flipH="1">
            <a:off x="11060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9" name="Google Shape;1729;p15"/>
          <p:cNvCxnSpPr/>
          <p:nvPr/>
        </p:nvCxnSpPr>
        <p:spPr>
          <a:xfrm>
            <a:off x="11053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0" name="Google Shape;1730;p15"/>
          <p:cNvCxnSpPr/>
          <p:nvPr/>
        </p:nvCxnSpPr>
        <p:spPr>
          <a:xfrm>
            <a:off x="102917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1" name="Google Shape;1731;p15"/>
          <p:cNvCxnSpPr/>
          <p:nvPr/>
        </p:nvCxnSpPr>
        <p:spPr>
          <a:xfrm>
            <a:off x="9559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2" name="Google Shape;1732;p15"/>
          <p:cNvCxnSpPr/>
          <p:nvPr/>
        </p:nvCxnSpPr>
        <p:spPr>
          <a:xfrm flipH="1">
            <a:off x="10298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3" name="Google Shape;1733;p15"/>
          <p:cNvCxnSpPr/>
          <p:nvPr/>
        </p:nvCxnSpPr>
        <p:spPr>
          <a:xfrm flipH="1">
            <a:off x="10298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4" name="Google Shape;1734;p15"/>
          <p:cNvCxnSpPr/>
          <p:nvPr/>
        </p:nvCxnSpPr>
        <p:spPr>
          <a:xfrm flipH="1">
            <a:off x="10298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5" name="Google Shape;1735;p15"/>
          <p:cNvCxnSpPr/>
          <p:nvPr/>
        </p:nvCxnSpPr>
        <p:spPr>
          <a:xfrm flipH="1">
            <a:off x="10298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6" name="Google Shape;1736;p15"/>
          <p:cNvCxnSpPr/>
          <p:nvPr/>
        </p:nvCxnSpPr>
        <p:spPr>
          <a:xfrm>
            <a:off x="10291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7" name="Google Shape;1737;p15"/>
          <p:cNvCxnSpPr/>
          <p:nvPr/>
        </p:nvCxnSpPr>
        <p:spPr>
          <a:xfrm>
            <a:off x="9559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8" name="Google Shape;1738;p15"/>
          <p:cNvCxnSpPr/>
          <p:nvPr/>
        </p:nvCxnSpPr>
        <p:spPr>
          <a:xfrm flipH="1">
            <a:off x="9536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9" name="Google Shape;1739;p15"/>
          <p:cNvCxnSpPr/>
          <p:nvPr/>
        </p:nvCxnSpPr>
        <p:spPr>
          <a:xfrm flipH="1">
            <a:off x="9536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0" name="Google Shape;1740;p15"/>
          <p:cNvCxnSpPr/>
          <p:nvPr/>
        </p:nvCxnSpPr>
        <p:spPr>
          <a:xfrm flipH="1">
            <a:off x="9536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1" name="Google Shape;1741;p15"/>
          <p:cNvCxnSpPr/>
          <p:nvPr/>
        </p:nvCxnSpPr>
        <p:spPr>
          <a:xfrm flipH="1">
            <a:off x="9536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2" name="Google Shape;1742;p15"/>
          <p:cNvCxnSpPr/>
          <p:nvPr/>
        </p:nvCxnSpPr>
        <p:spPr>
          <a:xfrm flipH="1">
            <a:off x="9536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3" name="Google Shape;1743;p15"/>
          <p:cNvCxnSpPr/>
          <p:nvPr/>
        </p:nvCxnSpPr>
        <p:spPr>
          <a:xfrm flipH="1">
            <a:off x="87746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4" name="Google Shape;1744;p15"/>
          <p:cNvCxnSpPr/>
          <p:nvPr/>
        </p:nvCxnSpPr>
        <p:spPr>
          <a:xfrm flipH="1">
            <a:off x="8774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5" name="Google Shape;1745;p15"/>
          <p:cNvCxnSpPr/>
          <p:nvPr/>
        </p:nvCxnSpPr>
        <p:spPr>
          <a:xfrm flipH="1">
            <a:off x="8774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6" name="Google Shape;1746;p15"/>
          <p:cNvCxnSpPr/>
          <p:nvPr/>
        </p:nvCxnSpPr>
        <p:spPr>
          <a:xfrm flipH="1">
            <a:off x="87746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7" name="Google Shape;1747;p15"/>
          <p:cNvCxnSpPr/>
          <p:nvPr/>
        </p:nvCxnSpPr>
        <p:spPr>
          <a:xfrm flipH="1">
            <a:off x="8058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8" name="Google Shape;1748;p15"/>
          <p:cNvCxnSpPr/>
          <p:nvPr/>
        </p:nvCxnSpPr>
        <p:spPr>
          <a:xfrm flipH="1">
            <a:off x="80588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9" name="Google Shape;1749;p15"/>
          <p:cNvCxnSpPr/>
          <p:nvPr/>
        </p:nvCxnSpPr>
        <p:spPr>
          <a:xfrm flipH="1">
            <a:off x="80588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0" name="Google Shape;1750;p15"/>
          <p:cNvCxnSpPr/>
          <p:nvPr/>
        </p:nvCxnSpPr>
        <p:spPr>
          <a:xfrm flipH="1">
            <a:off x="7296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1" name="Google Shape;1751;p15"/>
          <p:cNvCxnSpPr/>
          <p:nvPr/>
        </p:nvCxnSpPr>
        <p:spPr>
          <a:xfrm flipH="1">
            <a:off x="72968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2" name="Google Shape;1752;p15"/>
          <p:cNvCxnSpPr/>
          <p:nvPr/>
        </p:nvCxnSpPr>
        <p:spPr>
          <a:xfrm flipH="1">
            <a:off x="65348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3" name="Google Shape;1753;p15"/>
          <p:cNvSpPr/>
          <p:nvPr/>
        </p:nvSpPr>
        <p:spPr>
          <a:xfrm>
            <a:off x="9334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15"/>
          <p:cNvSpPr/>
          <p:nvPr/>
        </p:nvSpPr>
        <p:spPr>
          <a:xfrm>
            <a:off x="10096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15"/>
          <p:cNvSpPr/>
          <p:nvPr/>
        </p:nvSpPr>
        <p:spPr>
          <a:xfrm>
            <a:off x="7840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15"/>
          <p:cNvSpPr/>
          <p:nvPr/>
        </p:nvSpPr>
        <p:spPr>
          <a:xfrm>
            <a:off x="8602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15"/>
          <p:cNvSpPr txBox="1"/>
          <p:nvPr/>
        </p:nvSpPr>
        <p:spPr>
          <a:xfrm>
            <a:off x="16650725" y="47869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1</a:t>
            </a:r>
            <a:endParaRPr sz="3000"/>
          </a:p>
        </p:txBody>
      </p:sp>
      <p:sp>
        <p:nvSpPr>
          <p:cNvPr id="1758" name="Google Shape;1758;p15"/>
          <p:cNvSpPr txBox="1"/>
          <p:nvPr/>
        </p:nvSpPr>
        <p:spPr>
          <a:xfrm>
            <a:off x="16650725" y="59516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2</a:t>
            </a:r>
            <a:endParaRPr sz="3000"/>
          </a:p>
        </p:txBody>
      </p:sp>
      <p:sp>
        <p:nvSpPr>
          <p:cNvPr id="1759" name="Google Shape;1759;p15"/>
          <p:cNvSpPr txBox="1"/>
          <p:nvPr/>
        </p:nvSpPr>
        <p:spPr>
          <a:xfrm>
            <a:off x="15888825" y="7422500"/>
            <a:ext cx="2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 layer</a:t>
            </a:r>
            <a:endParaRPr sz="3000"/>
          </a:p>
        </p:txBody>
      </p:sp>
      <p:sp>
        <p:nvSpPr>
          <p:cNvPr id="1760" name="Footer Placeholder 175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6"/>
          <p:cNvSpPr/>
          <p:nvPr/>
        </p:nvSpPr>
        <p:spPr>
          <a:xfrm>
            <a:off x="3337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16"/>
          <p:cNvSpPr/>
          <p:nvPr/>
        </p:nvSpPr>
        <p:spPr>
          <a:xfrm>
            <a:off x="7833500" y="8135575"/>
            <a:ext cx="2667300" cy="617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sp>
        <p:nvSpPr>
          <p:cNvPr id="1766" name="Google Shape;1766;p16"/>
          <p:cNvSpPr/>
          <p:nvPr/>
        </p:nvSpPr>
        <p:spPr>
          <a:xfrm>
            <a:off x="3291150" y="290625"/>
            <a:ext cx="122391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1767" name="Google Shape;1767;p16"/>
          <p:cNvSpPr/>
          <p:nvPr/>
        </p:nvSpPr>
        <p:spPr>
          <a:xfrm rot="-5400000">
            <a:off x="3020966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Height</a:t>
            </a:r>
            <a:endParaRPr sz="1600"/>
          </a:p>
        </p:txBody>
      </p:sp>
      <p:sp>
        <p:nvSpPr>
          <p:cNvPr id="1768" name="Google Shape;1768;p16"/>
          <p:cNvSpPr/>
          <p:nvPr/>
        </p:nvSpPr>
        <p:spPr>
          <a:xfrm rot="-5400000">
            <a:off x="264717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Freq</a:t>
            </a:r>
            <a:endParaRPr sz="1600"/>
          </a:p>
        </p:txBody>
      </p:sp>
      <p:sp>
        <p:nvSpPr>
          <p:cNvPr id="1769" name="Google Shape;1769;p16"/>
          <p:cNvSpPr/>
          <p:nvPr/>
        </p:nvSpPr>
        <p:spPr>
          <a:xfrm rot="-5400000">
            <a:off x="3768549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Height</a:t>
            </a:r>
            <a:endParaRPr sz="1600"/>
          </a:p>
        </p:txBody>
      </p:sp>
      <p:sp>
        <p:nvSpPr>
          <p:cNvPr id="1770" name="Google Shape;1770;p16"/>
          <p:cNvSpPr/>
          <p:nvPr/>
        </p:nvSpPr>
        <p:spPr>
          <a:xfrm rot="-5400000">
            <a:off x="339475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Freq</a:t>
            </a:r>
            <a:endParaRPr sz="1600"/>
          </a:p>
        </p:txBody>
      </p:sp>
      <p:sp>
        <p:nvSpPr>
          <p:cNvPr id="1771" name="Google Shape;1771;p16"/>
          <p:cNvSpPr/>
          <p:nvPr/>
        </p:nvSpPr>
        <p:spPr>
          <a:xfrm rot="-5400000">
            <a:off x="4516132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Height</a:t>
            </a:r>
            <a:endParaRPr sz="1600"/>
          </a:p>
        </p:txBody>
      </p:sp>
      <p:sp>
        <p:nvSpPr>
          <p:cNvPr id="1772" name="Google Shape;1772;p16"/>
          <p:cNvSpPr/>
          <p:nvPr/>
        </p:nvSpPr>
        <p:spPr>
          <a:xfrm rot="-5400000">
            <a:off x="4142341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Freq</a:t>
            </a:r>
            <a:endParaRPr sz="1600"/>
          </a:p>
        </p:txBody>
      </p:sp>
      <p:sp>
        <p:nvSpPr>
          <p:cNvPr id="1773" name="Google Shape;1773;p16"/>
          <p:cNvSpPr/>
          <p:nvPr/>
        </p:nvSpPr>
        <p:spPr>
          <a:xfrm rot="-5400000">
            <a:off x="2273400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RMS</a:t>
            </a:r>
            <a:endParaRPr sz="1600"/>
          </a:p>
        </p:txBody>
      </p:sp>
      <p:sp>
        <p:nvSpPr>
          <p:cNvPr id="1774" name="Google Shape;1774;p16"/>
          <p:cNvSpPr/>
          <p:nvPr/>
        </p:nvSpPr>
        <p:spPr>
          <a:xfrm rot="-5400000">
            <a:off x="526371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0.5-1.0</a:t>
            </a:r>
            <a:endParaRPr sz="1600"/>
          </a:p>
        </p:txBody>
      </p:sp>
      <p:sp>
        <p:nvSpPr>
          <p:cNvPr id="1775" name="Google Shape;1775;p16"/>
          <p:cNvSpPr/>
          <p:nvPr/>
        </p:nvSpPr>
        <p:spPr>
          <a:xfrm rot="-5400000">
            <a:off x="4889924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Spec Pow 0.1-0.5</a:t>
            </a:r>
            <a:endParaRPr sz="1600"/>
          </a:p>
        </p:txBody>
      </p:sp>
      <p:sp>
        <p:nvSpPr>
          <p:cNvPr id="1776" name="Google Shape;1776;p16"/>
          <p:cNvSpPr/>
          <p:nvPr/>
        </p:nvSpPr>
        <p:spPr>
          <a:xfrm rot="-5400000">
            <a:off x="601129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2.0-5.0</a:t>
            </a:r>
            <a:endParaRPr sz="1600"/>
          </a:p>
        </p:txBody>
      </p:sp>
      <p:sp>
        <p:nvSpPr>
          <p:cNvPr id="1777" name="Google Shape;1777;p16"/>
          <p:cNvSpPr/>
          <p:nvPr/>
        </p:nvSpPr>
        <p:spPr>
          <a:xfrm rot="-5400000">
            <a:off x="5637507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1.0-2.0</a:t>
            </a:r>
            <a:endParaRPr sz="1600"/>
          </a:p>
        </p:txBody>
      </p:sp>
      <p:sp>
        <p:nvSpPr>
          <p:cNvPr id="1778" name="Google Shape;1778;p16"/>
          <p:cNvSpPr/>
          <p:nvPr/>
        </p:nvSpPr>
        <p:spPr>
          <a:xfrm rot="-5400000">
            <a:off x="713268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1779" name="Google Shape;1779;p16"/>
          <p:cNvSpPr/>
          <p:nvPr/>
        </p:nvSpPr>
        <p:spPr>
          <a:xfrm rot="-5400000">
            <a:off x="675888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1780" name="Google Shape;1780;p16"/>
          <p:cNvSpPr/>
          <p:nvPr/>
        </p:nvSpPr>
        <p:spPr>
          <a:xfrm rot="-5400000">
            <a:off x="788026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1781" name="Google Shape;1781;p16"/>
          <p:cNvSpPr/>
          <p:nvPr/>
        </p:nvSpPr>
        <p:spPr>
          <a:xfrm rot="-5400000">
            <a:off x="750647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1782" name="Google Shape;1782;p16"/>
          <p:cNvSpPr/>
          <p:nvPr/>
        </p:nvSpPr>
        <p:spPr>
          <a:xfrm rot="-5400000">
            <a:off x="862784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1783" name="Google Shape;1783;p16"/>
          <p:cNvSpPr/>
          <p:nvPr/>
        </p:nvSpPr>
        <p:spPr>
          <a:xfrm rot="-5400000">
            <a:off x="825405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1784" name="Google Shape;1784;p16"/>
          <p:cNvSpPr/>
          <p:nvPr/>
        </p:nvSpPr>
        <p:spPr>
          <a:xfrm rot="-5400000">
            <a:off x="638511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accY RMS</a:t>
            </a:r>
            <a:endParaRPr sz="1600"/>
          </a:p>
        </p:txBody>
      </p:sp>
      <p:sp>
        <p:nvSpPr>
          <p:cNvPr id="1785" name="Google Shape;1785;p16"/>
          <p:cNvSpPr/>
          <p:nvPr/>
        </p:nvSpPr>
        <p:spPr>
          <a:xfrm rot="-5400000">
            <a:off x="9375429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0.5-1.0</a:t>
            </a:r>
            <a:endParaRPr sz="1600"/>
          </a:p>
        </p:txBody>
      </p:sp>
      <p:sp>
        <p:nvSpPr>
          <p:cNvPr id="1786" name="Google Shape;1786;p16"/>
          <p:cNvSpPr/>
          <p:nvPr/>
        </p:nvSpPr>
        <p:spPr>
          <a:xfrm rot="-5400000">
            <a:off x="900163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1787" name="Google Shape;1787;p16"/>
          <p:cNvSpPr/>
          <p:nvPr/>
        </p:nvSpPr>
        <p:spPr>
          <a:xfrm rot="-5400000">
            <a:off x="1012301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2.0-5.0</a:t>
            </a:r>
            <a:endParaRPr sz="1600"/>
          </a:p>
        </p:txBody>
      </p:sp>
      <p:sp>
        <p:nvSpPr>
          <p:cNvPr id="1788" name="Google Shape;1788;p16"/>
          <p:cNvSpPr/>
          <p:nvPr/>
        </p:nvSpPr>
        <p:spPr>
          <a:xfrm rot="-5400000">
            <a:off x="974922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1.0-2.0</a:t>
            </a:r>
            <a:endParaRPr sz="1600"/>
          </a:p>
        </p:txBody>
      </p:sp>
      <p:sp>
        <p:nvSpPr>
          <p:cNvPr id="1789" name="Google Shape;1789;p16"/>
          <p:cNvSpPr/>
          <p:nvPr/>
        </p:nvSpPr>
        <p:spPr>
          <a:xfrm rot="-5400000">
            <a:off x="1124439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1790" name="Google Shape;1790;p16"/>
          <p:cNvSpPr/>
          <p:nvPr/>
        </p:nvSpPr>
        <p:spPr>
          <a:xfrm rot="-5400000">
            <a:off x="1087060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1791" name="Google Shape;1791;p16"/>
          <p:cNvSpPr/>
          <p:nvPr/>
        </p:nvSpPr>
        <p:spPr>
          <a:xfrm rot="-5400000">
            <a:off x="1199197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1792" name="Google Shape;1792;p16"/>
          <p:cNvSpPr/>
          <p:nvPr/>
        </p:nvSpPr>
        <p:spPr>
          <a:xfrm rot="-5400000">
            <a:off x="11618185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1793" name="Google Shape;1793;p16"/>
          <p:cNvSpPr/>
          <p:nvPr/>
        </p:nvSpPr>
        <p:spPr>
          <a:xfrm rot="-5400000">
            <a:off x="1273956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1794" name="Google Shape;1794;p16"/>
          <p:cNvSpPr/>
          <p:nvPr/>
        </p:nvSpPr>
        <p:spPr>
          <a:xfrm rot="-5400000">
            <a:off x="1236576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1795" name="Google Shape;1795;p16"/>
          <p:cNvSpPr/>
          <p:nvPr/>
        </p:nvSpPr>
        <p:spPr>
          <a:xfrm rot="-5400000">
            <a:off x="1049682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accZ RMS</a:t>
            </a:r>
            <a:endParaRPr sz="1600"/>
          </a:p>
        </p:txBody>
      </p:sp>
      <p:sp>
        <p:nvSpPr>
          <p:cNvPr id="1796" name="Google Shape;1796;p16"/>
          <p:cNvSpPr/>
          <p:nvPr/>
        </p:nvSpPr>
        <p:spPr>
          <a:xfrm rot="-5400000">
            <a:off x="1348714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0.5-1.0</a:t>
            </a:r>
            <a:endParaRPr sz="1600"/>
          </a:p>
        </p:txBody>
      </p:sp>
      <p:sp>
        <p:nvSpPr>
          <p:cNvPr id="1797" name="Google Shape;1797;p16"/>
          <p:cNvSpPr/>
          <p:nvPr/>
        </p:nvSpPr>
        <p:spPr>
          <a:xfrm rot="-5400000">
            <a:off x="1311335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1798" name="Google Shape;1798;p16"/>
          <p:cNvSpPr/>
          <p:nvPr/>
        </p:nvSpPr>
        <p:spPr>
          <a:xfrm rot="-5400000">
            <a:off x="1423472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2.0-5.0</a:t>
            </a:r>
            <a:endParaRPr sz="1600"/>
          </a:p>
        </p:txBody>
      </p:sp>
      <p:sp>
        <p:nvSpPr>
          <p:cNvPr id="1799" name="Google Shape;1799;p16"/>
          <p:cNvSpPr/>
          <p:nvPr/>
        </p:nvSpPr>
        <p:spPr>
          <a:xfrm rot="-5400000">
            <a:off x="1386093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1.0-2.0</a:t>
            </a:r>
            <a:endParaRPr sz="1600"/>
          </a:p>
        </p:txBody>
      </p:sp>
      <p:sp>
        <p:nvSpPr>
          <p:cNvPr id="1800" name="Google Shape;1800;p16"/>
          <p:cNvSpPr/>
          <p:nvPr/>
        </p:nvSpPr>
        <p:spPr>
          <a:xfrm>
            <a:off x="4099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1" name="Google Shape;1801;p16"/>
          <p:cNvSpPr/>
          <p:nvPr/>
        </p:nvSpPr>
        <p:spPr>
          <a:xfrm>
            <a:off x="4861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2" name="Google Shape;1802;p16"/>
          <p:cNvSpPr/>
          <p:nvPr/>
        </p:nvSpPr>
        <p:spPr>
          <a:xfrm>
            <a:off x="562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3" name="Google Shape;1803;p16"/>
          <p:cNvSpPr/>
          <p:nvPr/>
        </p:nvSpPr>
        <p:spPr>
          <a:xfrm>
            <a:off x="6339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4" name="Google Shape;1804;p16"/>
          <p:cNvSpPr/>
          <p:nvPr/>
        </p:nvSpPr>
        <p:spPr>
          <a:xfrm>
            <a:off x="7101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5" name="Google Shape;1805;p16"/>
          <p:cNvSpPr/>
          <p:nvPr/>
        </p:nvSpPr>
        <p:spPr>
          <a:xfrm>
            <a:off x="7863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16"/>
          <p:cNvSpPr/>
          <p:nvPr/>
        </p:nvSpPr>
        <p:spPr>
          <a:xfrm>
            <a:off x="8595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16"/>
          <p:cNvSpPr/>
          <p:nvPr/>
        </p:nvSpPr>
        <p:spPr>
          <a:xfrm>
            <a:off x="9357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8" name="Google Shape;1808;p16"/>
          <p:cNvSpPr/>
          <p:nvPr/>
        </p:nvSpPr>
        <p:spPr>
          <a:xfrm>
            <a:off x="1007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16"/>
          <p:cNvSpPr/>
          <p:nvPr/>
        </p:nvSpPr>
        <p:spPr>
          <a:xfrm>
            <a:off x="10835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16"/>
          <p:cNvSpPr/>
          <p:nvPr/>
        </p:nvSpPr>
        <p:spPr>
          <a:xfrm>
            <a:off x="11597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1" name="Google Shape;1811;p16"/>
          <p:cNvSpPr/>
          <p:nvPr/>
        </p:nvSpPr>
        <p:spPr>
          <a:xfrm>
            <a:off x="12329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16"/>
          <p:cNvSpPr/>
          <p:nvPr/>
        </p:nvSpPr>
        <p:spPr>
          <a:xfrm>
            <a:off x="13091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3" name="Google Shape;1813;p16"/>
          <p:cNvSpPr/>
          <p:nvPr/>
        </p:nvSpPr>
        <p:spPr>
          <a:xfrm>
            <a:off x="1385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16"/>
          <p:cNvSpPr/>
          <p:nvPr/>
        </p:nvSpPr>
        <p:spPr>
          <a:xfrm>
            <a:off x="14569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5" name="Google Shape;1815;p16"/>
          <p:cNvSpPr/>
          <p:nvPr/>
        </p:nvSpPr>
        <p:spPr>
          <a:xfrm>
            <a:off x="184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6" name="Google Shape;1816;p16"/>
          <p:cNvSpPr/>
          <p:nvPr/>
        </p:nvSpPr>
        <p:spPr>
          <a:xfrm>
            <a:off x="2605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16"/>
          <p:cNvSpPr/>
          <p:nvPr/>
        </p:nvSpPr>
        <p:spPr>
          <a:xfrm>
            <a:off x="15331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16"/>
          <p:cNvSpPr/>
          <p:nvPr/>
        </p:nvSpPr>
        <p:spPr>
          <a:xfrm>
            <a:off x="16093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19" name="Google Shape;1819;p16"/>
          <p:cNvCxnSpPr>
            <a:stCxn id="1815" idx="4"/>
            <a:endCxn id="1820" idx="0"/>
          </p:cNvCxnSpPr>
          <p:nvPr/>
        </p:nvCxnSpPr>
        <p:spPr>
          <a:xfrm>
            <a:off x="201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1" name="Google Shape;1821;p16"/>
          <p:cNvCxnSpPr/>
          <p:nvPr/>
        </p:nvCxnSpPr>
        <p:spPr>
          <a:xfrm flipH="1">
            <a:off x="2781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2" name="Google Shape;1822;p16"/>
          <p:cNvCxnSpPr/>
          <p:nvPr/>
        </p:nvCxnSpPr>
        <p:spPr>
          <a:xfrm>
            <a:off x="3467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3" name="Google Shape;1823;p16"/>
          <p:cNvCxnSpPr/>
          <p:nvPr/>
        </p:nvCxnSpPr>
        <p:spPr>
          <a:xfrm>
            <a:off x="3467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4" name="Google Shape;1824;p16"/>
          <p:cNvCxnSpPr/>
          <p:nvPr/>
        </p:nvCxnSpPr>
        <p:spPr>
          <a:xfrm>
            <a:off x="3467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5" name="Google Shape;1825;p16"/>
          <p:cNvCxnSpPr/>
          <p:nvPr/>
        </p:nvCxnSpPr>
        <p:spPr>
          <a:xfrm>
            <a:off x="3467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6" name="Google Shape;1826;p16"/>
          <p:cNvCxnSpPr/>
          <p:nvPr/>
        </p:nvCxnSpPr>
        <p:spPr>
          <a:xfrm>
            <a:off x="3467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16"/>
          <p:cNvCxnSpPr/>
          <p:nvPr/>
        </p:nvCxnSpPr>
        <p:spPr>
          <a:xfrm>
            <a:off x="3467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8" name="Google Shape;1828;p16"/>
          <p:cNvCxnSpPr/>
          <p:nvPr/>
        </p:nvCxnSpPr>
        <p:spPr>
          <a:xfrm>
            <a:off x="3467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16"/>
          <p:cNvCxnSpPr/>
          <p:nvPr/>
        </p:nvCxnSpPr>
        <p:spPr>
          <a:xfrm>
            <a:off x="3467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16"/>
          <p:cNvCxnSpPr/>
          <p:nvPr/>
        </p:nvCxnSpPr>
        <p:spPr>
          <a:xfrm>
            <a:off x="3467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1" name="Google Shape;1831;p16"/>
          <p:cNvCxnSpPr/>
          <p:nvPr/>
        </p:nvCxnSpPr>
        <p:spPr>
          <a:xfrm>
            <a:off x="3467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2" name="Google Shape;1832;p16"/>
          <p:cNvCxnSpPr/>
          <p:nvPr/>
        </p:nvCxnSpPr>
        <p:spPr>
          <a:xfrm>
            <a:off x="3467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3" name="Google Shape;1833;p16"/>
          <p:cNvCxnSpPr/>
          <p:nvPr/>
        </p:nvCxnSpPr>
        <p:spPr>
          <a:xfrm>
            <a:off x="3467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4" name="Google Shape;1834;p16"/>
          <p:cNvCxnSpPr/>
          <p:nvPr/>
        </p:nvCxnSpPr>
        <p:spPr>
          <a:xfrm>
            <a:off x="3467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5" name="Google Shape;1835;p16"/>
          <p:cNvCxnSpPr/>
          <p:nvPr/>
        </p:nvCxnSpPr>
        <p:spPr>
          <a:xfrm>
            <a:off x="3467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6" name="Google Shape;1836;p16"/>
          <p:cNvCxnSpPr/>
          <p:nvPr/>
        </p:nvCxnSpPr>
        <p:spPr>
          <a:xfrm>
            <a:off x="3467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7" name="Google Shape;1837;p16"/>
          <p:cNvCxnSpPr/>
          <p:nvPr/>
        </p:nvCxnSpPr>
        <p:spPr>
          <a:xfrm>
            <a:off x="3467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8" name="Google Shape;1838;p16"/>
          <p:cNvCxnSpPr/>
          <p:nvPr/>
        </p:nvCxnSpPr>
        <p:spPr>
          <a:xfrm>
            <a:off x="3467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9" name="Google Shape;1839;p16"/>
          <p:cNvCxnSpPr/>
          <p:nvPr/>
        </p:nvCxnSpPr>
        <p:spPr>
          <a:xfrm>
            <a:off x="346710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0" name="Google Shape;1840;p16"/>
          <p:cNvCxnSpPr/>
          <p:nvPr/>
        </p:nvCxnSpPr>
        <p:spPr>
          <a:xfrm flipH="1">
            <a:off x="2781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1" name="Google Shape;1841;p16"/>
          <p:cNvCxnSpPr/>
          <p:nvPr/>
        </p:nvCxnSpPr>
        <p:spPr>
          <a:xfrm flipH="1">
            <a:off x="3543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2" name="Google Shape;1842;p16"/>
          <p:cNvCxnSpPr/>
          <p:nvPr/>
        </p:nvCxnSpPr>
        <p:spPr>
          <a:xfrm>
            <a:off x="4229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3" name="Google Shape;1843;p16"/>
          <p:cNvCxnSpPr/>
          <p:nvPr/>
        </p:nvCxnSpPr>
        <p:spPr>
          <a:xfrm>
            <a:off x="4229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4" name="Google Shape;1844;p16"/>
          <p:cNvCxnSpPr/>
          <p:nvPr/>
        </p:nvCxnSpPr>
        <p:spPr>
          <a:xfrm>
            <a:off x="4229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5" name="Google Shape;1845;p16"/>
          <p:cNvCxnSpPr/>
          <p:nvPr/>
        </p:nvCxnSpPr>
        <p:spPr>
          <a:xfrm>
            <a:off x="4229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6" name="Google Shape;1846;p16"/>
          <p:cNvCxnSpPr/>
          <p:nvPr/>
        </p:nvCxnSpPr>
        <p:spPr>
          <a:xfrm>
            <a:off x="4229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7" name="Google Shape;1847;p16"/>
          <p:cNvCxnSpPr/>
          <p:nvPr/>
        </p:nvCxnSpPr>
        <p:spPr>
          <a:xfrm>
            <a:off x="4229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8" name="Google Shape;1848;p16"/>
          <p:cNvCxnSpPr/>
          <p:nvPr/>
        </p:nvCxnSpPr>
        <p:spPr>
          <a:xfrm>
            <a:off x="4229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9" name="Google Shape;1849;p16"/>
          <p:cNvCxnSpPr/>
          <p:nvPr/>
        </p:nvCxnSpPr>
        <p:spPr>
          <a:xfrm>
            <a:off x="4229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0" name="Google Shape;1850;p16"/>
          <p:cNvCxnSpPr/>
          <p:nvPr/>
        </p:nvCxnSpPr>
        <p:spPr>
          <a:xfrm>
            <a:off x="4229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1" name="Google Shape;1851;p16"/>
          <p:cNvCxnSpPr/>
          <p:nvPr/>
        </p:nvCxnSpPr>
        <p:spPr>
          <a:xfrm>
            <a:off x="4229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16"/>
          <p:cNvCxnSpPr/>
          <p:nvPr/>
        </p:nvCxnSpPr>
        <p:spPr>
          <a:xfrm>
            <a:off x="4229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3" name="Google Shape;1853;p16"/>
          <p:cNvCxnSpPr/>
          <p:nvPr/>
        </p:nvCxnSpPr>
        <p:spPr>
          <a:xfrm>
            <a:off x="4229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4" name="Google Shape;1854;p16"/>
          <p:cNvCxnSpPr/>
          <p:nvPr/>
        </p:nvCxnSpPr>
        <p:spPr>
          <a:xfrm>
            <a:off x="4229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16"/>
          <p:cNvCxnSpPr/>
          <p:nvPr/>
        </p:nvCxnSpPr>
        <p:spPr>
          <a:xfrm>
            <a:off x="4229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6" name="Google Shape;1856;p16"/>
          <p:cNvCxnSpPr/>
          <p:nvPr/>
        </p:nvCxnSpPr>
        <p:spPr>
          <a:xfrm>
            <a:off x="4229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7" name="Google Shape;1857;p16"/>
          <p:cNvCxnSpPr/>
          <p:nvPr/>
        </p:nvCxnSpPr>
        <p:spPr>
          <a:xfrm>
            <a:off x="4229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8" name="Google Shape;1858;p16"/>
          <p:cNvCxnSpPr/>
          <p:nvPr/>
        </p:nvCxnSpPr>
        <p:spPr>
          <a:xfrm>
            <a:off x="4229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9" name="Google Shape;1859;p16"/>
          <p:cNvCxnSpPr/>
          <p:nvPr/>
        </p:nvCxnSpPr>
        <p:spPr>
          <a:xfrm flipH="1">
            <a:off x="3543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0" name="Google Shape;1860;p16"/>
          <p:cNvCxnSpPr/>
          <p:nvPr/>
        </p:nvCxnSpPr>
        <p:spPr>
          <a:xfrm flipH="1">
            <a:off x="4305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1" name="Google Shape;1861;p16"/>
          <p:cNvCxnSpPr/>
          <p:nvPr/>
        </p:nvCxnSpPr>
        <p:spPr>
          <a:xfrm>
            <a:off x="4991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2" name="Google Shape;1862;p16"/>
          <p:cNvCxnSpPr/>
          <p:nvPr/>
        </p:nvCxnSpPr>
        <p:spPr>
          <a:xfrm>
            <a:off x="4991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3" name="Google Shape;1863;p16"/>
          <p:cNvCxnSpPr/>
          <p:nvPr/>
        </p:nvCxnSpPr>
        <p:spPr>
          <a:xfrm>
            <a:off x="4991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4" name="Google Shape;1864;p16"/>
          <p:cNvCxnSpPr/>
          <p:nvPr/>
        </p:nvCxnSpPr>
        <p:spPr>
          <a:xfrm>
            <a:off x="4991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5" name="Google Shape;1865;p16"/>
          <p:cNvCxnSpPr/>
          <p:nvPr/>
        </p:nvCxnSpPr>
        <p:spPr>
          <a:xfrm>
            <a:off x="4991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6" name="Google Shape;1866;p16"/>
          <p:cNvCxnSpPr/>
          <p:nvPr/>
        </p:nvCxnSpPr>
        <p:spPr>
          <a:xfrm>
            <a:off x="4991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7" name="Google Shape;1867;p16"/>
          <p:cNvCxnSpPr/>
          <p:nvPr/>
        </p:nvCxnSpPr>
        <p:spPr>
          <a:xfrm>
            <a:off x="4991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8" name="Google Shape;1868;p16"/>
          <p:cNvCxnSpPr/>
          <p:nvPr/>
        </p:nvCxnSpPr>
        <p:spPr>
          <a:xfrm>
            <a:off x="4991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9" name="Google Shape;1869;p16"/>
          <p:cNvCxnSpPr/>
          <p:nvPr/>
        </p:nvCxnSpPr>
        <p:spPr>
          <a:xfrm>
            <a:off x="4991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0" name="Google Shape;1870;p16"/>
          <p:cNvCxnSpPr/>
          <p:nvPr/>
        </p:nvCxnSpPr>
        <p:spPr>
          <a:xfrm>
            <a:off x="4991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1" name="Google Shape;1871;p16"/>
          <p:cNvCxnSpPr/>
          <p:nvPr/>
        </p:nvCxnSpPr>
        <p:spPr>
          <a:xfrm>
            <a:off x="4991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2" name="Google Shape;1872;p16"/>
          <p:cNvCxnSpPr/>
          <p:nvPr/>
        </p:nvCxnSpPr>
        <p:spPr>
          <a:xfrm>
            <a:off x="4991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16"/>
          <p:cNvCxnSpPr/>
          <p:nvPr/>
        </p:nvCxnSpPr>
        <p:spPr>
          <a:xfrm>
            <a:off x="4991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16"/>
          <p:cNvCxnSpPr/>
          <p:nvPr/>
        </p:nvCxnSpPr>
        <p:spPr>
          <a:xfrm>
            <a:off x="4991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16"/>
          <p:cNvCxnSpPr/>
          <p:nvPr/>
        </p:nvCxnSpPr>
        <p:spPr>
          <a:xfrm>
            <a:off x="4991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16"/>
          <p:cNvCxnSpPr/>
          <p:nvPr/>
        </p:nvCxnSpPr>
        <p:spPr>
          <a:xfrm>
            <a:off x="4991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16"/>
          <p:cNvCxnSpPr/>
          <p:nvPr/>
        </p:nvCxnSpPr>
        <p:spPr>
          <a:xfrm flipH="1">
            <a:off x="4305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16"/>
          <p:cNvCxnSpPr/>
          <p:nvPr/>
        </p:nvCxnSpPr>
        <p:spPr>
          <a:xfrm flipH="1">
            <a:off x="5067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16"/>
          <p:cNvCxnSpPr/>
          <p:nvPr/>
        </p:nvCxnSpPr>
        <p:spPr>
          <a:xfrm>
            <a:off x="5753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16"/>
          <p:cNvCxnSpPr/>
          <p:nvPr/>
        </p:nvCxnSpPr>
        <p:spPr>
          <a:xfrm>
            <a:off x="5753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1" name="Google Shape;1881;p16"/>
          <p:cNvCxnSpPr/>
          <p:nvPr/>
        </p:nvCxnSpPr>
        <p:spPr>
          <a:xfrm>
            <a:off x="5753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2" name="Google Shape;1882;p16"/>
          <p:cNvCxnSpPr/>
          <p:nvPr/>
        </p:nvCxnSpPr>
        <p:spPr>
          <a:xfrm>
            <a:off x="5753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3" name="Google Shape;1883;p16"/>
          <p:cNvCxnSpPr/>
          <p:nvPr/>
        </p:nvCxnSpPr>
        <p:spPr>
          <a:xfrm>
            <a:off x="5753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4" name="Google Shape;1884;p16"/>
          <p:cNvCxnSpPr/>
          <p:nvPr/>
        </p:nvCxnSpPr>
        <p:spPr>
          <a:xfrm>
            <a:off x="5753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5" name="Google Shape;1885;p16"/>
          <p:cNvCxnSpPr/>
          <p:nvPr/>
        </p:nvCxnSpPr>
        <p:spPr>
          <a:xfrm>
            <a:off x="5753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6" name="Google Shape;1886;p16"/>
          <p:cNvCxnSpPr/>
          <p:nvPr/>
        </p:nvCxnSpPr>
        <p:spPr>
          <a:xfrm>
            <a:off x="5753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7" name="Google Shape;1887;p16"/>
          <p:cNvCxnSpPr/>
          <p:nvPr/>
        </p:nvCxnSpPr>
        <p:spPr>
          <a:xfrm>
            <a:off x="5753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8" name="Google Shape;1888;p16"/>
          <p:cNvCxnSpPr/>
          <p:nvPr/>
        </p:nvCxnSpPr>
        <p:spPr>
          <a:xfrm>
            <a:off x="5753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9" name="Google Shape;1889;p16"/>
          <p:cNvCxnSpPr/>
          <p:nvPr/>
        </p:nvCxnSpPr>
        <p:spPr>
          <a:xfrm>
            <a:off x="5753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0" name="Google Shape;1890;p16"/>
          <p:cNvCxnSpPr/>
          <p:nvPr/>
        </p:nvCxnSpPr>
        <p:spPr>
          <a:xfrm>
            <a:off x="5753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1" name="Google Shape;1891;p16"/>
          <p:cNvCxnSpPr/>
          <p:nvPr/>
        </p:nvCxnSpPr>
        <p:spPr>
          <a:xfrm>
            <a:off x="5753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2" name="Google Shape;1892;p16"/>
          <p:cNvCxnSpPr/>
          <p:nvPr/>
        </p:nvCxnSpPr>
        <p:spPr>
          <a:xfrm>
            <a:off x="5753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3" name="Google Shape;1893;p16"/>
          <p:cNvCxnSpPr/>
          <p:nvPr/>
        </p:nvCxnSpPr>
        <p:spPr>
          <a:xfrm>
            <a:off x="5753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4" name="Google Shape;1894;p16"/>
          <p:cNvCxnSpPr/>
          <p:nvPr/>
        </p:nvCxnSpPr>
        <p:spPr>
          <a:xfrm flipH="1">
            <a:off x="4991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5" name="Google Shape;1895;p16"/>
          <p:cNvCxnSpPr/>
          <p:nvPr/>
        </p:nvCxnSpPr>
        <p:spPr>
          <a:xfrm flipH="1">
            <a:off x="5753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6" name="Google Shape;1896;p16"/>
          <p:cNvCxnSpPr/>
          <p:nvPr/>
        </p:nvCxnSpPr>
        <p:spPr>
          <a:xfrm>
            <a:off x="6438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16"/>
          <p:cNvCxnSpPr/>
          <p:nvPr/>
        </p:nvCxnSpPr>
        <p:spPr>
          <a:xfrm>
            <a:off x="6438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16"/>
          <p:cNvCxnSpPr/>
          <p:nvPr/>
        </p:nvCxnSpPr>
        <p:spPr>
          <a:xfrm>
            <a:off x="6438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16"/>
          <p:cNvCxnSpPr/>
          <p:nvPr/>
        </p:nvCxnSpPr>
        <p:spPr>
          <a:xfrm>
            <a:off x="6438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16"/>
          <p:cNvCxnSpPr/>
          <p:nvPr/>
        </p:nvCxnSpPr>
        <p:spPr>
          <a:xfrm>
            <a:off x="6438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16"/>
          <p:cNvCxnSpPr/>
          <p:nvPr/>
        </p:nvCxnSpPr>
        <p:spPr>
          <a:xfrm>
            <a:off x="6438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16"/>
          <p:cNvCxnSpPr/>
          <p:nvPr/>
        </p:nvCxnSpPr>
        <p:spPr>
          <a:xfrm>
            <a:off x="6438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16"/>
          <p:cNvCxnSpPr/>
          <p:nvPr/>
        </p:nvCxnSpPr>
        <p:spPr>
          <a:xfrm>
            <a:off x="6438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16"/>
          <p:cNvCxnSpPr/>
          <p:nvPr/>
        </p:nvCxnSpPr>
        <p:spPr>
          <a:xfrm>
            <a:off x="6438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5" name="Google Shape;1905;p16"/>
          <p:cNvCxnSpPr/>
          <p:nvPr/>
        </p:nvCxnSpPr>
        <p:spPr>
          <a:xfrm>
            <a:off x="6438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6" name="Google Shape;1906;p16"/>
          <p:cNvCxnSpPr/>
          <p:nvPr/>
        </p:nvCxnSpPr>
        <p:spPr>
          <a:xfrm>
            <a:off x="6438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7" name="Google Shape;1907;p16"/>
          <p:cNvCxnSpPr/>
          <p:nvPr/>
        </p:nvCxnSpPr>
        <p:spPr>
          <a:xfrm>
            <a:off x="6438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8" name="Google Shape;1908;p16"/>
          <p:cNvCxnSpPr/>
          <p:nvPr/>
        </p:nvCxnSpPr>
        <p:spPr>
          <a:xfrm>
            <a:off x="6438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9" name="Google Shape;1909;p16"/>
          <p:cNvCxnSpPr/>
          <p:nvPr/>
        </p:nvCxnSpPr>
        <p:spPr>
          <a:xfrm>
            <a:off x="64389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0" name="Google Shape;1910;p16"/>
          <p:cNvCxnSpPr/>
          <p:nvPr/>
        </p:nvCxnSpPr>
        <p:spPr>
          <a:xfrm flipH="1">
            <a:off x="5753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1" name="Google Shape;1911;p16"/>
          <p:cNvCxnSpPr/>
          <p:nvPr/>
        </p:nvCxnSpPr>
        <p:spPr>
          <a:xfrm flipH="1">
            <a:off x="6515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2" name="Google Shape;1912;p16"/>
          <p:cNvCxnSpPr/>
          <p:nvPr/>
        </p:nvCxnSpPr>
        <p:spPr>
          <a:xfrm>
            <a:off x="7200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3" name="Google Shape;1913;p16"/>
          <p:cNvCxnSpPr/>
          <p:nvPr/>
        </p:nvCxnSpPr>
        <p:spPr>
          <a:xfrm>
            <a:off x="7200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4" name="Google Shape;1914;p16"/>
          <p:cNvCxnSpPr/>
          <p:nvPr/>
        </p:nvCxnSpPr>
        <p:spPr>
          <a:xfrm>
            <a:off x="7200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5" name="Google Shape;1915;p16"/>
          <p:cNvCxnSpPr/>
          <p:nvPr/>
        </p:nvCxnSpPr>
        <p:spPr>
          <a:xfrm>
            <a:off x="7200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6" name="Google Shape;1916;p16"/>
          <p:cNvCxnSpPr/>
          <p:nvPr/>
        </p:nvCxnSpPr>
        <p:spPr>
          <a:xfrm>
            <a:off x="7200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7" name="Google Shape;1917;p16"/>
          <p:cNvCxnSpPr/>
          <p:nvPr/>
        </p:nvCxnSpPr>
        <p:spPr>
          <a:xfrm>
            <a:off x="7200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8" name="Google Shape;1918;p16"/>
          <p:cNvCxnSpPr/>
          <p:nvPr/>
        </p:nvCxnSpPr>
        <p:spPr>
          <a:xfrm>
            <a:off x="7200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9" name="Google Shape;1919;p16"/>
          <p:cNvCxnSpPr/>
          <p:nvPr/>
        </p:nvCxnSpPr>
        <p:spPr>
          <a:xfrm>
            <a:off x="7200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0" name="Google Shape;1920;p16"/>
          <p:cNvCxnSpPr/>
          <p:nvPr/>
        </p:nvCxnSpPr>
        <p:spPr>
          <a:xfrm>
            <a:off x="7200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16"/>
          <p:cNvCxnSpPr/>
          <p:nvPr/>
        </p:nvCxnSpPr>
        <p:spPr>
          <a:xfrm>
            <a:off x="7200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2" name="Google Shape;1922;p16"/>
          <p:cNvCxnSpPr/>
          <p:nvPr/>
        </p:nvCxnSpPr>
        <p:spPr>
          <a:xfrm>
            <a:off x="7200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3" name="Google Shape;1923;p16"/>
          <p:cNvCxnSpPr/>
          <p:nvPr/>
        </p:nvCxnSpPr>
        <p:spPr>
          <a:xfrm>
            <a:off x="7200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4" name="Google Shape;1924;p16"/>
          <p:cNvCxnSpPr/>
          <p:nvPr/>
        </p:nvCxnSpPr>
        <p:spPr>
          <a:xfrm>
            <a:off x="7200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" name="Google Shape;1925;p16"/>
          <p:cNvCxnSpPr/>
          <p:nvPr/>
        </p:nvCxnSpPr>
        <p:spPr>
          <a:xfrm flipH="1">
            <a:off x="6515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6" name="Google Shape;1926;p16"/>
          <p:cNvCxnSpPr/>
          <p:nvPr/>
        </p:nvCxnSpPr>
        <p:spPr>
          <a:xfrm flipH="1">
            <a:off x="7277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7" name="Google Shape;1927;p16"/>
          <p:cNvCxnSpPr/>
          <p:nvPr/>
        </p:nvCxnSpPr>
        <p:spPr>
          <a:xfrm>
            <a:off x="7962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8" name="Google Shape;1928;p16"/>
          <p:cNvCxnSpPr/>
          <p:nvPr/>
        </p:nvCxnSpPr>
        <p:spPr>
          <a:xfrm>
            <a:off x="7962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9" name="Google Shape;1929;p16"/>
          <p:cNvCxnSpPr/>
          <p:nvPr/>
        </p:nvCxnSpPr>
        <p:spPr>
          <a:xfrm>
            <a:off x="7962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0" name="Google Shape;1930;p16"/>
          <p:cNvCxnSpPr/>
          <p:nvPr/>
        </p:nvCxnSpPr>
        <p:spPr>
          <a:xfrm>
            <a:off x="7962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1" name="Google Shape;1931;p16"/>
          <p:cNvCxnSpPr/>
          <p:nvPr/>
        </p:nvCxnSpPr>
        <p:spPr>
          <a:xfrm>
            <a:off x="7962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2" name="Google Shape;1932;p16"/>
          <p:cNvCxnSpPr/>
          <p:nvPr/>
        </p:nvCxnSpPr>
        <p:spPr>
          <a:xfrm>
            <a:off x="7962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3" name="Google Shape;1933;p16"/>
          <p:cNvCxnSpPr/>
          <p:nvPr/>
        </p:nvCxnSpPr>
        <p:spPr>
          <a:xfrm>
            <a:off x="7962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4" name="Google Shape;1934;p16"/>
          <p:cNvCxnSpPr/>
          <p:nvPr/>
        </p:nvCxnSpPr>
        <p:spPr>
          <a:xfrm>
            <a:off x="7962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5" name="Google Shape;1935;p16"/>
          <p:cNvCxnSpPr/>
          <p:nvPr/>
        </p:nvCxnSpPr>
        <p:spPr>
          <a:xfrm>
            <a:off x="7962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6" name="Google Shape;1936;p16"/>
          <p:cNvCxnSpPr/>
          <p:nvPr/>
        </p:nvCxnSpPr>
        <p:spPr>
          <a:xfrm>
            <a:off x="7962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7" name="Google Shape;1937;p16"/>
          <p:cNvCxnSpPr/>
          <p:nvPr/>
        </p:nvCxnSpPr>
        <p:spPr>
          <a:xfrm>
            <a:off x="7962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8" name="Google Shape;1938;p16"/>
          <p:cNvCxnSpPr/>
          <p:nvPr/>
        </p:nvCxnSpPr>
        <p:spPr>
          <a:xfrm>
            <a:off x="7962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9" name="Google Shape;1939;p16"/>
          <p:cNvCxnSpPr/>
          <p:nvPr/>
        </p:nvCxnSpPr>
        <p:spPr>
          <a:xfrm flipH="1">
            <a:off x="7277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0" name="Google Shape;1940;p16"/>
          <p:cNvCxnSpPr/>
          <p:nvPr/>
        </p:nvCxnSpPr>
        <p:spPr>
          <a:xfrm flipH="1">
            <a:off x="8039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1" name="Google Shape;1941;p16"/>
          <p:cNvCxnSpPr/>
          <p:nvPr/>
        </p:nvCxnSpPr>
        <p:spPr>
          <a:xfrm>
            <a:off x="8724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2" name="Google Shape;1942;p16"/>
          <p:cNvCxnSpPr/>
          <p:nvPr/>
        </p:nvCxnSpPr>
        <p:spPr>
          <a:xfrm>
            <a:off x="8724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3" name="Google Shape;1943;p16"/>
          <p:cNvCxnSpPr/>
          <p:nvPr/>
        </p:nvCxnSpPr>
        <p:spPr>
          <a:xfrm>
            <a:off x="8724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16"/>
          <p:cNvCxnSpPr/>
          <p:nvPr/>
        </p:nvCxnSpPr>
        <p:spPr>
          <a:xfrm>
            <a:off x="8724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5" name="Google Shape;1945;p16"/>
          <p:cNvCxnSpPr/>
          <p:nvPr/>
        </p:nvCxnSpPr>
        <p:spPr>
          <a:xfrm>
            <a:off x="8724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" name="Google Shape;1946;p16"/>
          <p:cNvCxnSpPr/>
          <p:nvPr/>
        </p:nvCxnSpPr>
        <p:spPr>
          <a:xfrm>
            <a:off x="8724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7" name="Google Shape;1947;p16"/>
          <p:cNvCxnSpPr/>
          <p:nvPr/>
        </p:nvCxnSpPr>
        <p:spPr>
          <a:xfrm>
            <a:off x="8724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" name="Google Shape;1948;p16"/>
          <p:cNvCxnSpPr/>
          <p:nvPr/>
        </p:nvCxnSpPr>
        <p:spPr>
          <a:xfrm>
            <a:off x="8724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9" name="Google Shape;1949;p16"/>
          <p:cNvCxnSpPr/>
          <p:nvPr/>
        </p:nvCxnSpPr>
        <p:spPr>
          <a:xfrm>
            <a:off x="8724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0" name="Google Shape;1950;p16"/>
          <p:cNvCxnSpPr/>
          <p:nvPr/>
        </p:nvCxnSpPr>
        <p:spPr>
          <a:xfrm>
            <a:off x="8724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1" name="Google Shape;1951;p16"/>
          <p:cNvCxnSpPr/>
          <p:nvPr/>
        </p:nvCxnSpPr>
        <p:spPr>
          <a:xfrm>
            <a:off x="8724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2" name="Google Shape;1952;p16"/>
          <p:cNvCxnSpPr/>
          <p:nvPr/>
        </p:nvCxnSpPr>
        <p:spPr>
          <a:xfrm flipH="1">
            <a:off x="8039104" y="3242100"/>
            <a:ext cx="141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3" name="Google Shape;1953;p16"/>
          <p:cNvCxnSpPr/>
          <p:nvPr/>
        </p:nvCxnSpPr>
        <p:spPr>
          <a:xfrm flipH="1">
            <a:off x="8801104" y="3242100"/>
            <a:ext cx="65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4" name="Google Shape;1954;p16"/>
          <p:cNvCxnSpPr/>
          <p:nvPr/>
        </p:nvCxnSpPr>
        <p:spPr>
          <a:xfrm>
            <a:off x="9456004" y="3242100"/>
            <a:ext cx="7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5" name="Google Shape;1955;p16"/>
          <p:cNvCxnSpPr/>
          <p:nvPr/>
        </p:nvCxnSpPr>
        <p:spPr>
          <a:xfrm>
            <a:off x="9464600" y="3248900"/>
            <a:ext cx="830400" cy="173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6" name="Google Shape;1956;p16"/>
          <p:cNvCxnSpPr/>
          <p:nvPr/>
        </p:nvCxnSpPr>
        <p:spPr>
          <a:xfrm>
            <a:off x="9456004" y="3242100"/>
            <a:ext cx="160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7" name="Google Shape;1957;p16"/>
          <p:cNvCxnSpPr/>
          <p:nvPr/>
        </p:nvCxnSpPr>
        <p:spPr>
          <a:xfrm>
            <a:off x="9456004" y="3242100"/>
            <a:ext cx="236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8" name="Google Shape;1958;p16"/>
          <p:cNvCxnSpPr/>
          <p:nvPr/>
        </p:nvCxnSpPr>
        <p:spPr>
          <a:xfrm>
            <a:off x="9456004" y="3242100"/>
            <a:ext cx="30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9" name="Google Shape;1959;p16"/>
          <p:cNvCxnSpPr/>
          <p:nvPr/>
        </p:nvCxnSpPr>
        <p:spPr>
          <a:xfrm>
            <a:off x="9456004" y="3242100"/>
            <a:ext cx="38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0" name="Google Shape;1960;p16"/>
          <p:cNvCxnSpPr/>
          <p:nvPr/>
        </p:nvCxnSpPr>
        <p:spPr>
          <a:xfrm>
            <a:off x="9456004" y="3242100"/>
            <a:ext cx="460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1" name="Google Shape;1961;p16"/>
          <p:cNvCxnSpPr/>
          <p:nvPr/>
        </p:nvCxnSpPr>
        <p:spPr>
          <a:xfrm>
            <a:off x="9456004" y="3242100"/>
            <a:ext cx="533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2" name="Google Shape;1962;p16"/>
          <p:cNvCxnSpPr/>
          <p:nvPr/>
        </p:nvCxnSpPr>
        <p:spPr>
          <a:xfrm>
            <a:off x="9456004" y="3242100"/>
            <a:ext cx="609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3" name="Google Shape;1963;p16"/>
          <p:cNvCxnSpPr/>
          <p:nvPr/>
        </p:nvCxnSpPr>
        <p:spPr>
          <a:xfrm>
            <a:off x="9456004" y="3242100"/>
            <a:ext cx="681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4" name="Google Shape;1964;p16"/>
          <p:cNvCxnSpPr/>
          <p:nvPr/>
        </p:nvCxnSpPr>
        <p:spPr>
          <a:xfrm flipH="1">
            <a:off x="2019416" y="3242113"/>
            <a:ext cx="220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5" name="Google Shape;1965;p16"/>
          <p:cNvCxnSpPr/>
          <p:nvPr/>
        </p:nvCxnSpPr>
        <p:spPr>
          <a:xfrm flipH="1">
            <a:off x="2019399" y="3242113"/>
            <a:ext cx="295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6" name="Google Shape;1966;p16"/>
          <p:cNvCxnSpPr/>
          <p:nvPr/>
        </p:nvCxnSpPr>
        <p:spPr>
          <a:xfrm flipH="1">
            <a:off x="2019382" y="3242113"/>
            <a:ext cx="369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7" name="Google Shape;1967;p16"/>
          <p:cNvCxnSpPr/>
          <p:nvPr/>
        </p:nvCxnSpPr>
        <p:spPr>
          <a:xfrm flipH="1">
            <a:off x="2019365" y="3242113"/>
            <a:ext cx="444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8" name="Google Shape;1968;p16"/>
          <p:cNvCxnSpPr/>
          <p:nvPr/>
        </p:nvCxnSpPr>
        <p:spPr>
          <a:xfrm flipH="1">
            <a:off x="2019348" y="3242113"/>
            <a:ext cx="519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9" name="Google Shape;1969;p16"/>
          <p:cNvCxnSpPr/>
          <p:nvPr/>
        </p:nvCxnSpPr>
        <p:spPr>
          <a:xfrm flipH="1">
            <a:off x="2019338" y="3242100"/>
            <a:ext cx="594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0" name="Google Shape;1970;p16"/>
          <p:cNvCxnSpPr/>
          <p:nvPr/>
        </p:nvCxnSpPr>
        <p:spPr>
          <a:xfrm flipH="1">
            <a:off x="2019321" y="3242100"/>
            <a:ext cx="66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1" name="Google Shape;1971;p16"/>
          <p:cNvCxnSpPr/>
          <p:nvPr/>
        </p:nvCxnSpPr>
        <p:spPr>
          <a:xfrm flipH="1">
            <a:off x="2019304" y="3242100"/>
            <a:ext cx="74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16"/>
          <p:cNvCxnSpPr/>
          <p:nvPr/>
        </p:nvCxnSpPr>
        <p:spPr>
          <a:xfrm flipH="1">
            <a:off x="2781399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3" name="Google Shape;1973;p16"/>
          <p:cNvCxnSpPr/>
          <p:nvPr/>
        </p:nvCxnSpPr>
        <p:spPr>
          <a:xfrm flipH="1">
            <a:off x="2781382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4" name="Google Shape;1974;p16"/>
          <p:cNvCxnSpPr/>
          <p:nvPr/>
        </p:nvCxnSpPr>
        <p:spPr>
          <a:xfrm flipH="1">
            <a:off x="2781365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5" name="Google Shape;1975;p16"/>
          <p:cNvCxnSpPr/>
          <p:nvPr/>
        </p:nvCxnSpPr>
        <p:spPr>
          <a:xfrm flipH="1">
            <a:off x="2781348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6" name="Google Shape;1976;p16"/>
          <p:cNvCxnSpPr/>
          <p:nvPr/>
        </p:nvCxnSpPr>
        <p:spPr>
          <a:xfrm flipH="1">
            <a:off x="2781338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7" name="Google Shape;1977;p16"/>
          <p:cNvCxnSpPr/>
          <p:nvPr/>
        </p:nvCxnSpPr>
        <p:spPr>
          <a:xfrm flipH="1">
            <a:off x="2781321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8" name="Google Shape;1978;p16"/>
          <p:cNvCxnSpPr/>
          <p:nvPr/>
        </p:nvCxnSpPr>
        <p:spPr>
          <a:xfrm flipH="1">
            <a:off x="2781304" y="3242100"/>
            <a:ext cx="667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9" name="Google Shape;1979;p16"/>
          <p:cNvCxnSpPr/>
          <p:nvPr/>
        </p:nvCxnSpPr>
        <p:spPr>
          <a:xfrm flipH="1">
            <a:off x="3513382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0" name="Google Shape;1980;p16"/>
          <p:cNvCxnSpPr/>
          <p:nvPr/>
        </p:nvCxnSpPr>
        <p:spPr>
          <a:xfrm flipH="1">
            <a:off x="3513365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1" name="Google Shape;1981;p16"/>
          <p:cNvCxnSpPr/>
          <p:nvPr/>
        </p:nvCxnSpPr>
        <p:spPr>
          <a:xfrm flipH="1">
            <a:off x="3513348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2" name="Google Shape;1982;p16"/>
          <p:cNvCxnSpPr/>
          <p:nvPr/>
        </p:nvCxnSpPr>
        <p:spPr>
          <a:xfrm flipH="1">
            <a:off x="3513338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3" name="Google Shape;1983;p16"/>
          <p:cNvCxnSpPr/>
          <p:nvPr/>
        </p:nvCxnSpPr>
        <p:spPr>
          <a:xfrm flipH="1">
            <a:off x="3513321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4" name="Google Shape;1984;p16"/>
          <p:cNvCxnSpPr/>
          <p:nvPr/>
        </p:nvCxnSpPr>
        <p:spPr>
          <a:xfrm flipH="1">
            <a:off x="3513304" y="3242100"/>
            <a:ext cx="594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5" name="Google Shape;1985;p16"/>
          <p:cNvCxnSpPr/>
          <p:nvPr/>
        </p:nvCxnSpPr>
        <p:spPr>
          <a:xfrm flipH="1">
            <a:off x="4275365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6" name="Google Shape;1986;p16"/>
          <p:cNvCxnSpPr/>
          <p:nvPr/>
        </p:nvCxnSpPr>
        <p:spPr>
          <a:xfrm flipH="1">
            <a:off x="4275348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7" name="Google Shape;1987;p16"/>
          <p:cNvCxnSpPr/>
          <p:nvPr/>
        </p:nvCxnSpPr>
        <p:spPr>
          <a:xfrm flipH="1">
            <a:off x="4275338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8" name="Google Shape;1988;p16"/>
          <p:cNvCxnSpPr/>
          <p:nvPr/>
        </p:nvCxnSpPr>
        <p:spPr>
          <a:xfrm flipH="1">
            <a:off x="4275321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9" name="Google Shape;1989;p16"/>
          <p:cNvCxnSpPr/>
          <p:nvPr/>
        </p:nvCxnSpPr>
        <p:spPr>
          <a:xfrm flipH="1">
            <a:off x="4275304" y="3242100"/>
            <a:ext cx="5180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0" name="Google Shape;1990;p16"/>
          <p:cNvCxnSpPr/>
          <p:nvPr/>
        </p:nvCxnSpPr>
        <p:spPr>
          <a:xfrm flipH="1">
            <a:off x="5037348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1" name="Google Shape;1991;p16"/>
          <p:cNvCxnSpPr/>
          <p:nvPr/>
        </p:nvCxnSpPr>
        <p:spPr>
          <a:xfrm flipH="1">
            <a:off x="5037338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2" name="Google Shape;1992;p16"/>
          <p:cNvCxnSpPr/>
          <p:nvPr/>
        </p:nvCxnSpPr>
        <p:spPr>
          <a:xfrm flipH="1">
            <a:off x="5037321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3" name="Google Shape;1993;p16"/>
          <p:cNvCxnSpPr/>
          <p:nvPr/>
        </p:nvCxnSpPr>
        <p:spPr>
          <a:xfrm flipH="1">
            <a:off x="5037304" y="3242100"/>
            <a:ext cx="441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4" name="Google Shape;1994;p16"/>
          <p:cNvCxnSpPr/>
          <p:nvPr/>
        </p:nvCxnSpPr>
        <p:spPr>
          <a:xfrm flipH="1">
            <a:off x="5799338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5" name="Google Shape;1995;p16"/>
          <p:cNvCxnSpPr/>
          <p:nvPr/>
        </p:nvCxnSpPr>
        <p:spPr>
          <a:xfrm flipH="1">
            <a:off x="5799321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6" name="Google Shape;1996;p16"/>
          <p:cNvCxnSpPr/>
          <p:nvPr/>
        </p:nvCxnSpPr>
        <p:spPr>
          <a:xfrm flipH="1">
            <a:off x="5799304" y="3242100"/>
            <a:ext cx="365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7" name="Google Shape;1997;p16"/>
          <p:cNvCxnSpPr/>
          <p:nvPr/>
        </p:nvCxnSpPr>
        <p:spPr>
          <a:xfrm flipH="1">
            <a:off x="6515121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8" name="Google Shape;1998;p16"/>
          <p:cNvCxnSpPr/>
          <p:nvPr/>
        </p:nvCxnSpPr>
        <p:spPr>
          <a:xfrm flipH="1">
            <a:off x="6515104" y="3242100"/>
            <a:ext cx="29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9" name="Google Shape;1999;p16"/>
          <p:cNvCxnSpPr/>
          <p:nvPr/>
        </p:nvCxnSpPr>
        <p:spPr>
          <a:xfrm flipH="1">
            <a:off x="7277104" y="3242100"/>
            <a:ext cx="21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0" name="Google Shape;2000;p16"/>
          <p:cNvCxnSpPr>
            <a:stCxn id="1768" idx="1"/>
            <a:endCxn id="1815" idx="0"/>
          </p:cNvCxnSpPr>
          <p:nvPr/>
        </p:nvCxnSpPr>
        <p:spPr>
          <a:xfrm flipH="1">
            <a:off x="2019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1" name="Google Shape;2001;p16"/>
          <p:cNvCxnSpPr>
            <a:stCxn id="1768" idx="1"/>
            <a:endCxn id="1816" idx="0"/>
          </p:cNvCxnSpPr>
          <p:nvPr/>
        </p:nvCxnSpPr>
        <p:spPr>
          <a:xfrm flipH="1">
            <a:off x="2781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2" name="Google Shape;2002;p16"/>
          <p:cNvCxnSpPr>
            <a:stCxn id="1768" idx="1"/>
            <a:endCxn id="1764" idx="0"/>
          </p:cNvCxnSpPr>
          <p:nvPr/>
        </p:nvCxnSpPr>
        <p:spPr>
          <a:xfrm flipH="1">
            <a:off x="3513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3" name="Google Shape;2003;p16"/>
          <p:cNvCxnSpPr>
            <a:stCxn id="1768" idx="1"/>
            <a:endCxn id="1800" idx="0"/>
          </p:cNvCxnSpPr>
          <p:nvPr/>
        </p:nvCxnSpPr>
        <p:spPr>
          <a:xfrm>
            <a:off x="3849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4" name="Google Shape;2004;p16"/>
          <p:cNvCxnSpPr>
            <a:stCxn id="1768" idx="1"/>
            <a:endCxn id="1801" idx="0"/>
          </p:cNvCxnSpPr>
          <p:nvPr/>
        </p:nvCxnSpPr>
        <p:spPr>
          <a:xfrm>
            <a:off x="3849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5" name="Google Shape;2005;p16"/>
          <p:cNvCxnSpPr>
            <a:stCxn id="1768" idx="1"/>
            <a:endCxn id="1802" idx="0"/>
          </p:cNvCxnSpPr>
          <p:nvPr/>
        </p:nvCxnSpPr>
        <p:spPr>
          <a:xfrm>
            <a:off x="3849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6" name="Google Shape;2006;p16"/>
          <p:cNvCxnSpPr>
            <a:stCxn id="1768" idx="1"/>
            <a:endCxn id="1803" idx="0"/>
          </p:cNvCxnSpPr>
          <p:nvPr/>
        </p:nvCxnSpPr>
        <p:spPr>
          <a:xfrm>
            <a:off x="3849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7" name="Google Shape;2007;p16"/>
          <p:cNvCxnSpPr>
            <a:stCxn id="1768" idx="1"/>
            <a:endCxn id="1804" idx="0"/>
          </p:cNvCxnSpPr>
          <p:nvPr/>
        </p:nvCxnSpPr>
        <p:spPr>
          <a:xfrm>
            <a:off x="3849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8" name="Google Shape;2008;p16"/>
          <p:cNvCxnSpPr>
            <a:stCxn id="1768" idx="1"/>
            <a:endCxn id="1805" idx="0"/>
          </p:cNvCxnSpPr>
          <p:nvPr/>
        </p:nvCxnSpPr>
        <p:spPr>
          <a:xfrm>
            <a:off x="3849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9" name="Google Shape;2009;p16"/>
          <p:cNvCxnSpPr>
            <a:stCxn id="1768" idx="1"/>
            <a:endCxn id="1806" idx="7"/>
          </p:cNvCxnSpPr>
          <p:nvPr/>
        </p:nvCxnSpPr>
        <p:spPr>
          <a:xfrm>
            <a:off x="384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0" name="Google Shape;2010;p16"/>
          <p:cNvCxnSpPr>
            <a:stCxn id="1768" idx="1"/>
            <a:endCxn id="1807" idx="0"/>
          </p:cNvCxnSpPr>
          <p:nvPr/>
        </p:nvCxnSpPr>
        <p:spPr>
          <a:xfrm>
            <a:off x="3849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1" name="Google Shape;2011;p16"/>
          <p:cNvCxnSpPr>
            <a:stCxn id="1768" idx="1"/>
            <a:endCxn id="1808" idx="0"/>
          </p:cNvCxnSpPr>
          <p:nvPr/>
        </p:nvCxnSpPr>
        <p:spPr>
          <a:xfrm>
            <a:off x="3849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2" name="Google Shape;2012;p16"/>
          <p:cNvCxnSpPr>
            <a:stCxn id="1768" idx="1"/>
            <a:endCxn id="1809" idx="0"/>
          </p:cNvCxnSpPr>
          <p:nvPr/>
        </p:nvCxnSpPr>
        <p:spPr>
          <a:xfrm>
            <a:off x="3849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3" name="Google Shape;2013;p16"/>
          <p:cNvCxnSpPr>
            <a:stCxn id="1768" idx="1"/>
            <a:endCxn id="1810" idx="0"/>
          </p:cNvCxnSpPr>
          <p:nvPr/>
        </p:nvCxnSpPr>
        <p:spPr>
          <a:xfrm>
            <a:off x="3849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4" name="Google Shape;2014;p16"/>
          <p:cNvCxnSpPr>
            <a:stCxn id="1768" idx="1"/>
            <a:endCxn id="1811" idx="0"/>
          </p:cNvCxnSpPr>
          <p:nvPr/>
        </p:nvCxnSpPr>
        <p:spPr>
          <a:xfrm>
            <a:off x="3849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5" name="Google Shape;2015;p16"/>
          <p:cNvCxnSpPr>
            <a:stCxn id="1768" idx="1"/>
            <a:endCxn id="1812" idx="0"/>
          </p:cNvCxnSpPr>
          <p:nvPr/>
        </p:nvCxnSpPr>
        <p:spPr>
          <a:xfrm>
            <a:off x="3849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6" name="Google Shape;2016;p16"/>
          <p:cNvCxnSpPr>
            <a:stCxn id="1768" idx="1"/>
            <a:endCxn id="1813" idx="0"/>
          </p:cNvCxnSpPr>
          <p:nvPr/>
        </p:nvCxnSpPr>
        <p:spPr>
          <a:xfrm>
            <a:off x="3849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7" name="Google Shape;2017;p16"/>
          <p:cNvCxnSpPr>
            <a:stCxn id="1768" idx="1"/>
            <a:endCxn id="1814" idx="0"/>
          </p:cNvCxnSpPr>
          <p:nvPr/>
        </p:nvCxnSpPr>
        <p:spPr>
          <a:xfrm>
            <a:off x="3849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8" name="Google Shape;2018;p16"/>
          <p:cNvCxnSpPr>
            <a:stCxn id="1768" idx="1"/>
            <a:endCxn id="1817" idx="0"/>
          </p:cNvCxnSpPr>
          <p:nvPr/>
        </p:nvCxnSpPr>
        <p:spPr>
          <a:xfrm>
            <a:off x="3849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9" name="Google Shape;2019;p16"/>
          <p:cNvCxnSpPr>
            <a:stCxn id="1768" idx="1"/>
            <a:endCxn id="1818" idx="0"/>
          </p:cNvCxnSpPr>
          <p:nvPr/>
        </p:nvCxnSpPr>
        <p:spPr>
          <a:xfrm>
            <a:off x="38491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0" name="Google Shape;2020;p16"/>
          <p:cNvCxnSpPr/>
          <p:nvPr/>
        </p:nvCxnSpPr>
        <p:spPr>
          <a:xfrm flipH="1">
            <a:off x="2781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1" name="Google Shape;2021;p16"/>
          <p:cNvCxnSpPr/>
          <p:nvPr/>
        </p:nvCxnSpPr>
        <p:spPr>
          <a:xfrm flipH="1">
            <a:off x="3543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2" name="Google Shape;2022;p16"/>
          <p:cNvCxnSpPr/>
          <p:nvPr/>
        </p:nvCxnSpPr>
        <p:spPr>
          <a:xfrm flipH="1">
            <a:off x="4275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3" name="Google Shape;2023;p16"/>
          <p:cNvCxnSpPr/>
          <p:nvPr/>
        </p:nvCxnSpPr>
        <p:spPr>
          <a:xfrm>
            <a:off x="4611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4" name="Google Shape;2024;p16"/>
          <p:cNvCxnSpPr/>
          <p:nvPr/>
        </p:nvCxnSpPr>
        <p:spPr>
          <a:xfrm>
            <a:off x="4611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5" name="Google Shape;2025;p16"/>
          <p:cNvCxnSpPr/>
          <p:nvPr/>
        </p:nvCxnSpPr>
        <p:spPr>
          <a:xfrm>
            <a:off x="4611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6" name="Google Shape;2026;p16"/>
          <p:cNvCxnSpPr/>
          <p:nvPr/>
        </p:nvCxnSpPr>
        <p:spPr>
          <a:xfrm>
            <a:off x="4611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7" name="Google Shape;2027;p16"/>
          <p:cNvCxnSpPr/>
          <p:nvPr/>
        </p:nvCxnSpPr>
        <p:spPr>
          <a:xfrm>
            <a:off x="4611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8" name="Google Shape;2028;p16"/>
          <p:cNvCxnSpPr/>
          <p:nvPr/>
        </p:nvCxnSpPr>
        <p:spPr>
          <a:xfrm>
            <a:off x="4611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9" name="Google Shape;2029;p16"/>
          <p:cNvCxnSpPr/>
          <p:nvPr/>
        </p:nvCxnSpPr>
        <p:spPr>
          <a:xfrm>
            <a:off x="461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0" name="Google Shape;2030;p16"/>
          <p:cNvCxnSpPr/>
          <p:nvPr/>
        </p:nvCxnSpPr>
        <p:spPr>
          <a:xfrm>
            <a:off x="4611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1" name="Google Shape;2031;p16"/>
          <p:cNvCxnSpPr/>
          <p:nvPr/>
        </p:nvCxnSpPr>
        <p:spPr>
          <a:xfrm>
            <a:off x="4611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2" name="Google Shape;2032;p16"/>
          <p:cNvCxnSpPr/>
          <p:nvPr/>
        </p:nvCxnSpPr>
        <p:spPr>
          <a:xfrm>
            <a:off x="4611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3" name="Google Shape;2033;p16"/>
          <p:cNvCxnSpPr/>
          <p:nvPr/>
        </p:nvCxnSpPr>
        <p:spPr>
          <a:xfrm>
            <a:off x="4611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4" name="Google Shape;2034;p16"/>
          <p:cNvCxnSpPr/>
          <p:nvPr/>
        </p:nvCxnSpPr>
        <p:spPr>
          <a:xfrm>
            <a:off x="4611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5" name="Google Shape;2035;p16"/>
          <p:cNvCxnSpPr/>
          <p:nvPr/>
        </p:nvCxnSpPr>
        <p:spPr>
          <a:xfrm>
            <a:off x="4611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16"/>
          <p:cNvCxnSpPr/>
          <p:nvPr/>
        </p:nvCxnSpPr>
        <p:spPr>
          <a:xfrm>
            <a:off x="4611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7" name="Google Shape;2037;p16"/>
          <p:cNvCxnSpPr/>
          <p:nvPr/>
        </p:nvCxnSpPr>
        <p:spPr>
          <a:xfrm>
            <a:off x="4611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8" name="Google Shape;2038;p16"/>
          <p:cNvCxnSpPr/>
          <p:nvPr/>
        </p:nvCxnSpPr>
        <p:spPr>
          <a:xfrm>
            <a:off x="4611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9" name="Google Shape;2039;p16"/>
          <p:cNvCxnSpPr/>
          <p:nvPr/>
        </p:nvCxnSpPr>
        <p:spPr>
          <a:xfrm flipH="1">
            <a:off x="3543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0" name="Google Shape;2040;p16"/>
          <p:cNvCxnSpPr/>
          <p:nvPr/>
        </p:nvCxnSpPr>
        <p:spPr>
          <a:xfrm flipH="1">
            <a:off x="4305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1" name="Google Shape;2041;p16"/>
          <p:cNvCxnSpPr/>
          <p:nvPr/>
        </p:nvCxnSpPr>
        <p:spPr>
          <a:xfrm flipH="1">
            <a:off x="5037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2" name="Google Shape;2042;p16"/>
          <p:cNvCxnSpPr/>
          <p:nvPr/>
        </p:nvCxnSpPr>
        <p:spPr>
          <a:xfrm>
            <a:off x="5373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16"/>
          <p:cNvCxnSpPr/>
          <p:nvPr/>
        </p:nvCxnSpPr>
        <p:spPr>
          <a:xfrm>
            <a:off x="5373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4" name="Google Shape;2044;p16"/>
          <p:cNvCxnSpPr/>
          <p:nvPr/>
        </p:nvCxnSpPr>
        <p:spPr>
          <a:xfrm>
            <a:off x="5373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5" name="Google Shape;2045;p16"/>
          <p:cNvCxnSpPr/>
          <p:nvPr/>
        </p:nvCxnSpPr>
        <p:spPr>
          <a:xfrm>
            <a:off x="5373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6" name="Google Shape;2046;p16"/>
          <p:cNvCxnSpPr/>
          <p:nvPr/>
        </p:nvCxnSpPr>
        <p:spPr>
          <a:xfrm>
            <a:off x="5373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7" name="Google Shape;2047;p16"/>
          <p:cNvCxnSpPr/>
          <p:nvPr/>
        </p:nvCxnSpPr>
        <p:spPr>
          <a:xfrm>
            <a:off x="5373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8" name="Google Shape;2048;p16"/>
          <p:cNvCxnSpPr/>
          <p:nvPr/>
        </p:nvCxnSpPr>
        <p:spPr>
          <a:xfrm>
            <a:off x="537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9" name="Google Shape;2049;p16"/>
          <p:cNvCxnSpPr/>
          <p:nvPr/>
        </p:nvCxnSpPr>
        <p:spPr>
          <a:xfrm>
            <a:off x="5373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0" name="Google Shape;2050;p16"/>
          <p:cNvCxnSpPr/>
          <p:nvPr/>
        </p:nvCxnSpPr>
        <p:spPr>
          <a:xfrm>
            <a:off x="5373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1" name="Google Shape;2051;p16"/>
          <p:cNvCxnSpPr/>
          <p:nvPr/>
        </p:nvCxnSpPr>
        <p:spPr>
          <a:xfrm>
            <a:off x="5373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2" name="Google Shape;2052;p16"/>
          <p:cNvCxnSpPr/>
          <p:nvPr/>
        </p:nvCxnSpPr>
        <p:spPr>
          <a:xfrm>
            <a:off x="5373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3" name="Google Shape;2053;p16"/>
          <p:cNvCxnSpPr/>
          <p:nvPr/>
        </p:nvCxnSpPr>
        <p:spPr>
          <a:xfrm>
            <a:off x="5373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4" name="Google Shape;2054;p16"/>
          <p:cNvCxnSpPr/>
          <p:nvPr/>
        </p:nvCxnSpPr>
        <p:spPr>
          <a:xfrm>
            <a:off x="5373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5" name="Google Shape;2055;p16"/>
          <p:cNvCxnSpPr/>
          <p:nvPr/>
        </p:nvCxnSpPr>
        <p:spPr>
          <a:xfrm>
            <a:off x="5373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6" name="Google Shape;2056;p16"/>
          <p:cNvCxnSpPr/>
          <p:nvPr/>
        </p:nvCxnSpPr>
        <p:spPr>
          <a:xfrm>
            <a:off x="5373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7" name="Google Shape;2057;p16"/>
          <p:cNvCxnSpPr/>
          <p:nvPr/>
        </p:nvCxnSpPr>
        <p:spPr>
          <a:xfrm flipH="1">
            <a:off x="4305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16"/>
          <p:cNvCxnSpPr/>
          <p:nvPr/>
        </p:nvCxnSpPr>
        <p:spPr>
          <a:xfrm flipH="1">
            <a:off x="5067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16"/>
          <p:cNvCxnSpPr/>
          <p:nvPr/>
        </p:nvCxnSpPr>
        <p:spPr>
          <a:xfrm flipH="1">
            <a:off x="5799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16"/>
          <p:cNvCxnSpPr/>
          <p:nvPr/>
        </p:nvCxnSpPr>
        <p:spPr>
          <a:xfrm>
            <a:off x="6135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16"/>
          <p:cNvCxnSpPr/>
          <p:nvPr/>
        </p:nvCxnSpPr>
        <p:spPr>
          <a:xfrm>
            <a:off x="6135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2" name="Google Shape;2062;p16"/>
          <p:cNvCxnSpPr/>
          <p:nvPr/>
        </p:nvCxnSpPr>
        <p:spPr>
          <a:xfrm>
            <a:off x="6135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3" name="Google Shape;2063;p16"/>
          <p:cNvCxnSpPr/>
          <p:nvPr/>
        </p:nvCxnSpPr>
        <p:spPr>
          <a:xfrm>
            <a:off x="6135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4" name="Google Shape;2064;p16"/>
          <p:cNvCxnSpPr/>
          <p:nvPr/>
        </p:nvCxnSpPr>
        <p:spPr>
          <a:xfrm>
            <a:off x="6135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5" name="Google Shape;2065;p16"/>
          <p:cNvCxnSpPr/>
          <p:nvPr/>
        </p:nvCxnSpPr>
        <p:spPr>
          <a:xfrm>
            <a:off x="6135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6" name="Google Shape;2066;p16"/>
          <p:cNvCxnSpPr/>
          <p:nvPr/>
        </p:nvCxnSpPr>
        <p:spPr>
          <a:xfrm>
            <a:off x="6135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7" name="Google Shape;2067;p16"/>
          <p:cNvCxnSpPr/>
          <p:nvPr/>
        </p:nvCxnSpPr>
        <p:spPr>
          <a:xfrm>
            <a:off x="6135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8" name="Google Shape;2068;p16"/>
          <p:cNvCxnSpPr/>
          <p:nvPr/>
        </p:nvCxnSpPr>
        <p:spPr>
          <a:xfrm>
            <a:off x="6135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9" name="Google Shape;2069;p16"/>
          <p:cNvCxnSpPr/>
          <p:nvPr/>
        </p:nvCxnSpPr>
        <p:spPr>
          <a:xfrm>
            <a:off x="6135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0" name="Google Shape;2070;p16"/>
          <p:cNvCxnSpPr/>
          <p:nvPr/>
        </p:nvCxnSpPr>
        <p:spPr>
          <a:xfrm>
            <a:off x="6135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1" name="Google Shape;2071;p16"/>
          <p:cNvCxnSpPr/>
          <p:nvPr/>
        </p:nvCxnSpPr>
        <p:spPr>
          <a:xfrm>
            <a:off x="6135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2" name="Google Shape;2072;p16"/>
          <p:cNvCxnSpPr/>
          <p:nvPr/>
        </p:nvCxnSpPr>
        <p:spPr>
          <a:xfrm>
            <a:off x="6135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3" name="Google Shape;2073;p16"/>
          <p:cNvCxnSpPr/>
          <p:nvPr/>
        </p:nvCxnSpPr>
        <p:spPr>
          <a:xfrm>
            <a:off x="6135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4" name="Google Shape;2074;p16"/>
          <p:cNvCxnSpPr>
            <a:endCxn id="1801" idx="0"/>
          </p:cNvCxnSpPr>
          <p:nvPr/>
        </p:nvCxnSpPr>
        <p:spPr>
          <a:xfrm flipH="1">
            <a:off x="503730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5" name="Google Shape;2075;p16"/>
          <p:cNvCxnSpPr/>
          <p:nvPr/>
        </p:nvCxnSpPr>
        <p:spPr>
          <a:xfrm flipH="1">
            <a:off x="5753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6" name="Google Shape;2076;p16"/>
          <p:cNvCxnSpPr/>
          <p:nvPr/>
        </p:nvCxnSpPr>
        <p:spPr>
          <a:xfrm flipH="1">
            <a:off x="6485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7" name="Google Shape;2077;p16"/>
          <p:cNvCxnSpPr/>
          <p:nvPr/>
        </p:nvCxnSpPr>
        <p:spPr>
          <a:xfrm>
            <a:off x="6820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8" name="Google Shape;2078;p16"/>
          <p:cNvCxnSpPr/>
          <p:nvPr/>
        </p:nvCxnSpPr>
        <p:spPr>
          <a:xfrm>
            <a:off x="6820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9" name="Google Shape;2079;p16"/>
          <p:cNvCxnSpPr/>
          <p:nvPr/>
        </p:nvCxnSpPr>
        <p:spPr>
          <a:xfrm>
            <a:off x="6820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0" name="Google Shape;2080;p16"/>
          <p:cNvCxnSpPr/>
          <p:nvPr/>
        </p:nvCxnSpPr>
        <p:spPr>
          <a:xfrm>
            <a:off x="6820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16"/>
          <p:cNvCxnSpPr/>
          <p:nvPr/>
        </p:nvCxnSpPr>
        <p:spPr>
          <a:xfrm>
            <a:off x="6820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16"/>
          <p:cNvCxnSpPr/>
          <p:nvPr/>
        </p:nvCxnSpPr>
        <p:spPr>
          <a:xfrm>
            <a:off x="6820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16"/>
          <p:cNvCxnSpPr/>
          <p:nvPr/>
        </p:nvCxnSpPr>
        <p:spPr>
          <a:xfrm>
            <a:off x="682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16"/>
          <p:cNvCxnSpPr/>
          <p:nvPr/>
        </p:nvCxnSpPr>
        <p:spPr>
          <a:xfrm>
            <a:off x="6820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16"/>
          <p:cNvCxnSpPr/>
          <p:nvPr/>
        </p:nvCxnSpPr>
        <p:spPr>
          <a:xfrm>
            <a:off x="6820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16"/>
          <p:cNvCxnSpPr/>
          <p:nvPr/>
        </p:nvCxnSpPr>
        <p:spPr>
          <a:xfrm>
            <a:off x="6820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16"/>
          <p:cNvCxnSpPr/>
          <p:nvPr/>
        </p:nvCxnSpPr>
        <p:spPr>
          <a:xfrm>
            <a:off x="6820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16"/>
          <p:cNvCxnSpPr/>
          <p:nvPr/>
        </p:nvCxnSpPr>
        <p:spPr>
          <a:xfrm>
            <a:off x="6820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9" name="Google Shape;2089;p16"/>
          <p:cNvCxnSpPr/>
          <p:nvPr/>
        </p:nvCxnSpPr>
        <p:spPr>
          <a:xfrm>
            <a:off x="68209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0" name="Google Shape;2090;p16"/>
          <p:cNvCxnSpPr/>
          <p:nvPr/>
        </p:nvCxnSpPr>
        <p:spPr>
          <a:xfrm flipH="1">
            <a:off x="5753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1" name="Google Shape;2091;p16"/>
          <p:cNvCxnSpPr/>
          <p:nvPr/>
        </p:nvCxnSpPr>
        <p:spPr>
          <a:xfrm flipH="1">
            <a:off x="6515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2" name="Google Shape;2092;p16"/>
          <p:cNvCxnSpPr/>
          <p:nvPr/>
        </p:nvCxnSpPr>
        <p:spPr>
          <a:xfrm flipH="1">
            <a:off x="7247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3" name="Google Shape;2093;p16"/>
          <p:cNvCxnSpPr/>
          <p:nvPr/>
        </p:nvCxnSpPr>
        <p:spPr>
          <a:xfrm>
            <a:off x="7582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4" name="Google Shape;2094;p16"/>
          <p:cNvCxnSpPr/>
          <p:nvPr/>
        </p:nvCxnSpPr>
        <p:spPr>
          <a:xfrm>
            <a:off x="7582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5" name="Google Shape;2095;p16"/>
          <p:cNvCxnSpPr/>
          <p:nvPr/>
        </p:nvCxnSpPr>
        <p:spPr>
          <a:xfrm>
            <a:off x="7582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6" name="Google Shape;2096;p16"/>
          <p:cNvCxnSpPr/>
          <p:nvPr/>
        </p:nvCxnSpPr>
        <p:spPr>
          <a:xfrm>
            <a:off x="7582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7" name="Google Shape;2097;p16"/>
          <p:cNvCxnSpPr/>
          <p:nvPr/>
        </p:nvCxnSpPr>
        <p:spPr>
          <a:xfrm>
            <a:off x="7582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8" name="Google Shape;2098;p16"/>
          <p:cNvCxnSpPr/>
          <p:nvPr/>
        </p:nvCxnSpPr>
        <p:spPr>
          <a:xfrm>
            <a:off x="7582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9" name="Google Shape;2099;p16"/>
          <p:cNvCxnSpPr/>
          <p:nvPr/>
        </p:nvCxnSpPr>
        <p:spPr>
          <a:xfrm>
            <a:off x="758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0" name="Google Shape;2100;p16"/>
          <p:cNvCxnSpPr/>
          <p:nvPr/>
        </p:nvCxnSpPr>
        <p:spPr>
          <a:xfrm>
            <a:off x="7582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1" name="Google Shape;2101;p16"/>
          <p:cNvCxnSpPr/>
          <p:nvPr/>
        </p:nvCxnSpPr>
        <p:spPr>
          <a:xfrm>
            <a:off x="7582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2" name="Google Shape;2102;p16"/>
          <p:cNvCxnSpPr/>
          <p:nvPr/>
        </p:nvCxnSpPr>
        <p:spPr>
          <a:xfrm>
            <a:off x="7582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3" name="Google Shape;2103;p16"/>
          <p:cNvCxnSpPr/>
          <p:nvPr/>
        </p:nvCxnSpPr>
        <p:spPr>
          <a:xfrm>
            <a:off x="7582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4" name="Google Shape;2104;p16"/>
          <p:cNvCxnSpPr/>
          <p:nvPr/>
        </p:nvCxnSpPr>
        <p:spPr>
          <a:xfrm>
            <a:off x="7582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5" name="Google Shape;2105;p16"/>
          <p:cNvCxnSpPr/>
          <p:nvPr/>
        </p:nvCxnSpPr>
        <p:spPr>
          <a:xfrm flipH="1">
            <a:off x="6515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6" name="Google Shape;2106;p16"/>
          <p:cNvCxnSpPr/>
          <p:nvPr/>
        </p:nvCxnSpPr>
        <p:spPr>
          <a:xfrm flipH="1">
            <a:off x="7277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7" name="Google Shape;2107;p16"/>
          <p:cNvCxnSpPr/>
          <p:nvPr/>
        </p:nvCxnSpPr>
        <p:spPr>
          <a:xfrm flipH="1">
            <a:off x="8009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8" name="Google Shape;2108;p16"/>
          <p:cNvCxnSpPr/>
          <p:nvPr/>
        </p:nvCxnSpPr>
        <p:spPr>
          <a:xfrm>
            <a:off x="8344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9" name="Google Shape;2109;p16"/>
          <p:cNvCxnSpPr/>
          <p:nvPr/>
        </p:nvCxnSpPr>
        <p:spPr>
          <a:xfrm>
            <a:off x="8344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0" name="Google Shape;2110;p16"/>
          <p:cNvCxnSpPr/>
          <p:nvPr/>
        </p:nvCxnSpPr>
        <p:spPr>
          <a:xfrm>
            <a:off x="8344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1" name="Google Shape;2111;p16"/>
          <p:cNvCxnSpPr/>
          <p:nvPr/>
        </p:nvCxnSpPr>
        <p:spPr>
          <a:xfrm>
            <a:off x="8344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2" name="Google Shape;2112;p16"/>
          <p:cNvCxnSpPr/>
          <p:nvPr/>
        </p:nvCxnSpPr>
        <p:spPr>
          <a:xfrm>
            <a:off x="8344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3" name="Google Shape;2113;p16"/>
          <p:cNvCxnSpPr/>
          <p:nvPr/>
        </p:nvCxnSpPr>
        <p:spPr>
          <a:xfrm>
            <a:off x="8344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4" name="Google Shape;2114;p16"/>
          <p:cNvCxnSpPr/>
          <p:nvPr/>
        </p:nvCxnSpPr>
        <p:spPr>
          <a:xfrm>
            <a:off x="834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5" name="Google Shape;2115;p16"/>
          <p:cNvCxnSpPr/>
          <p:nvPr/>
        </p:nvCxnSpPr>
        <p:spPr>
          <a:xfrm>
            <a:off x="8344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6" name="Google Shape;2116;p16"/>
          <p:cNvCxnSpPr/>
          <p:nvPr/>
        </p:nvCxnSpPr>
        <p:spPr>
          <a:xfrm>
            <a:off x="8344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7" name="Google Shape;2117;p16"/>
          <p:cNvCxnSpPr/>
          <p:nvPr/>
        </p:nvCxnSpPr>
        <p:spPr>
          <a:xfrm>
            <a:off x="8344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8" name="Google Shape;2118;p16"/>
          <p:cNvCxnSpPr/>
          <p:nvPr/>
        </p:nvCxnSpPr>
        <p:spPr>
          <a:xfrm>
            <a:off x="8344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9" name="Google Shape;2119;p16"/>
          <p:cNvCxnSpPr/>
          <p:nvPr/>
        </p:nvCxnSpPr>
        <p:spPr>
          <a:xfrm flipH="1">
            <a:off x="7277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0" name="Google Shape;2120;p16"/>
          <p:cNvCxnSpPr/>
          <p:nvPr/>
        </p:nvCxnSpPr>
        <p:spPr>
          <a:xfrm flipH="1">
            <a:off x="8039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1" name="Google Shape;2121;p16"/>
          <p:cNvCxnSpPr/>
          <p:nvPr/>
        </p:nvCxnSpPr>
        <p:spPr>
          <a:xfrm flipH="1">
            <a:off x="8771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2" name="Google Shape;2122;p16"/>
          <p:cNvCxnSpPr/>
          <p:nvPr/>
        </p:nvCxnSpPr>
        <p:spPr>
          <a:xfrm>
            <a:off x="9106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3" name="Google Shape;2123;p16"/>
          <p:cNvCxnSpPr/>
          <p:nvPr/>
        </p:nvCxnSpPr>
        <p:spPr>
          <a:xfrm>
            <a:off x="9106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4" name="Google Shape;2124;p16"/>
          <p:cNvCxnSpPr/>
          <p:nvPr/>
        </p:nvCxnSpPr>
        <p:spPr>
          <a:xfrm>
            <a:off x="9106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5" name="Google Shape;2125;p16"/>
          <p:cNvCxnSpPr/>
          <p:nvPr/>
        </p:nvCxnSpPr>
        <p:spPr>
          <a:xfrm>
            <a:off x="9106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6" name="Google Shape;2126;p16"/>
          <p:cNvCxnSpPr/>
          <p:nvPr/>
        </p:nvCxnSpPr>
        <p:spPr>
          <a:xfrm>
            <a:off x="9106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7" name="Google Shape;2127;p16"/>
          <p:cNvCxnSpPr/>
          <p:nvPr/>
        </p:nvCxnSpPr>
        <p:spPr>
          <a:xfrm>
            <a:off x="9106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8" name="Google Shape;2128;p16"/>
          <p:cNvCxnSpPr/>
          <p:nvPr/>
        </p:nvCxnSpPr>
        <p:spPr>
          <a:xfrm>
            <a:off x="9106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9" name="Google Shape;2129;p16"/>
          <p:cNvCxnSpPr/>
          <p:nvPr/>
        </p:nvCxnSpPr>
        <p:spPr>
          <a:xfrm>
            <a:off x="9106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0" name="Google Shape;2130;p16"/>
          <p:cNvCxnSpPr/>
          <p:nvPr/>
        </p:nvCxnSpPr>
        <p:spPr>
          <a:xfrm>
            <a:off x="9106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1" name="Google Shape;2131;p16"/>
          <p:cNvCxnSpPr/>
          <p:nvPr/>
        </p:nvCxnSpPr>
        <p:spPr>
          <a:xfrm>
            <a:off x="9106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2" name="Google Shape;2132;p16"/>
          <p:cNvCxnSpPr>
            <a:stCxn id="1770" idx="1"/>
            <a:endCxn id="1815" idx="0"/>
          </p:cNvCxnSpPr>
          <p:nvPr/>
        </p:nvCxnSpPr>
        <p:spPr>
          <a:xfrm flipH="1">
            <a:off x="2019408" y="3242113"/>
            <a:ext cx="257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3" name="Google Shape;2133;p16"/>
          <p:cNvCxnSpPr>
            <a:stCxn id="1772" idx="1"/>
            <a:endCxn id="1815" idx="0"/>
          </p:cNvCxnSpPr>
          <p:nvPr/>
        </p:nvCxnSpPr>
        <p:spPr>
          <a:xfrm flipH="1">
            <a:off x="2019391" y="3242113"/>
            <a:ext cx="332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4" name="Google Shape;2134;p16"/>
          <p:cNvCxnSpPr>
            <a:stCxn id="1775" idx="1"/>
            <a:endCxn id="1815" idx="0"/>
          </p:cNvCxnSpPr>
          <p:nvPr/>
        </p:nvCxnSpPr>
        <p:spPr>
          <a:xfrm flipH="1">
            <a:off x="2019374" y="3242113"/>
            <a:ext cx="4072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5" name="Google Shape;2135;p16"/>
          <p:cNvCxnSpPr>
            <a:stCxn id="1777" idx="1"/>
            <a:endCxn id="1815" idx="0"/>
          </p:cNvCxnSpPr>
          <p:nvPr/>
        </p:nvCxnSpPr>
        <p:spPr>
          <a:xfrm flipH="1">
            <a:off x="2019357" y="3242113"/>
            <a:ext cx="482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6" name="Google Shape;2136;p16"/>
          <p:cNvCxnSpPr>
            <a:stCxn id="1784" idx="1"/>
            <a:endCxn id="1815" idx="0"/>
          </p:cNvCxnSpPr>
          <p:nvPr/>
        </p:nvCxnSpPr>
        <p:spPr>
          <a:xfrm flipH="1">
            <a:off x="2019364" y="3242100"/>
            <a:ext cx="55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7" name="Google Shape;2137;p16"/>
          <p:cNvCxnSpPr>
            <a:stCxn id="1778" idx="1"/>
            <a:endCxn id="1815" idx="0"/>
          </p:cNvCxnSpPr>
          <p:nvPr/>
        </p:nvCxnSpPr>
        <p:spPr>
          <a:xfrm flipH="1">
            <a:off x="2019330" y="3242100"/>
            <a:ext cx="631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8" name="Google Shape;2138;p16"/>
          <p:cNvCxnSpPr>
            <a:stCxn id="1780" idx="1"/>
            <a:endCxn id="1815" idx="0"/>
          </p:cNvCxnSpPr>
          <p:nvPr/>
        </p:nvCxnSpPr>
        <p:spPr>
          <a:xfrm flipH="1">
            <a:off x="2019313" y="3242100"/>
            <a:ext cx="70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9" name="Google Shape;2139;p16"/>
          <p:cNvCxnSpPr>
            <a:stCxn id="1772" idx="1"/>
            <a:endCxn id="1816" idx="0"/>
          </p:cNvCxnSpPr>
          <p:nvPr/>
        </p:nvCxnSpPr>
        <p:spPr>
          <a:xfrm flipH="1">
            <a:off x="2781391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0" name="Google Shape;2140;p16"/>
          <p:cNvCxnSpPr>
            <a:stCxn id="1775" idx="1"/>
            <a:endCxn id="1816" idx="0"/>
          </p:cNvCxnSpPr>
          <p:nvPr/>
        </p:nvCxnSpPr>
        <p:spPr>
          <a:xfrm flipH="1">
            <a:off x="2781374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1" name="Google Shape;2141;p16"/>
          <p:cNvCxnSpPr>
            <a:stCxn id="1777" idx="1"/>
            <a:endCxn id="1816" idx="0"/>
          </p:cNvCxnSpPr>
          <p:nvPr/>
        </p:nvCxnSpPr>
        <p:spPr>
          <a:xfrm flipH="1">
            <a:off x="2781357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2" name="Google Shape;2142;p16"/>
          <p:cNvCxnSpPr>
            <a:stCxn id="1784" idx="1"/>
            <a:endCxn id="1816" idx="0"/>
          </p:cNvCxnSpPr>
          <p:nvPr/>
        </p:nvCxnSpPr>
        <p:spPr>
          <a:xfrm flipH="1">
            <a:off x="2781364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3" name="Google Shape;2143;p16"/>
          <p:cNvCxnSpPr>
            <a:stCxn id="1778" idx="1"/>
            <a:endCxn id="1816" idx="0"/>
          </p:cNvCxnSpPr>
          <p:nvPr/>
        </p:nvCxnSpPr>
        <p:spPr>
          <a:xfrm flipH="1">
            <a:off x="278133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4" name="Google Shape;2144;p16"/>
          <p:cNvCxnSpPr>
            <a:stCxn id="1780" idx="1"/>
            <a:endCxn id="1816" idx="0"/>
          </p:cNvCxnSpPr>
          <p:nvPr/>
        </p:nvCxnSpPr>
        <p:spPr>
          <a:xfrm flipH="1">
            <a:off x="2781313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5" name="Google Shape;2145;p16"/>
          <p:cNvCxnSpPr>
            <a:stCxn id="1775" idx="1"/>
            <a:endCxn id="1764" idx="0"/>
          </p:cNvCxnSpPr>
          <p:nvPr/>
        </p:nvCxnSpPr>
        <p:spPr>
          <a:xfrm flipH="1">
            <a:off x="3513374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6" name="Google Shape;2146;p16"/>
          <p:cNvCxnSpPr>
            <a:stCxn id="1777" idx="1"/>
            <a:endCxn id="1764" idx="0"/>
          </p:cNvCxnSpPr>
          <p:nvPr/>
        </p:nvCxnSpPr>
        <p:spPr>
          <a:xfrm flipH="1">
            <a:off x="3513357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7" name="Google Shape;2147;p16"/>
          <p:cNvCxnSpPr>
            <a:stCxn id="1784" idx="1"/>
            <a:endCxn id="1764" idx="0"/>
          </p:cNvCxnSpPr>
          <p:nvPr/>
        </p:nvCxnSpPr>
        <p:spPr>
          <a:xfrm flipH="1">
            <a:off x="3513364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8" name="Google Shape;2148;p16"/>
          <p:cNvCxnSpPr>
            <a:stCxn id="1778" idx="1"/>
            <a:endCxn id="1764" idx="0"/>
          </p:cNvCxnSpPr>
          <p:nvPr/>
        </p:nvCxnSpPr>
        <p:spPr>
          <a:xfrm flipH="1">
            <a:off x="351333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9" name="Google Shape;2149;p16"/>
          <p:cNvCxnSpPr>
            <a:stCxn id="1780" idx="1"/>
            <a:endCxn id="1764" idx="0"/>
          </p:cNvCxnSpPr>
          <p:nvPr/>
        </p:nvCxnSpPr>
        <p:spPr>
          <a:xfrm flipH="1">
            <a:off x="3513313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0" name="Google Shape;2150;p16"/>
          <p:cNvCxnSpPr>
            <a:stCxn id="1777" idx="1"/>
            <a:endCxn id="1800" idx="0"/>
          </p:cNvCxnSpPr>
          <p:nvPr/>
        </p:nvCxnSpPr>
        <p:spPr>
          <a:xfrm flipH="1">
            <a:off x="4275357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1" name="Google Shape;2151;p16"/>
          <p:cNvCxnSpPr>
            <a:stCxn id="1784" idx="1"/>
            <a:endCxn id="1800" idx="0"/>
          </p:cNvCxnSpPr>
          <p:nvPr/>
        </p:nvCxnSpPr>
        <p:spPr>
          <a:xfrm flipH="1">
            <a:off x="4275364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2" name="Google Shape;2152;p16"/>
          <p:cNvCxnSpPr>
            <a:stCxn id="1778" idx="1"/>
            <a:endCxn id="1800" idx="0"/>
          </p:cNvCxnSpPr>
          <p:nvPr/>
        </p:nvCxnSpPr>
        <p:spPr>
          <a:xfrm flipH="1">
            <a:off x="427533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3" name="Google Shape;2153;p16"/>
          <p:cNvCxnSpPr>
            <a:stCxn id="1780" idx="1"/>
            <a:endCxn id="1800" idx="0"/>
          </p:cNvCxnSpPr>
          <p:nvPr/>
        </p:nvCxnSpPr>
        <p:spPr>
          <a:xfrm flipH="1">
            <a:off x="4275313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4" name="Google Shape;2154;p16"/>
          <p:cNvCxnSpPr>
            <a:stCxn id="1784" idx="1"/>
            <a:endCxn id="1801" idx="0"/>
          </p:cNvCxnSpPr>
          <p:nvPr/>
        </p:nvCxnSpPr>
        <p:spPr>
          <a:xfrm flipH="1">
            <a:off x="5037364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5" name="Google Shape;2155;p16"/>
          <p:cNvCxnSpPr>
            <a:stCxn id="1778" idx="1"/>
            <a:endCxn id="1801" idx="0"/>
          </p:cNvCxnSpPr>
          <p:nvPr/>
        </p:nvCxnSpPr>
        <p:spPr>
          <a:xfrm flipH="1">
            <a:off x="503733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6" name="Google Shape;2156;p16"/>
          <p:cNvCxnSpPr>
            <a:stCxn id="1780" idx="1"/>
            <a:endCxn id="1801" idx="0"/>
          </p:cNvCxnSpPr>
          <p:nvPr/>
        </p:nvCxnSpPr>
        <p:spPr>
          <a:xfrm flipH="1">
            <a:off x="5037313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7" name="Google Shape;2157;p16"/>
          <p:cNvCxnSpPr>
            <a:stCxn id="1778" idx="1"/>
            <a:endCxn id="1802" idx="0"/>
          </p:cNvCxnSpPr>
          <p:nvPr/>
        </p:nvCxnSpPr>
        <p:spPr>
          <a:xfrm flipH="1">
            <a:off x="579933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8" name="Google Shape;2158;p16"/>
          <p:cNvCxnSpPr>
            <a:stCxn id="1780" idx="1"/>
            <a:endCxn id="1803" idx="0"/>
          </p:cNvCxnSpPr>
          <p:nvPr/>
        </p:nvCxnSpPr>
        <p:spPr>
          <a:xfrm flipH="1">
            <a:off x="6515113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9" name="Google Shape;2159;p16"/>
          <p:cNvCxnSpPr/>
          <p:nvPr/>
        </p:nvCxnSpPr>
        <p:spPr>
          <a:xfrm>
            <a:off x="15552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0" name="Google Shape;2160;p16"/>
          <p:cNvCxnSpPr/>
          <p:nvPr/>
        </p:nvCxnSpPr>
        <p:spPr>
          <a:xfrm flipH="1">
            <a:off x="15506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1" name="Google Shape;2161;p16"/>
          <p:cNvCxnSpPr/>
          <p:nvPr/>
        </p:nvCxnSpPr>
        <p:spPr>
          <a:xfrm flipH="1">
            <a:off x="14744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2" name="Google Shape;2162;p16"/>
          <p:cNvCxnSpPr/>
          <p:nvPr/>
        </p:nvCxnSpPr>
        <p:spPr>
          <a:xfrm flipH="1">
            <a:off x="13982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3" name="Google Shape;2163;p16"/>
          <p:cNvCxnSpPr/>
          <p:nvPr/>
        </p:nvCxnSpPr>
        <p:spPr>
          <a:xfrm flipH="1">
            <a:off x="13220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4" name="Google Shape;2164;p16"/>
          <p:cNvCxnSpPr/>
          <p:nvPr/>
        </p:nvCxnSpPr>
        <p:spPr>
          <a:xfrm flipH="1">
            <a:off x="12504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5" name="Google Shape;2165;p16"/>
          <p:cNvCxnSpPr/>
          <p:nvPr/>
        </p:nvCxnSpPr>
        <p:spPr>
          <a:xfrm flipH="1">
            <a:off x="11742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6" name="Google Shape;2166;p16"/>
          <p:cNvCxnSpPr/>
          <p:nvPr/>
        </p:nvCxnSpPr>
        <p:spPr>
          <a:xfrm flipH="1">
            <a:off x="10980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7" name="Google Shape;2167;p16"/>
          <p:cNvCxnSpPr/>
          <p:nvPr/>
        </p:nvCxnSpPr>
        <p:spPr>
          <a:xfrm flipH="1">
            <a:off x="10248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8" name="Google Shape;2168;p16"/>
          <p:cNvCxnSpPr/>
          <p:nvPr/>
        </p:nvCxnSpPr>
        <p:spPr>
          <a:xfrm flipH="1">
            <a:off x="9486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9" name="Google Shape;2169;p16"/>
          <p:cNvCxnSpPr/>
          <p:nvPr/>
        </p:nvCxnSpPr>
        <p:spPr>
          <a:xfrm flipH="1">
            <a:off x="8771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0" name="Google Shape;2170;p16"/>
          <p:cNvCxnSpPr/>
          <p:nvPr/>
        </p:nvCxnSpPr>
        <p:spPr>
          <a:xfrm flipH="1">
            <a:off x="8009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1" name="Google Shape;2171;p16"/>
          <p:cNvCxnSpPr/>
          <p:nvPr/>
        </p:nvCxnSpPr>
        <p:spPr>
          <a:xfrm flipH="1">
            <a:off x="7247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2" name="Google Shape;2172;p16"/>
          <p:cNvCxnSpPr/>
          <p:nvPr/>
        </p:nvCxnSpPr>
        <p:spPr>
          <a:xfrm flipH="1">
            <a:off x="6515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3" name="Google Shape;2173;p16"/>
          <p:cNvCxnSpPr/>
          <p:nvPr/>
        </p:nvCxnSpPr>
        <p:spPr>
          <a:xfrm flipH="1">
            <a:off x="5753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4" name="Google Shape;2174;p16"/>
          <p:cNvCxnSpPr/>
          <p:nvPr/>
        </p:nvCxnSpPr>
        <p:spPr>
          <a:xfrm flipH="1">
            <a:off x="4991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5" name="Google Shape;2175;p16"/>
          <p:cNvCxnSpPr/>
          <p:nvPr/>
        </p:nvCxnSpPr>
        <p:spPr>
          <a:xfrm flipH="1">
            <a:off x="4275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6" name="Google Shape;2176;p16"/>
          <p:cNvCxnSpPr/>
          <p:nvPr/>
        </p:nvCxnSpPr>
        <p:spPr>
          <a:xfrm flipH="1">
            <a:off x="3513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7" name="Google Shape;2177;p16"/>
          <p:cNvCxnSpPr/>
          <p:nvPr/>
        </p:nvCxnSpPr>
        <p:spPr>
          <a:xfrm flipH="1">
            <a:off x="275135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8" name="Google Shape;2178;p16"/>
          <p:cNvCxnSpPr/>
          <p:nvPr/>
        </p:nvCxnSpPr>
        <p:spPr>
          <a:xfrm>
            <a:off x="14791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9" name="Google Shape;2179;p16"/>
          <p:cNvCxnSpPr/>
          <p:nvPr/>
        </p:nvCxnSpPr>
        <p:spPr>
          <a:xfrm>
            <a:off x="14790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0" name="Google Shape;2180;p16"/>
          <p:cNvCxnSpPr/>
          <p:nvPr/>
        </p:nvCxnSpPr>
        <p:spPr>
          <a:xfrm flipH="1">
            <a:off x="14744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1" name="Google Shape;2181;p16"/>
          <p:cNvCxnSpPr/>
          <p:nvPr/>
        </p:nvCxnSpPr>
        <p:spPr>
          <a:xfrm flipH="1">
            <a:off x="13982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2" name="Google Shape;2182;p16"/>
          <p:cNvCxnSpPr/>
          <p:nvPr/>
        </p:nvCxnSpPr>
        <p:spPr>
          <a:xfrm flipH="1">
            <a:off x="13220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3" name="Google Shape;2183;p16"/>
          <p:cNvCxnSpPr/>
          <p:nvPr/>
        </p:nvCxnSpPr>
        <p:spPr>
          <a:xfrm flipH="1">
            <a:off x="12458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4" name="Google Shape;2184;p16"/>
          <p:cNvCxnSpPr/>
          <p:nvPr/>
        </p:nvCxnSpPr>
        <p:spPr>
          <a:xfrm flipH="1">
            <a:off x="11742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5" name="Google Shape;2185;p16"/>
          <p:cNvCxnSpPr/>
          <p:nvPr/>
        </p:nvCxnSpPr>
        <p:spPr>
          <a:xfrm flipH="1">
            <a:off x="10980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6" name="Google Shape;2186;p16"/>
          <p:cNvCxnSpPr/>
          <p:nvPr/>
        </p:nvCxnSpPr>
        <p:spPr>
          <a:xfrm flipH="1">
            <a:off x="10218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7" name="Google Shape;2187;p16"/>
          <p:cNvCxnSpPr/>
          <p:nvPr/>
        </p:nvCxnSpPr>
        <p:spPr>
          <a:xfrm flipH="1">
            <a:off x="9486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8" name="Google Shape;2188;p16"/>
          <p:cNvCxnSpPr/>
          <p:nvPr/>
        </p:nvCxnSpPr>
        <p:spPr>
          <a:xfrm flipH="1">
            <a:off x="8724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9" name="Google Shape;2189;p16"/>
          <p:cNvCxnSpPr/>
          <p:nvPr/>
        </p:nvCxnSpPr>
        <p:spPr>
          <a:xfrm flipH="1">
            <a:off x="8009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0" name="Google Shape;2190;p16"/>
          <p:cNvCxnSpPr/>
          <p:nvPr/>
        </p:nvCxnSpPr>
        <p:spPr>
          <a:xfrm flipH="1">
            <a:off x="7247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1" name="Google Shape;2191;p16"/>
          <p:cNvCxnSpPr/>
          <p:nvPr/>
        </p:nvCxnSpPr>
        <p:spPr>
          <a:xfrm flipH="1">
            <a:off x="6485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2" name="Google Shape;2192;p16"/>
          <p:cNvCxnSpPr/>
          <p:nvPr/>
        </p:nvCxnSpPr>
        <p:spPr>
          <a:xfrm flipH="1">
            <a:off x="5753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3" name="Google Shape;2193;p16"/>
          <p:cNvCxnSpPr/>
          <p:nvPr/>
        </p:nvCxnSpPr>
        <p:spPr>
          <a:xfrm flipH="1">
            <a:off x="4991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4" name="Google Shape;2194;p16"/>
          <p:cNvCxnSpPr/>
          <p:nvPr/>
        </p:nvCxnSpPr>
        <p:spPr>
          <a:xfrm flipH="1">
            <a:off x="4229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5" name="Google Shape;2195;p16"/>
          <p:cNvCxnSpPr/>
          <p:nvPr/>
        </p:nvCxnSpPr>
        <p:spPr>
          <a:xfrm flipH="1">
            <a:off x="3513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6" name="Google Shape;2196;p16"/>
          <p:cNvCxnSpPr/>
          <p:nvPr/>
        </p:nvCxnSpPr>
        <p:spPr>
          <a:xfrm flipH="1">
            <a:off x="2751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7" name="Google Shape;2197;p16"/>
          <p:cNvCxnSpPr/>
          <p:nvPr/>
        </p:nvCxnSpPr>
        <p:spPr>
          <a:xfrm>
            <a:off x="14029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8" name="Google Shape;2198;p16"/>
          <p:cNvCxnSpPr/>
          <p:nvPr/>
        </p:nvCxnSpPr>
        <p:spPr>
          <a:xfrm>
            <a:off x="14028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9" name="Google Shape;2199;p16"/>
          <p:cNvCxnSpPr/>
          <p:nvPr/>
        </p:nvCxnSpPr>
        <p:spPr>
          <a:xfrm flipH="1">
            <a:off x="13982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0" name="Google Shape;2200;p16"/>
          <p:cNvCxnSpPr/>
          <p:nvPr/>
        </p:nvCxnSpPr>
        <p:spPr>
          <a:xfrm flipH="1">
            <a:off x="13220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1" name="Google Shape;2201;p16"/>
          <p:cNvCxnSpPr/>
          <p:nvPr/>
        </p:nvCxnSpPr>
        <p:spPr>
          <a:xfrm flipH="1">
            <a:off x="12458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16"/>
          <p:cNvCxnSpPr/>
          <p:nvPr/>
        </p:nvCxnSpPr>
        <p:spPr>
          <a:xfrm flipH="1">
            <a:off x="11696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3" name="Google Shape;2203;p16"/>
          <p:cNvCxnSpPr/>
          <p:nvPr/>
        </p:nvCxnSpPr>
        <p:spPr>
          <a:xfrm flipH="1">
            <a:off x="10980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4" name="Google Shape;2204;p16"/>
          <p:cNvCxnSpPr/>
          <p:nvPr/>
        </p:nvCxnSpPr>
        <p:spPr>
          <a:xfrm flipH="1">
            <a:off x="10218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5" name="Google Shape;2205;p16"/>
          <p:cNvCxnSpPr/>
          <p:nvPr/>
        </p:nvCxnSpPr>
        <p:spPr>
          <a:xfrm flipH="1">
            <a:off x="9456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6" name="Google Shape;2206;p16"/>
          <p:cNvCxnSpPr/>
          <p:nvPr/>
        </p:nvCxnSpPr>
        <p:spPr>
          <a:xfrm flipH="1">
            <a:off x="8724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7" name="Google Shape;2207;p16"/>
          <p:cNvCxnSpPr/>
          <p:nvPr/>
        </p:nvCxnSpPr>
        <p:spPr>
          <a:xfrm flipH="1">
            <a:off x="7962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8" name="Google Shape;2208;p16"/>
          <p:cNvCxnSpPr/>
          <p:nvPr/>
        </p:nvCxnSpPr>
        <p:spPr>
          <a:xfrm flipH="1">
            <a:off x="7247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9" name="Google Shape;2209;p16"/>
          <p:cNvCxnSpPr/>
          <p:nvPr/>
        </p:nvCxnSpPr>
        <p:spPr>
          <a:xfrm flipH="1">
            <a:off x="6485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0" name="Google Shape;2210;p16"/>
          <p:cNvCxnSpPr/>
          <p:nvPr/>
        </p:nvCxnSpPr>
        <p:spPr>
          <a:xfrm flipH="1">
            <a:off x="5723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1" name="Google Shape;2211;p16"/>
          <p:cNvCxnSpPr/>
          <p:nvPr/>
        </p:nvCxnSpPr>
        <p:spPr>
          <a:xfrm flipH="1">
            <a:off x="4991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2" name="Google Shape;2212;p16"/>
          <p:cNvCxnSpPr/>
          <p:nvPr/>
        </p:nvCxnSpPr>
        <p:spPr>
          <a:xfrm flipH="1">
            <a:off x="4229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3" name="Google Shape;2213;p16"/>
          <p:cNvCxnSpPr/>
          <p:nvPr/>
        </p:nvCxnSpPr>
        <p:spPr>
          <a:xfrm flipH="1">
            <a:off x="3467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4" name="Google Shape;2214;p16"/>
          <p:cNvCxnSpPr/>
          <p:nvPr/>
        </p:nvCxnSpPr>
        <p:spPr>
          <a:xfrm flipH="1">
            <a:off x="2751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5" name="Google Shape;2215;p16"/>
          <p:cNvCxnSpPr/>
          <p:nvPr/>
        </p:nvCxnSpPr>
        <p:spPr>
          <a:xfrm>
            <a:off x="13267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6" name="Google Shape;2216;p16"/>
          <p:cNvCxnSpPr/>
          <p:nvPr/>
        </p:nvCxnSpPr>
        <p:spPr>
          <a:xfrm>
            <a:off x="13266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7" name="Google Shape;2217;p16"/>
          <p:cNvCxnSpPr/>
          <p:nvPr/>
        </p:nvCxnSpPr>
        <p:spPr>
          <a:xfrm flipH="1">
            <a:off x="13220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8" name="Google Shape;2218;p16"/>
          <p:cNvCxnSpPr/>
          <p:nvPr/>
        </p:nvCxnSpPr>
        <p:spPr>
          <a:xfrm flipH="1">
            <a:off x="12458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9" name="Google Shape;2219;p16"/>
          <p:cNvCxnSpPr/>
          <p:nvPr/>
        </p:nvCxnSpPr>
        <p:spPr>
          <a:xfrm flipH="1">
            <a:off x="11696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0" name="Google Shape;2220;p16"/>
          <p:cNvCxnSpPr/>
          <p:nvPr/>
        </p:nvCxnSpPr>
        <p:spPr>
          <a:xfrm flipH="1">
            <a:off x="10934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1" name="Google Shape;2221;p16"/>
          <p:cNvCxnSpPr/>
          <p:nvPr/>
        </p:nvCxnSpPr>
        <p:spPr>
          <a:xfrm flipH="1">
            <a:off x="10218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2" name="Google Shape;2222;p16"/>
          <p:cNvCxnSpPr/>
          <p:nvPr/>
        </p:nvCxnSpPr>
        <p:spPr>
          <a:xfrm flipH="1">
            <a:off x="9456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3" name="Google Shape;2223;p16"/>
          <p:cNvCxnSpPr/>
          <p:nvPr/>
        </p:nvCxnSpPr>
        <p:spPr>
          <a:xfrm flipH="1">
            <a:off x="8694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4" name="Google Shape;2224;p16"/>
          <p:cNvCxnSpPr/>
          <p:nvPr/>
        </p:nvCxnSpPr>
        <p:spPr>
          <a:xfrm flipH="1">
            <a:off x="7962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5" name="Google Shape;2225;p16"/>
          <p:cNvCxnSpPr/>
          <p:nvPr/>
        </p:nvCxnSpPr>
        <p:spPr>
          <a:xfrm flipH="1">
            <a:off x="7200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6" name="Google Shape;2226;p16"/>
          <p:cNvCxnSpPr/>
          <p:nvPr/>
        </p:nvCxnSpPr>
        <p:spPr>
          <a:xfrm flipH="1">
            <a:off x="6485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7" name="Google Shape;2227;p16"/>
          <p:cNvCxnSpPr/>
          <p:nvPr/>
        </p:nvCxnSpPr>
        <p:spPr>
          <a:xfrm flipH="1">
            <a:off x="5723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8" name="Google Shape;2228;p16"/>
          <p:cNvCxnSpPr/>
          <p:nvPr/>
        </p:nvCxnSpPr>
        <p:spPr>
          <a:xfrm flipH="1">
            <a:off x="4961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9" name="Google Shape;2229;p16"/>
          <p:cNvCxnSpPr/>
          <p:nvPr/>
        </p:nvCxnSpPr>
        <p:spPr>
          <a:xfrm flipH="1">
            <a:off x="4229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0" name="Google Shape;2230;p16"/>
          <p:cNvCxnSpPr/>
          <p:nvPr/>
        </p:nvCxnSpPr>
        <p:spPr>
          <a:xfrm flipH="1">
            <a:off x="3467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1" name="Google Shape;2231;p16"/>
          <p:cNvCxnSpPr/>
          <p:nvPr/>
        </p:nvCxnSpPr>
        <p:spPr>
          <a:xfrm flipH="1">
            <a:off x="2705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2" name="Google Shape;2232;p16"/>
          <p:cNvCxnSpPr/>
          <p:nvPr/>
        </p:nvCxnSpPr>
        <p:spPr>
          <a:xfrm>
            <a:off x="12581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3" name="Google Shape;2233;p16"/>
          <p:cNvCxnSpPr/>
          <p:nvPr/>
        </p:nvCxnSpPr>
        <p:spPr>
          <a:xfrm>
            <a:off x="12581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4" name="Google Shape;2234;p16"/>
          <p:cNvCxnSpPr/>
          <p:nvPr/>
        </p:nvCxnSpPr>
        <p:spPr>
          <a:xfrm flipH="1">
            <a:off x="12534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5" name="Google Shape;2235;p16"/>
          <p:cNvCxnSpPr/>
          <p:nvPr/>
        </p:nvCxnSpPr>
        <p:spPr>
          <a:xfrm flipH="1">
            <a:off x="11772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6" name="Google Shape;2236;p16"/>
          <p:cNvCxnSpPr/>
          <p:nvPr/>
        </p:nvCxnSpPr>
        <p:spPr>
          <a:xfrm flipH="1">
            <a:off x="11010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7" name="Google Shape;2237;p16"/>
          <p:cNvCxnSpPr/>
          <p:nvPr/>
        </p:nvCxnSpPr>
        <p:spPr>
          <a:xfrm flipH="1">
            <a:off x="10248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8" name="Google Shape;2238;p16"/>
          <p:cNvCxnSpPr/>
          <p:nvPr/>
        </p:nvCxnSpPr>
        <p:spPr>
          <a:xfrm flipH="1">
            <a:off x="9533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9" name="Google Shape;2239;p16"/>
          <p:cNvCxnSpPr/>
          <p:nvPr/>
        </p:nvCxnSpPr>
        <p:spPr>
          <a:xfrm flipH="1">
            <a:off x="8771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0" name="Google Shape;2240;p16"/>
          <p:cNvCxnSpPr/>
          <p:nvPr/>
        </p:nvCxnSpPr>
        <p:spPr>
          <a:xfrm flipH="1">
            <a:off x="8009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1" name="Google Shape;2241;p16"/>
          <p:cNvCxnSpPr/>
          <p:nvPr/>
        </p:nvCxnSpPr>
        <p:spPr>
          <a:xfrm flipH="1">
            <a:off x="7277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2" name="Google Shape;2242;p16"/>
          <p:cNvCxnSpPr/>
          <p:nvPr/>
        </p:nvCxnSpPr>
        <p:spPr>
          <a:xfrm flipH="1">
            <a:off x="6515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3" name="Google Shape;2243;p16"/>
          <p:cNvCxnSpPr/>
          <p:nvPr/>
        </p:nvCxnSpPr>
        <p:spPr>
          <a:xfrm flipH="1">
            <a:off x="5799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4" name="Google Shape;2244;p16"/>
          <p:cNvCxnSpPr/>
          <p:nvPr/>
        </p:nvCxnSpPr>
        <p:spPr>
          <a:xfrm flipH="1">
            <a:off x="5037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5" name="Google Shape;2245;p16"/>
          <p:cNvCxnSpPr/>
          <p:nvPr/>
        </p:nvCxnSpPr>
        <p:spPr>
          <a:xfrm flipH="1">
            <a:off x="4275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6" name="Google Shape;2246;p16"/>
          <p:cNvCxnSpPr/>
          <p:nvPr/>
        </p:nvCxnSpPr>
        <p:spPr>
          <a:xfrm flipH="1">
            <a:off x="3543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7" name="Google Shape;2247;p16"/>
          <p:cNvCxnSpPr/>
          <p:nvPr/>
        </p:nvCxnSpPr>
        <p:spPr>
          <a:xfrm flipH="1">
            <a:off x="27813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8" name="Google Shape;2248;p16"/>
          <p:cNvCxnSpPr/>
          <p:nvPr/>
        </p:nvCxnSpPr>
        <p:spPr>
          <a:xfrm>
            <a:off x="11819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9" name="Google Shape;2249;p16"/>
          <p:cNvCxnSpPr/>
          <p:nvPr/>
        </p:nvCxnSpPr>
        <p:spPr>
          <a:xfrm>
            <a:off x="11819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0" name="Google Shape;2250;p16"/>
          <p:cNvCxnSpPr/>
          <p:nvPr/>
        </p:nvCxnSpPr>
        <p:spPr>
          <a:xfrm flipH="1">
            <a:off x="11772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1" name="Google Shape;2251;p16"/>
          <p:cNvCxnSpPr/>
          <p:nvPr/>
        </p:nvCxnSpPr>
        <p:spPr>
          <a:xfrm flipH="1">
            <a:off x="11010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2" name="Google Shape;2252;p16"/>
          <p:cNvCxnSpPr/>
          <p:nvPr/>
        </p:nvCxnSpPr>
        <p:spPr>
          <a:xfrm flipH="1">
            <a:off x="10248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3" name="Google Shape;2253;p16"/>
          <p:cNvCxnSpPr/>
          <p:nvPr/>
        </p:nvCxnSpPr>
        <p:spPr>
          <a:xfrm flipH="1">
            <a:off x="9486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4" name="Google Shape;2254;p16"/>
          <p:cNvCxnSpPr/>
          <p:nvPr/>
        </p:nvCxnSpPr>
        <p:spPr>
          <a:xfrm flipH="1">
            <a:off x="8771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5" name="Google Shape;2255;p16"/>
          <p:cNvCxnSpPr/>
          <p:nvPr/>
        </p:nvCxnSpPr>
        <p:spPr>
          <a:xfrm flipH="1">
            <a:off x="8009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6" name="Google Shape;2256;p16"/>
          <p:cNvCxnSpPr/>
          <p:nvPr/>
        </p:nvCxnSpPr>
        <p:spPr>
          <a:xfrm flipH="1">
            <a:off x="7247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7" name="Google Shape;2257;p16"/>
          <p:cNvCxnSpPr/>
          <p:nvPr/>
        </p:nvCxnSpPr>
        <p:spPr>
          <a:xfrm flipH="1">
            <a:off x="6515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8" name="Google Shape;2258;p16"/>
          <p:cNvCxnSpPr/>
          <p:nvPr/>
        </p:nvCxnSpPr>
        <p:spPr>
          <a:xfrm flipH="1">
            <a:off x="5753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9" name="Google Shape;2259;p16"/>
          <p:cNvCxnSpPr/>
          <p:nvPr/>
        </p:nvCxnSpPr>
        <p:spPr>
          <a:xfrm flipH="1">
            <a:off x="5037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0" name="Google Shape;2260;p16"/>
          <p:cNvCxnSpPr/>
          <p:nvPr/>
        </p:nvCxnSpPr>
        <p:spPr>
          <a:xfrm flipH="1">
            <a:off x="4275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1" name="Google Shape;2261;p16"/>
          <p:cNvCxnSpPr/>
          <p:nvPr/>
        </p:nvCxnSpPr>
        <p:spPr>
          <a:xfrm flipH="1">
            <a:off x="3513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2" name="Google Shape;2262;p16"/>
          <p:cNvCxnSpPr/>
          <p:nvPr/>
        </p:nvCxnSpPr>
        <p:spPr>
          <a:xfrm flipH="1">
            <a:off x="2781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3" name="Google Shape;2263;p16"/>
          <p:cNvCxnSpPr/>
          <p:nvPr/>
        </p:nvCxnSpPr>
        <p:spPr>
          <a:xfrm>
            <a:off x="11057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4" name="Google Shape;2264;p16"/>
          <p:cNvCxnSpPr/>
          <p:nvPr/>
        </p:nvCxnSpPr>
        <p:spPr>
          <a:xfrm>
            <a:off x="11057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5" name="Google Shape;2265;p16"/>
          <p:cNvCxnSpPr/>
          <p:nvPr/>
        </p:nvCxnSpPr>
        <p:spPr>
          <a:xfrm flipH="1">
            <a:off x="11010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6" name="Google Shape;2266;p16"/>
          <p:cNvCxnSpPr/>
          <p:nvPr/>
        </p:nvCxnSpPr>
        <p:spPr>
          <a:xfrm flipH="1">
            <a:off x="10248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7" name="Google Shape;2267;p16"/>
          <p:cNvCxnSpPr/>
          <p:nvPr/>
        </p:nvCxnSpPr>
        <p:spPr>
          <a:xfrm flipH="1">
            <a:off x="9486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8" name="Google Shape;2268;p16"/>
          <p:cNvCxnSpPr/>
          <p:nvPr/>
        </p:nvCxnSpPr>
        <p:spPr>
          <a:xfrm flipH="1">
            <a:off x="8724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9" name="Google Shape;2269;p16"/>
          <p:cNvCxnSpPr/>
          <p:nvPr/>
        </p:nvCxnSpPr>
        <p:spPr>
          <a:xfrm flipH="1">
            <a:off x="8009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0" name="Google Shape;2270;p16"/>
          <p:cNvCxnSpPr/>
          <p:nvPr/>
        </p:nvCxnSpPr>
        <p:spPr>
          <a:xfrm flipH="1">
            <a:off x="7247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1" name="Google Shape;2271;p16"/>
          <p:cNvCxnSpPr/>
          <p:nvPr/>
        </p:nvCxnSpPr>
        <p:spPr>
          <a:xfrm flipH="1">
            <a:off x="6485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2" name="Google Shape;2272;p16"/>
          <p:cNvCxnSpPr/>
          <p:nvPr/>
        </p:nvCxnSpPr>
        <p:spPr>
          <a:xfrm flipH="1">
            <a:off x="5753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3" name="Google Shape;2273;p16"/>
          <p:cNvCxnSpPr/>
          <p:nvPr/>
        </p:nvCxnSpPr>
        <p:spPr>
          <a:xfrm flipH="1">
            <a:off x="4991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4" name="Google Shape;2274;p16"/>
          <p:cNvCxnSpPr/>
          <p:nvPr/>
        </p:nvCxnSpPr>
        <p:spPr>
          <a:xfrm flipH="1">
            <a:off x="4275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5" name="Google Shape;2275;p16"/>
          <p:cNvCxnSpPr/>
          <p:nvPr/>
        </p:nvCxnSpPr>
        <p:spPr>
          <a:xfrm flipH="1">
            <a:off x="3513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6" name="Google Shape;2276;p16"/>
          <p:cNvCxnSpPr/>
          <p:nvPr/>
        </p:nvCxnSpPr>
        <p:spPr>
          <a:xfrm flipH="1">
            <a:off x="2751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7" name="Google Shape;2277;p16"/>
          <p:cNvCxnSpPr/>
          <p:nvPr/>
        </p:nvCxnSpPr>
        <p:spPr>
          <a:xfrm>
            <a:off x="10295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8" name="Google Shape;2278;p16"/>
          <p:cNvCxnSpPr/>
          <p:nvPr/>
        </p:nvCxnSpPr>
        <p:spPr>
          <a:xfrm>
            <a:off x="10295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9" name="Google Shape;2279;p16"/>
          <p:cNvCxnSpPr/>
          <p:nvPr/>
        </p:nvCxnSpPr>
        <p:spPr>
          <a:xfrm flipH="1">
            <a:off x="10248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0" name="Google Shape;2280;p16"/>
          <p:cNvCxnSpPr/>
          <p:nvPr/>
        </p:nvCxnSpPr>
        <p:spPr>
          <a:xfrm flipH="1">
            <a:off x="9486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1" name="Google Shape;2281;p16"/>
          <p:cNvCxnSpPr/>
          <p:nvPr/>
        </p:nvCxnSpPr>
        <p:spPr>
          <a:xfrm flipH="1">
            <a:off x="8724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2" name="Google Shape;2282;p16"/>
          <p:cNvCxnSpPr/>
          <p:nvPr/>
        </p:nvCxnSpPr>
        <p:spPr>
          <a:xfrm flipH="1">
            <a:off x="7962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3" name="Google Shape;2283;p16"/>
          <p:cNvCxnSpPr/>
          <p:nvPr/>
        </p:nvCxnSpPr>
        <p:spPr>
          <a:xfrm flipH="1">
            <a:off x="7247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4" name="Google Shape;2284;p16"/>
          <p:cNvCxnSpPr/>
          <p:nvPr/>
        </p:nvCxnSpPr>
        <p:spPr>
          <a:xfrm flipH="1">
            <a:off x="6485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5" name="Google Shape;2285;p16"/>
          <p:cNvCxnSpPr/>
          <p:nvPr/>
        </p:nvCxnSpPr>
        <p:spPr>
          <a:xfrm flipH="1">
            <a:off x="5723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6" name="Google Shape;2286;p16"/>
          <p:cNvCxnSpPr/>
          <p:nvPr/>
        </p:nvCxnSpPr>
        <p:spPr>
          <a:xfrm flipH="1">
            <a:off x="4991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7" name="Google Shape;2287;p16"/>
          <p:cNvCxnSpPr/>
          <p:nvPr/>
        </p:nvCxnSpPr>
        <p:spPr>
          <a:xfrm flipH="1">
            <a:off x="4229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8" name="Google Shape;2288;p16"/>
          <p:cNvCxnSpPr/>
          <p:nvPr/>
        </p:nvCxnSpPr>
        <p:spPr>
          <a:xfrm flipH="1">
            <a:off x="3513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9" name="Google Shape;2289;p16"/>
          <p:cNvCxnSpPr/>
          <p:nvPr/>
        </p:nvCxnSpPr>
        <p:spPr>
          <a:xfrm flipH="1">
            <a:off x="2751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0" name="Google Shape;2290;p16"/>
          <p:cNvCxnSpPr/>
          <p:nvPr/>
        </p:nvCxnSpPr>
        <p:spPr>
          <a:xfrm>
            <a:off x="14049550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1" name="Google Shape;2291;p16"/>
          <p:cNvCxnSpPr/>
          <p:nvPr/>
        </p:nvCxnSpPr>
        <p:spPr>
          <a:xfrm>
            <a:off x="13301967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2" name="Google Shape;2292;p16"/>
          <p:cNvCxnSpPr/>
          <p:nvPr/>
        </p:nvCxnSpPr>
        <p:spPr>
          <a:xfrm>
            <a:off x="12554384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3" name="Google Shape;2293;p16"/>
          <p:cNvCxnSpPr/>
          <p:nvPr/>
        </p:nvCxnSpPr>
        <p:spPr>
          <a:xfrm>
            <a:off x="11806801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4" name="Google Shape;2294;p16"/>
          <p:cNvCxnSpPr/>
          <p:nvPr/>
        </p:nvCxnSpPr>
        <p:spPr>
          <a:xfrm>
            <a:off x="11059211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5" name="Google Shape;2295;p16"/>
          <p:cNvCxnSpPr/>
          <p:nvPr/>
        </p:nvCxnSpPr>
        <p:spPr>
          <a:xfrm>
            <a:off x="10311628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6" name="Google Shape;2296;p16"/>
          <p:cNvCxnSpPr/>
          <p:nvPr/>
        </p:nvCxnSpPr>
        <p:spPr>
          <a:xfrm>
            <a:off x="13301967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7" name="Google Shape;2297;p16"/>
          <p:cNvCxnSpPr/>
          <p:nvPr/>
        </p:nvCxnSpPr>
        <p:spPr>
          <a:xfrm>
            <a:off x="12554384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8" name="Google Shape;2298;p16"/>
          <p:cNvCxnSpPr/>
          <p:nvPr/>
        </p:nvCxnSpPr>
        <p:spPr>
          <a:xfrm>
            <a:off x="11806801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9" name="Google Shape;2299;p16"/>
          <p:cNvCxnSpPr/>
          <p:nvPr/>
        </p:nvCxnSpPr>
        <p:spPr>
          <a:xfrm>
            <a:off x="11059211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0" name="Google Shape;2300;p16"/>
          <p:cNvCxnSpPr/>
          <p:nvPr/>
        </p:nvCxnSpPr>
        <p:spPr>
          <a:xfrm>
            <a:off x="10311628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1" name="Google Shape;2301;p16"/>
          <p:cNvCxnSpPr/>
          <p:nvPr/>
        </p:nvCxnSpPr>
        <p:spPr>
          <a:xfrm>
            <a:off x="12554384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2" name="Google Shape;2302;p16"/>
          <p:cNvCxnSpPr/>
          <p:nvPr/>
        </p:nvCxnSpPr>
        <p:spPr>
          <a:xfrm>
            <a:off x="11806801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3" name="Google Shape;2303;p16"/>
          <p:cNvCxnSpPr/>
          <p:nvPr/>
        </p:nvCxnSpPr>
        <p:spPr>
          <a:xfrm>
            <a:off x="11059211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4" name="Google Shape;2304;p16"/>
          <p:cNvCxnSpPr/>
          <p:nvPr/>
        </p:nvCxnSpPr>
        <p:spPr>
          <a:xfrm>
            <a:off x="10311628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5" name="Google Shape;2305;p16"/>
          <p:cNvCxnSpPr/>
          <p:nvPr/>
        </p:nvCxnSpPr>
        <p:spPr>
          <a:xfrm>
            <a:off x="11806801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6" name="Google Shape;2306;p16"/>
          <p:cNvCxnSpPr/>
          <p:nvPr/>
        </p:nvCxnSpPr>
        <p:spPr>
          <a:xfrm>
            <a:off x="11059211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7" name="Google Shape;2307;p16"/>
          <p:cNvCxnSpPr/>
          <p:nvPr/>
        </p:nvCxnSpPr>
        <p:spPr>
          <a:xfrm>
            <a:off x="10311628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8" name="Google Shape;2308;p16"/>
          <p:cNvCxnSpPr/>
          <p:nvPr/>
        </p:nvCxnSpPr>
        <p:spPr>
          <a:xfrm>
            <a:off x="11059211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9" name="Google Shape;2309;p16"/>
          <p:cNvCxnSpPr/>
          <p:nvPr/>
        </p:nvCxnSpPr>
        <p:spPr>
          <a:xfrm>
            <a:off x="10311628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0" name="Google Shape;2310;p16"/>
          <p:cNvCxnSpPr/>
          <p:nvPr/>
        </p:nvCxnSpPr>
        <p:spPr>
          <a:xfrm>
            <a:off x="10311628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1" name="Google Shape;2311;p16"/>
          <p:cNvCxnSpPr/>
          <p:nvPr/>
        </p:nvCxnSpPr>
        <p:spPr>
          <a:xfrm>
            <a:off x="15170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2" name="Google Shape;2312;p16"/>
          <p:cNvCxnSpPr/>
          <p:nvPr/>
        </p:nvCxnSpPr>
        <p:spPr>
          <a:xfrm>
            <a:off x="15170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3" name="Google Shape;2313;p16"/>
          <p:cNvCxnSpPr/>
          <p:nvPr/>
        </p:nvCxnSpPr>
        <p:spPr>
          <a:xfrm flipH="1">
            <a:off x="14744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4" name="Google Shape;2314;p16"/>
          <p:cNvCxnSpPr/>
          <p:nvPr/>
        </p:nvCxnSpPr>
        <p:spPr>
          <a:xfrm flipH="1">
            <a:off x="13982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5" name="Google Shape;2315;p16"/>
          <p:cNvCxnSpPr/>
          <p:nvPr/>
        </p:nvCxnSpPr>
        <p:spPr>
          <a:xfrm flipH="1">
            <a:off x="13220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6" name="Google Shape;2316;p16"/>
          <p:cNvCxnSpPr/>
          <p:nvPr/>
        </p:nvCxnSpPr>
        <p:spPr>
          <a:xfrm flipH="1">
            <a:off x="12504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7" name="Google Shape;2317;p16"/>
          <p:cNvCxnSpPr/>
          <p:nvPr/>
        </p:nvCxnSpPr>
        <p:spPr>
          <a:xfrm flipH="1">
            <a:off x="11742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8" name="Google Shape;2318;p16"/>
          <p:cNvCxnSpPr/>
          <p:nvPr/>
        </p:nvCxnSpPr>
        <p:spPr>
          <a:xfrm flipH="1">
            <a:off x="10980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9" name="Google Shape;2319;p16"/>
          <p:cNvCxnSpPr/>
          <p:nvPr/>
        </p:nvCxnSpPr>
        <p:spPr>
          <a:xfrm flipH="1">
            <a:off x="1012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0" name="Google Shape;2320;p16"/>
          <p:cNvCxnSpPr/>
          <p:nvPr/>
        </p:nvCxnSpPr>
        <p:spPr>
          <a:xfrm flipH="1">
            <a:off x="9486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1" name="Google Shape;2321;p16"/>
          <p:cNvCxnSpPr/>
          <p:nvPr/>
        </p:nvCxnSpPr>
        <p:spPr>
          <a:xfrm flipH="1">
            <a:off x="8771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2" name="Google Shape;2322;p16"/>
          <p:cNvCxnSpPr/>
          <p:nvPr/>
        </p:nvCxnSpPr>
        <p:spPr>
          <a:xfrm flipH="1">
            <a:off x="8009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3" name="Google Shape;2323;p16"/>
          <p:cNvCxnSpPr/>
          <p:nvPr/>
        </p:nvCxnSpPr>
        <p:spPr>
          <a:xfrm flipH="1">
            <a:off x="7247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4" name="Google Shape;2324;p16"/>
          <p:cNvCxnSpPr/>
          <p:nvPr/>
        </p:nvCxnSpPr>
        <p:spPr>
          <a:xfrm flipH="1">
            <a:off x="6515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5" name="Google Shape;2325;p16"/>
          <p:cNvCxnSpPr/>
          <p:nvPr/>
        </p:nvCxnSpPr>
        <p:spPr>
          <a:xfrm flipH="1">
            <a:off x="5753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6" name="Google Shape;2326;p16"/>
          <p:cNvCxnSpPr/>
          <p:nvPr/>
        </p:nvCxnSpPr>
        <p:spPr>
          <a:xfrm flipH="1">
            <a:off x="4991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7" name="Google Shape;2327;p16"/>
          <p:cNvCxnSpPr/>
          <p:nvPr/>
        </p:nvCxnSpPr>
        <p:spPr>
          <a:xfrm flipH="1">
            <a:off x="4275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8" name="Google Shape;2328;p16"/>
          <p:cNvCxnSpPr/>
          <p:nvPr/>
        </p:nvCxnSpPr>
        <p:spPr>
          <a:xfrm flipH="1">
            <a:off x="3513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9" name="Google Shape;2329;p16"/>
          <p:cNvCxnSpPr/>
          <p:nvPr/>
        </p:nvCxnSpPr>
        <p:spPr>
          <a:xfrm flipH="1">
            <a:off x="27512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0" name="Google Shape;2330;p16"/>
          <p:cNvCxnSpPr/>
          <p:nvPr/>
        </p:nvCxnSpPr>
        <p:spPr>
          <a:xfrm>
            <a:off x="14408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1" name="Google Shape;2331;p16"/>
          <p:cNvCxnSpPr/>
          <p:nvPr/>
        </p:nvCxnSpPr>
        <p:spPr>
          <a:xfrm>
            <a:off x="14408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2" name="Google Shape;2332;p16"/>
          <p:cNvCxnSpPr/>
          <p:nvPr/>
        </p:nvCxnSpPr>
        <p:spPr>
          <a:xfrm>
            <a:off x="14408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3" name="Google Shape;2333;p16"/>
          <p:cNvCxnSpPr/>
          <p:nvPr/>
        </p:nvCxnSpPr>
        <p:spPr>
          <a:xfrm flipH="1">
            <a:off x="13982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4" name="Google Shape;2334;p16"/>
          <p:cNvCxnSpPr/>
          <p:nvPr/>
        </p:nvCxnSpPr>
        <p:spPr>
          <a:xfrm flipH="1">
            <a:off x="13220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5" name="Google Shape;2335;p16"/>
          <p:cNvCxnSpPr/>
          <p:nvPr/>
        </p:nvCxnSpPr>
        <p:spPr>
          <a:xfrm flipH="1">
            <a:off x="12458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6" name="Google Shape;2336;p16"/>
          <p:cNvCxnSpPr/>
          <p:nvPr/>
        </p:nvCxnSpPr>
        <p:spPr>
          <a:xfrm flipH="1">
            <a:off x="11742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7" name="Google Shape;2337;p16"/>
          <p:cNvCxnSpPr/>
          <p:nvPr/>
        </p:nvCxnSpPr>
        <p:spPr>
          <a:xfrm flipH="1">
            <a:off x="10980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8" name="Google Shape;2338;p16"/>
          <p:cNvCxnSpPr/>
          <p:nvPr/>
        </p:nvCxnSpPr>
        <p:spPr>
          <a:xfrm flipH="1">
            <a:off x="10218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9" name="Google Shape;2339;p16"/>
          <p:cNvCxnSpPr/>
          <p:nvPr/>
        </p:nvCxnSpPr>
        <p:spPr>
          <a:xfrm flipH="1">
            <a:off x="936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0" name="Google Shape;2340;p16"/>
          <p:cNvCxnSpPr/>
          <p:nvPr/>
        </p:nvCxnSpPr>
        <p:spPr>
          <a:xfrm flipH="1">
            <a:off x="8724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1" name="Google Shape;2341;p16"/>
          <p:cNvCxnSpPr/>
          <p:nvPr/>
        </p:nvCxnSpPr>
        <p:spPr>
          <a:xfrm flipH="1">
            <a:off x="8009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2" name="Google Shape;2342;p16"/>
          <p:cNvCxnSpPr/>
          <p:nvPr/>
        </p:nvCxnSpPr>
        <p:spPr>
          <a:xfrm flipH="1">
            <a:off x="7247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3" name="Google Shape;2343;p16"/>
          <p:cNvCxnSpPr/>
          <p:nvPr/>
        </p:nvCxnSpPr>
        <p:spPr>
          <a:xfrm flipH="1">
            <a:off x="6485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4" name="Google Shape;2344;p16"/>
          <p:cNvCxnSpPr/>
          <p:nvPr/>
        </p:nvCxnSpPr>
        <p:spPr>
          <a:xfrm flipH="1">
            <a:off x="5753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5" name="Google Shape;2345;p16"/>
          <p:cNvCxnSpPr/>
          <p:nvPr/>
        </p:nvCxnSpPr>
        <p:spPr>
          <a:xfrm flipH="1">
            <a:off x="4991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6" name="Google Shape;2346;p16"/>
          <p:cNvCxnSpPr/>
          <p:nvPr/>
        </p:nvCxnSpPr>
        <p:spPr>
          <a:xfrm flipH="1">
            <a:off x="4229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7" name="Google Shape;2347;p16"/>
          <p:cNvCxnSpPr/>
          <p:nvPr/>
        </p:nvCxnSpPr>
        <p:spPr>
          <a:xfrm flipH="1">
            <a:off x="3513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8" name="Google Shape;2348;p16"/>
          <p:cNvCxnSpPr/>
          <p:nvPr/>
        </p:nvCxnSpPr>
        <p:spPr>
          <a:xfrm flipH="1">
            <a:off x="2751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9" name="Google Shape;2349;p16"/>
          <p:cNvCxnSpPr/>
          <p:nvPr/>
        </p:nvCxnSpPr>
        <p:spPr>
          <a:xfrm>
            <a:off x="13646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0" name="Google Shape;2350;p16"/>
          <p:cNvCxnSpPr/>
          <p:nvPr/>
        </p:nvCxnSpPr>
        <p:spPr>
          <a:xfrm>
            <a:off x="13646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1" name="Google Shape;2351;p16"/>
          <p:cNvCxnSpPr/>
          <p:nvPr/>
        </p:nvCxnSpPr>
        <p:spPr>
          <a:xfrm>
            <a:off x="13646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2" name="Google Shape;2352;p16"/>
          <p:cNvCxnSpPr/>
          <p:nvPr/>
        </p:nvCxnSpPr>
        <p:spPr>
          <a:xfrm flipH="1">
            <a:off x="13220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3" name="Google Shape;2353;p16"/>
          <p:cNvCxnSpPr/>
          <p:nvPr/>
        </p:nvCxnSpPr>
        <p:spPr>
          <a:xfrm flipH="1">
            <a:off x="12458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4" name="Google Shape;2354;p16"/>
          <p:cNvCxnSpPr/>
          <p:nvPr/>
        </p:nvCxnSpPr>
        <p:spPr>
          <a:xfrm flipH="1">
            <a:off x="11696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5" name="Google Shape;2355;p16"/>
          <p:cNvCxnSpPr/>
          <p:nvPr/>
        </p:nvCxnSpPr>
        <p:spPr>
          <a:xfrm flipH="1">
            <a:off x="10980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6" name="Google Shape;2356;p16"/>
          <p:cNvCxnSpPr/>
          <p:nvPr/>
        </p:nvCxnSpPr>
        <p:spPr>
          <a:xfrm flipH="1">
            <a:off x="10218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7" name="Google Shape;2357;p16"/>
          <p:cNvCxnSpPr/>
          <p:nvPr/>
        </p:nvCxnSpPr>
        <p:spPr>
          <a:xfrm flipH="1">
            <a:off x="9456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8" name="Google Shape;2358;p16"/>
          <p:cNvCxnSpPr/>
          <p:nvPr/>
        </p:nvCxnSpPr>
        <p:spPr>
          <a:xfrm flipH="1">
            <a:off x="860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9" name="Google Shape;2359;p16"/>
          <p:cNvCxnSpPr/>
          <p:nvPr/>
        </p:nvCxnSpPr>
        <p:spPr>
          <a:xfrm flipH="1">
            <a:off x="7962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0" name="Google Shape;2360;p16"/>
          <p:cNvCxnSpPr/>
          <p:nvPr/>
        </p:nvCxnSpPr>
        <p:spPr>
          <a:xfrm flipH="1">
            <a:off x="7247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1" name="Google Shape;2361;p16"/>
          <p:cNvCxnSpPr/>
          <p:nvPr/>
        </p:nvCxnSpPr>
        <p:spPr>
          <a:xfrm flipH="1">
            <a:off x="6485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2" name="Google Shape;2362;p16"/>
          <p:cNvCxnSpPr/>
          <p:nvPr/>
        </p:nvCxnSpPr>
        <p:spPr>
          <a:xfrm flipH="1">
            <a:off x="5723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3" name="Google Shape;2363;p16"/>
          <p:cNvCxnSpPr/>
          <p:nvPr/>
        </p:nvCxnSpPr>
        <p:spPr>
          <a:xfrm flipH="1">
            <a:off x="4991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4" name="Google Shape;2364;p16"/>
          <p:cNvCxnSpPr/>
          <p:nvPr/>
        </p:nvCxnSpPr>
        <p:spPr>
          <a:xfrm flipH="1">
            <a:off x="4229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5" name="Google Shape;2365;p16"/>
          <p:cNvCxnSpPr/>
          <p:nvPr/>
        </p:nvCxnSpPr>
        <p:spPr>
          <a:xfrm flipH="1">
            <a:off x="3467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6" name="Google Shape;2366;p16"/>
          <p:cNvCxnSpPr/>
          <p:nvPr/>
        </p:nvCxnSpPr>
        <p:spPr>
          <a:xfrm flipH="1">
            <a:off x="2751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7" name="Google Shape;2367;p16"/>
          <p:cNvCxnSpPr/>
          <p:nvPr/>
        </p:nvCxnSpPr>
        <p:spPr>
          <a:xfrm>
            <a:off x="12884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8" name="Google Shape;2368;p16"/>
          <p:cNvCxnSpPr/>
          <p:nvPr/>
        </p:nvCxnSpPr>
        <p:spPr>
          <a:xfrm>
            <a:off x="12884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9" name="Google Shape;2369;p16"/>
          <p:cNvCxnSpPr/>
          <p:nvPr/>
        </p:nvCxnSpPr>
        <p:spPr>
          <a:xfrm>
            <a:off x="12884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0" name="Google Shape;2370;p16"/>
          <p:cNvCxnSpPr/>
          <p:nvPr/>
        </p:nvCxnSpPr>
        <p:spPr>
          <a:xfrm flipH="1">
            <a:off x="12458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1" name="Google Shape;2371;p16"/>
          <p:cNvCxnSpPr/>
          <p:nvPr/>
        </p:nvCxnSpPr>
        <p:spPr>
          <a:xfrm flipH="1">
            <a:off x="11696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2" name="Google Shape;2372;p16"/>
          <p:cNvCxnSpPr/>
          <p:nvPr/>
        </p:nvCxnSpPr>
        <p:spPr>
          <a:xfrm flipH="1">
            <a:off x="10934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3" name="Google Shape;2373;p16"/>
          <p:cNvCxnSpPr/>
          <p:nvPr/>
        </p:nvCxnSpPr>
        <p:spPr>
          <a:xfrm flipH="1">
            <a:off x="10218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4" name="Google Shape;2374;p16"/>
          <p:cNvCxnSpPr/>
          <p:nvPr/>
        </p:nvCxnSpPr>
        <p:spPr>
          <a:xfrm flipH="1">
            <a:off x="9456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5" name="Google Shape;2375;p16"/>
          <p:cNvCxnSpPr/>
          <p:nvPr/>
        </p:nvCxnSpPr>
        <p:spPr>
          <a:xfrm flipH="1">
            <a:off x="8694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6" name="Google Shape;2376;p16"/>
          <p:cNvCxnSpPr/>
          <p:nvPr/>
        </p:nvCxnSpPr>
        <p:spPr>
          <a:xfrm flipH="1">
            <a:off x="7838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7" name="Google Shape;2377;p16"/>
          <p:cNvCxnSpPr/>
          <p:nvPr/>
        </p:nvCxnSpPr>
        <p:spPr>
          <a:xfrm flipH="1">
            <a:off x="7200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8" name="Google Shape;2378;p16"/>
          <p:cNvCxnSpPr/>
          <p:nvPr/>
        </p:nvCxnSpPr>
        <p:spPr>
          <a:xfrm flipH="1">
            <a:off x="6485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9" name="Google Shape;2379;p16"/>
          <p:cNvCxnSpPr/>
          <p:nvPr/>
        </p:nvCxnSpPr>
        <p:spPr>
          <a:xfrm flipH="1">
            <a:off x="5723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0" name="Google Shape;2380;p16"/>
          <p:cNvCxnSpPr/>
          <p:nvPr/>
        </p:nvCxnSpPr>
        <p:spPr>
          <a:xfrm flipH="1">
            <a:off x="4961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1" name="Google Shape;2381;p16"/>
          <p:cNvCxnSpPr/>
          <p:nvPr/>
        </p:nvCxnSpPr>
        <p:spPr>
          <a:xfrm flipH="1">
            <a:off x="4229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2" name="Google Shape;2382;p16"/>
          <p:cNvCxnSpPr/>
          <p:nvPr/>
        </p:nvCxnSpPr>
        <p:spPr>
          <a:xfrm flipH="1">
            <a:off x="3467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3" name="Google Shape;2383;p16"/>
          <p:cNvCxnSpPr/>
          <p:nvPr/>
        </p:nvCxnSpPr>
        <p:spPr>
          <a:xfrm flipH="1">
            <a:off x="2705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4" name="Google Shape;2384;p16"/>
          <p:cNvCxnSpPr/>
          <p:nvPr/>
        </p:nvCxnSpPr>
        <p:spPr>
          <a:xfrm>
            <a:off x="1219925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5" name="Google Shape;2385;p16"/>
          <p:cNvCxnSpPr/>
          <p:nvPr/>
        </p:nvCxnSpPr>
        <p:spPr>
          <a:xfrm>
            <a:off x="12199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6" name="Google Shape;2386;p16"/>
          <p:cNvCxnSpPr/>
          <p:nvPr/>
        </p:nvCxnSpPr>
        <p:spPr>
          <a:xfrm>
            <a:off x="12199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7" name="Google Shape;2387;p16"/>
          <p:cNvCxnSpPr/>
          <p:nvPr/>
        </p:nvCxnSpPr>
        <p:spPr>
          <a:xfrm flipH="1">
            <a:off x="11772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8" name="Google Shape;2388;p16"/>
          <p:cNvCxnSpPr/>
          <p:nvPr/>
        </p:nvCxnSpPr>
        <p:spPr>
          <a:xfrm flipH="1">
            <a:off x="11010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9" name="Google Shape;2389;p16"/>
          <p:cNvCxnSpPr/>
          <p:nvPr/>
        </p:nvCxnSpPr>
        <p:spPr>
          <a:xfrm flipH="1">
            <a:off x="10248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0" name="Google Shape;2390;p16"/>
          <p:cNvCxnSpPr/>
          <p:nvPr/>
        </p:nvCxnSpPr>
        <p:spPr>
          <a:xfrm flipH="1">
            <a:off x="9533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1" name="Google Shape;2391;p16"/>
          <p:cNvCxnSpPr/>
          <p:nvPr/>
        </p:nvCxnSpPr>
        <p:spPr>
          <a:xfrm flipH="1">
            <a:off x="8771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2" name="Google Shape;2392;p16"/>
          <p:cNvCxnSpPr/>
          <p:nvPr/>
        </p:nvCxnSpPr>
        <p:spPr>
          <a:xfrm flipH="1">
            <a:off x="8009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3" name="Google Shape;2393;p16"/>
          <p:cNvCxnSpPr/>
          <p:nvPr/>
        </p:nvCxnSpPr>
        <p:spPr>
          <a:xfrm flipH="1">
            <a:off x="715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4" name="Google Shape;2394;p16"/>
          <p:cNvCxnSpPr/>
          <p:nvPr/>
        </p:nvCxnSpPr>
        <p:spPr>
          <a:xfrm flipH="1">
            <a:off x="6515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5" name="Google Shape;2395;p16"/>
          <p:cNvCxnSpPr/>
          <p:nvPr/>
        </p:nvCxnSpPr>
        <p:spPr>
          <a:xfrm flipH="1">
            <a:off x="5799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6" name="Google Shape;2396;p16"/>
          <p:cNvCxnSpPr/>
          <p:nvPr/>
        </p:nvCxnSpPr>
        <p:spPr>
          <a:xfrm flipH="1">
            <a:off x="5037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7" name="Google Shape;2397;p16"/>
          <p:cNvCxnSpPr/>
          <p:nvPr/>
        </p:nvCxnSpPr>
        <p:spPr>
          <a:xfrm flipH="1">
            <a:off x="4275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8" name="Google Shape;2398;p16"/>
          <p:cNvCxnSpPr/>
          <p:nvPr/>
        </p:nvCxnSpPr>
        <p:spPr>
          <a:xfrm flipH="1">
            <a:off x="3543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9" name="Google Shape;2399;p16"/>
          <p:cNvCxnSpPr/>
          <p:nvPr/>
        </p:nvCxnSpPr>
        <p:spPr>
          <a:xfrm flipH="1">
            <a:off x="27812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0" name="Google Shape;2400;p16"/>
          <p:cNvCxnSpPr/>
          <p:nvPr/>
        </p:nvCxnSpPr>
        <p:spPr>
          <a:xfrm>
            <a:off x="11437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1" name="Google Shape;2401;p16"/>
          <p:cNvCxnSpPr/>
          <p:nvPr/>
        </p:nvCxnSpPr>
        <p:spPr>
          <a:xfrm>
            <a:off x="11437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2" name="Google Shape;2402;p16"/>
          <p:cNvCxnSpPr/>
          <p:nvPr/>
        </p:nvCxnSpPr>
        <p:spPr>
          <a:xfrm>
            <a:off x="11437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3" name="Google Shape;2403;p16"/>
          <p:cNvCxnSpPr/>
          <p:nvPr/>
        </p:nvCxnSpPr>
        <p:spPr>
          <a:xfrm flipH="1">
            <a:off x="11010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4" name="Google Shape;2404;p16"/>
          <p:cNvCxnSpPr/>
          <p:nvPr/>
        </p:nvCxnSpPr>
        <p:spPr>
          <a:xfrm flipH="1">
            <a:off x="10248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5" name="Google Shape;2405;p16"/>
          <p:cNvCxnSpPr/>
          <p:nvPr/>
        </p:nvCxnSpPr>
        <p:spPr>
          <a:xfrm flipH="1">
            <a:off x="9486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6" name="Google Shape;2406;p16"/>
          <p:cNvCxnSpPr/>
          <p:nvPr/>
        </p:nvCxnSpPr>
        <p:spPr>
          <a:xfrm flipH="1">
            <a:off x="8771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7" name="Google Shape;2407;p16"/>
          <p:cNvCxnSpPr/>
          <p:nvPr/>
        </p:nvCxnSpPr>
        <p:spPr>
          <a:xfrm flipH="1">
            <a:off x="8009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8" name="Google Shape;2408;p16"/>
          <p:cNvCxnSpPr/>
          <p:nvPr/>
        </p:nvCxnSpPr>
        <p:spPr>
          <a:xfrm flipH="1">
            <a:off x="7247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9" name="Google Shape;2409;p16"/>
          <p:cNvCxnSpPr/>
          <p:nvPr/>
        </p:nvCxnSpPr>
        <p:spPr>
          <a:xfrm flipH="1">
            <a:off x="639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0" name="Google Shape;2410;p16"/>
          <p:cNvCxnSpPr/>
          <p:nvPr/>
        </p:nvCxnSpPr>
        <p:spPr>
          <a:xfrm flipH="1">
            <a:off x="5753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1" name="Google Shape;2411;p16"/>
          <p:cNvCxnSpPr/>
          <p:nvPr/>
        </p:nvCxnSpPr>
        <p:spPr>
          <a:xfrm flipH="1">
            <a:off x="5037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2" name="Google Shape;2412;p16"/>
          <p:cNvCxnSpPr/>
          <p:nvPr/>
        </p:nvCxnSpPr>
        <p:spPr>
          <a:xfrm flipH="1">
            <a:off x="4275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3" name="Google Shape;2413;p16"/>
          <p:cNvCxnSpPr/>
          <p:nvPr/>
        </p:nvCxnSpPr>
        <p:spPr>
          <a:xfrm flipH="1">
            <a:off x="3513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4" name="Google Shape;2414;p16"/>
          <p:cNvCxnSpPr/>
          <p:nvPr/>
        </p:nvCxnSpPr>
        <p:spPr>
          <a:xfrm flipH="1">
            <a:off x="2781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5" name="Google Shape;2415;p16"/>
          <p:cNvCxnSpPr/>
          <p:nvPr/>
        </p:nvCxnSpPr>
        <p:spPr>
          <a:xfrm>
            <a:off x="10675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6" name="Google Shape;2416;p16"/>
          <p:cNvCxnSpPr/>
          <p:nvPr/>
        </p:nvCxnSpPr>
        <p:spPr>
          <a:xfrm>
            <a:off x="10675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7" name="Google Shape;2417;p16"/>
          <p:cNvCxnSpPr/>
          <p:nvPr/>
        </p:nvCxnSpPr>
        <p:spPr>
          <a:xfrm>
            <a:off x="10675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8" name="Google Shape;2418;p16"/>
          <p:cNvCxnSpPr/>
          <p:nvPr/>
        </p:nvCxnSpPr>
        <p:spPr>
          <a:xfrm flipH="1">
            <a:off x="10248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9" name="Google Shape;2419;p16"/>
          <p:cNvCxnSpPr/>
          <p:nvPr/>
        </p:nvCxnSpPr>
        <p:spPr>
          <a:xfrm flipH="1">
            <a:off x="9486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0" name="Google Shape;2420;p16"/>
          <p:cNvCxnSpPr/>
          <p:nvPr/>
        </p:nvCxnSpPr>
        <p:spPr>
          <a:xfrm flipH="1">
            <a:off x="8724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1" name="Google Shape;2421;p16"/>
          <p:cNvCxnSpPr/>
          <p:nvPr/>
        </p:nvCxnSpPr>
        <p:spPr>
          <a:xfrm flipH="1">
            <a:off x="8009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2" name="Google Shape;2422;p16"/>
          <p:cNvCxnSpPr/>
          <p:nvPr/>
        </p:nvCxnSpPr>
        <p:spPr>
          <a:xfrm flipH="1">
            <a:off x="7247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3" name="Google Shape;2423;p16"/>
          <p:cNvCxnSpPr/>
          <p:nvPr/>
        </p:nvCxnSpPr>
        <p:spPr>
          <a:xfrm flipH="1">
            <a:off x="6485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4" name="Google Shape;2424;p16"/>
          <p:cNvCxnSpPr/>
          <p:nvPr/>
        </p:nvCxnSpPr>
        <p:spPr>
          <a:xfrm flipH="1">
            <a:off x="562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5" name="Google Shape;2425;p16"/>
          <p:cNvCxnSpPr/>
          <p:nvPr/>
        </p:nvCxnSpPr>
        <p:spPr>
          <a:xfrm flipH="1">
            <a:off x="4991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6" name="Google Shape;2426;p16"/>
          <p:cNvCxnSpPr/>
          <p:nvPr/>
        </p:nvCxnSpPr>
        <p:spPr>
          <a:xfrm flipH="1">
            <a:off x="4275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7" name="Google Shape;2427;p16"/>
          <p:cNvCxnSpPr/>
          <p:nvPr/>
        </p:nvCxnSpPr>
        <p:spPr>
          <a:xfrm flipH="1">
            <a:off x="3513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8" name="Google Shape;2428;p16"/>
          <p:cNvCxnSpPr/>
          <p:nvPr/>
        </p:nvCxnSpPr>
        <p:spPr>
          <a:xfrm flipH="1">
            <a:off x="2751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9" name="Google Shape;2429;p16"/>
          <p:cNvCxnSpPr/>
          <p:nvPr/>
        </p:nvCxnSpPr>
        <p:spPr>
          <a:xfrm>
            <a:off x="9913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0" name="Google Shape;2430;p16"/>
          <p:cNvCxnSpPr/>
          <p:nvPr/>
        </p:nvCxnSpPr>
        <p:spPr>
          <a:xfrm>
            <a:off x="9913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1" name="Google Shape;2431;p16"/>
          <p:cNvCxnSpPr/>
          <p:nvPr/>
        </p:nvCxnSpPr>
        <p:spPr>
          <a:xfrm>
            <a:off x="9913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2" name="Google Shape;2432;p16"/>
          <p:cNvCxnSpPr/>
          <p:nvPr/>
        </p:nvCxnSpPr>
        <p:spPr>
          <a:xfrm flipH="1">
            <a:off x="9486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3" name="Google Shape;2433;p16"/>
          <p:cNvCxnSpPr/>
          <p:nvPr/>
        </p:nvCxnSpPr>
        <p:spPr>
          <a:xfrm flipH="1">
            <a:off x="8724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4" name="Google Shape;2434;p16"/>
          <p:cNvCxnSpPr/>
          <p:nvPr/>
        </p:nvCxnSpPr>
        <p:spPr>
          <a:xfrm flipH="1">
            <a:off x="7962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5" name="Google Shape;2435;p16"/>
          <p:cNvCxnSpPr/>
          <p:nvPr/>
        </p:nvCxnSpPr>
        <p:spPr>
          <a:xfrm flipH="1">
            <a:off x="7247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6" name="Google Shape;2436;p16"/>
          <p:cNvCxnSpPr/>
          <p:nvPr/>
        </p:nvCxnSpPr>
        <p:spPr>
          <a:xfrm flipH="1">
            <a:off x="6485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7" name="Google Shape;2437;p16"/>
          <p:cNvCxnSpPr/>
          <p:nvPr/>
        </p:nvCxnSpPr>
        <p:spPr>
          <a:xfrm flipH="1">
            <a:off x="5723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8" name="Google Shape;2438;p16"/>
          <p:cNvCxnSpPr/>
          <p:nvPr/>
        </p:nvCxnSpPr>
        <p:spPr>
          <a:xfrm flipH="1">
            <a:off x="4867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9" name="Google Shape;2439;p16"/>
          <p:cNvCxnSpPr/>
          <p:nvPr/>
        </p:nvCxnSpPr>
        <p:spPr>
          <a:xfrm flipH="1">
            <a:off x="4229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0" name="Google Shape;2440;p16"/>
          <p:cNvCxnSpPr/>
          <p:nvPr/>
        </p:nvCxnSpPr>
        <p:spPr>
          <a:xfrm flipH="1">
            <a:off x="3513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1" name="Google Shape;2441;p16"/>
          <p:cNvCxnSpPr/>
          <p:nvPr/>
        </p:nvCxnSpPr>
        <p:spPr>
          <a:xfrm flipH="1">
            <a:off x="2751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2" name="Google Shape;2442;p16"/>
          <p:cNvCxnSpPr/>
          <p:nvPr/>
        </p:nvCxnSpPr>
        <p:spPr>
          <a:xfrm>
            <a:off x="13675759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3" name="Google Shape;2443;p16"/>
          <p:cNvCxnSpPr/>
          <p:nvPr/>
        </p:nvCxnSpPr>
        <p:spPr>
          <a:xfrm>
            <a:off x="12928176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4" name="Google Shape;2444;p16"/>
          <p:cNvCxnSpPr/>
          <p:nvPr/>
        </p:nvCxnSpPr>
        <p:spPr>
          <a:xfrm>
            <a:off x="12180593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5" name="Google Shape;2445;p16"/>
          <p:cNvCxnSpPr/>
          <p:nvPr/>
        </p:nvCxnSpPr>
        <p:spPr>
          <a:xfrm>
            <a:off x="11432986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6" name="Google Shape;2446;p16"/>
          <p:cNvCxnSpPr/>
          <p:nvPr/>
        </p:nvCxnSpPr>
        <p:spPr>
          <a:xfrm>
            <a:off x="1068542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7" name="Google Shape;2447;p16"/>
          <p:cNvCxnSpPr/>
          <p:nvPr/>
        </p:nvCxnSpPr>
        <p:spPr>
          <a:xfrm>
            <a:off x="9937837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8" name="Google Shape;2448;p16"/>
          <p:cNvCxnSpPr/>
          <p:nvPr/>
        </p:nvCxnSpPr>
        <p:spPr>
          <a:xfrm>
            <a:off x="12928176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9" name="Google Shape;2449;p16"/>
          <p:cNvCxnSpPr/>
          <p:nvPr/>
        </p:nvCxnSpPr>
        <p:spPr>
          <a:xfrm>
            <a:off x="12180593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0" name="Google Shape;2450;p16"/>
          <p:cNvCxnSpPr/>
          <p:nvPr/>
        </p:nvCxnSpPr>
        <p:spPr>
          <a:xfrm>
            <a:off x="11432986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1" name="Google Shape;2451;p16"/>
          <p:cNvCxnSpPr/>
          <p:nvPr/>
        </p:nvCxnSpPr>
        <p:spPr>
          <a:xfrm>
            <a:off x="1068542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2" name="Google Shape;2452;p16"/>
          <p:cNvCxnSpPr/>
          <p:nvPr/>
        </p:nvCxnSpPr>
        <p:spPr>
          <a:xfrm>
            <a:off x="9937837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3" name="Google Shape;2453;p16"/>
          <p:cNvCxnSpPr/>
          <p:nvPr/>
        </p:nvCxnSpPr>
        <p:spPr>
          <a:xfrm>
            <a:off x="12180593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4" name="Google Shape;2454;p16"/>
          <p:cNvCxnSpPr/>
          <p:nvPr/>
        </p:nvCxnSpPr>
        <p:spPr>
          <a:xfrm>
            <a:off x="11432986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5" name="Google Shape;2455;p16"/>
          <p:cNvCxnSpPr/>
          <p:nvPr/>
        </p:nvCxnSpPr>
        <p:spPr>
          <a:xfrm>
            <a:off x="1068542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6" name="Google Shape;2456;p16"/>
          <p:cNvCxnSpPr/>
          <p:nvPr/>
        </p:nvCxnSpPr>
        <p:spPr>
          <a:xfrm>
            <a:off x="9937837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7" name="Google Shape;2457;p16"/>
          <p:cNvCxnSpPr/>
          <p:nvPr/>
        </p:nvCxnSpPr>
        <p:spPr>
          <a:xfrm>
            <a:off x="11432986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8" name="Google Shape;2458;p16"/>
          <p:cNvCxnSpPr/>
          <p:nvPr/>
        </p:nvCxnSpPr>
        <p:spPr>
          <a:xfrm>
            <a:off x="1068542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9" name="Google Shape;2459;p16"/>
          <p:cNvCxnSpPr/>
          <p:nvPr/>
        </p:nvCxnSpPr>
        <p:spPr>
          <a:xfrm>
            <a:off x="9937837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0" name="Google Shape;2460;p16"/>
          <p:cNvCxnSpPr/>
          <p:nvPr/>
        </p:nvCxnSpPr>
        <p:spPr>
          <a:xfrm>
            <a:off x="1068542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1" name="Google Shape;2461;p16"/>
          <p:cNvCxnSpPr/>
          <p:nvPr/>
        </p:nvCxnSpPr>
        <p:spPr>
          <a:xfrm>
            <a:off x="9937837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2" name="Google Shape;2462;p16"/>
          <p:cNvSpPr/>
          <p:nvPr/>
        </p:nvSpPr>
        <p:spPr>
          <a:xfrm>
            <a:off x="7094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16"/>
          <p:cNvSpPr/>
          <p:nvPr/>
        </p:nvSpPr>
        <p:spPr>
          <a:xfrm>
            <a:off x="7856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16"/>
          <p:cNvSpPr/>
          <p:nvPr/>
        </p:nvSpPr>
        <p:spPr>
          <a:xfrm>
            <a:off x="8618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6"/>
          <p:cNvSpPr/>
          <p:nvPr/>
        </p:nvSpPr>
        <p:spPr>
          <a:xfrm>
            <a:off x="938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16"/>
          <p:cNvSpPr/>
          <p:nvPr/>
        </p:nvSpPr>
        <p:spPr>
          <a:xfrm>
            <a:off x="10096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16"/>
          <p:cNvSpPr/>
          <p:nvPr/>
        </p:nvSpPr>
        <p:spPr>
          <a:xfrm>
            <a:off x="10858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16"/>
          <p:cNvSpPr/>
          <p:nvPr/>
        </p:nvSpPr>
        <p:spPr>
          <a:xfrm>
            <a:off x="11620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16"/>
          <p:cNvSpPr/>
          <p:nvPr/>
        </p:nvSpPr>
        <p:spPr>
          <a:xfrm>
            <a:off x="12352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16"/>
          <p:cNvSpPr/>
          <p:nvPr/>
        </p:nvSpPr>
        <p:spPr>
          <a:xfrm>
            <a:off x="560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16"/>
          <p:cNvSpPr/>
          <p:nvPr/>
        </p:nvSpPr>
        <p:spPr>
          <a:xfrm>
            <a:off x="6362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1" name="Google Shape;2471;p16"/>
          <p:cNvCxnSpPr>
            <a:stCxn id="1815" idx="4"/>
            <a:endCxn id="2470" idx="0"/>
          </p:cNvCxnSpPr>
          <p:nvPr/>
        </p:nvCxnSpPr>
        <p:spPr>
          <a:xfrm>
            <a:off x="201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2" name="Google Shape;2472;p16"/>
          <p:cNvCxnSpPr>
            <a:stCxn id="1815" idx="4"/>
            <a:endCxn id="2462" idx="0"/>
          </p:cNvCxnSpPr>
          <p:nvPr/>
        </p:nvCxnSpPr>
        <p:spPr>
          <a:xfrm>
            <a:off x="201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3" name="Google Shape;2473;p16"/>
          <p:cNvCxnSpPr>
            <a:stCxn id="1815" idx="4"/>
            <a:endCxn id="2463" idx="0"/>
          </p:cNvCxnSpPr>
          <p:nvPr/>
        </p:nvCxnSpPr>
        <p:spPr>
          <a:xfrm>
            <a:off x="201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4" name="Google Shape;2474;p16"/>
          <p:cNvCxnSpPr>
            <a:stCxn id="1815" idx="4"/>
            <a:endCxn id="2464" idx="0"/>
          </p:cNvCxnSpPr>
          <p:nvPr/>
        </p:nvCxnSpPr>
        <p:spPr>
          <a:xfrm>
            <a:off x="201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5" name="Google Shape;2475;p16"/>
          <p:cNvCxnSpPr>
            <a:stCxn id="1815" idx="4"/>
            <a:endCxn id="2465" idx="0"/>
          </p:cNvCxnSpPr>
          <p:nvPr/>
        </p:nvCxnSpPr>
        <p:spPr>
          <a:xfrm>
            <a:off x="2019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6" name="Google Shape;2476;p16"/>
          <p:cNvCxnSpPr>
            <a:stCxn id="1815" idx="4"/>
            <a:endCxn id="2466" idx="0"/>
          </p:cNvCxnSpPr>
          <p:nvPr/>
        </p:nvCxnSpPr>
        <p:spPr>
          <a:xfrm>
            <a:off x="2019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7" name="Google Shape;2477;p16"/>
          <p:cNvCxnSpPr>
            <a:stCxn id="1815" idx="4"/>
            <a:endCxn id="2467" idx="0"/>
          </p:cNvCxnSpPr>
          <p:nvPr/>
        </p:nvCxnSpPr>
        <p:spPr>
          <a:xfrm>
            <a:off x="2019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8" name="Google Shape;2478;p16"/>
          <p:cNvCxnSpPr>
            <a:stCxn id="1815" idx="4"/>
            <a:endCxn id="2468" idx="0"/>
          </p:cNvCxnSpPr>
          <p:nvPr/>
        </p:nvCxnSpPr>
        <p:spPr>
          <a:xfrm>
            <a:off x="2019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9" name="Google Shape;2479;p16"/>
          <p:cNvCxnSpPr>
            <a:stCxn id="1815" idx="4"/>
            <a:endCxn id="2469" idx="0"/>
          </p:cNvCxnSpPr>
          <p:nvPr/>
        </p:nvCxnSpPr>
        <p:spPr>
          <a:xfrm>
            <a:off x="20193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0" name="Google Shape;2480;p16"/>
          <p:cNvCxnSpPr/>
          <p:nvPr/>
        </p:nvCxnSpPr>
        <p:spPr>
          <a:xfrm>
            <a:off x="2781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1" name="Google Shape;2481;p16"/>
          <p:cNvCxnSpPr/>
          <p:nvPr/>
        </p:nvCxnSpPr>
        <p:spPr>
          <a:xfrm>
            <a:off x="2781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2" name="Google Shape;2482;p16"/>
          <p:cNvCxnSpPr/>
          <p:nvPr/>
        </p:nvCxnSpPr>
        <p:spPr>
          <a:xfrm>
            <a:off x="2781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3" name="Google Shape;2483;p16"/>
          <p:cNvCxnSpPr/>
          <p:nvPr/>
        </p:nvCxnSpPr>
        <p:spPr>
          <a:xfrm>
            <a:off x="2781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4" name="Google Shape;2484;p16"/>
          <p:cNvCxnSpPr/>
          <p:nvPr/>
        </p:nvCxnSpPr>
        <p:spPr>
          <a:xfrm>
            <a:off x="2781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5" name="Google Shape;2485;p16"/>
          <p:cNvCxnSpPr/>
          <p:nvPr/>
        </p:nvCxnSpPr>
        <p:spPr>
          <a:xfrm>
            <a:off x="2781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6" name="Google Shape;2486;p16"/>
          <p:cNvCxnSpPr/>
          <p:nvPr/>
        </p:nvCxnSpPr>
        <p:spPr>
          <a:xfrm>
            <a:off x="2781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7" name="Google Shape;2487;p16"/>
          <p:cNvCxnSpPr/>
          <p:nvPr/>
        </p:nvCxnSpPr>
        <p:spPr>
          <a:xfrm>
            <a:off x="2781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8" name="Google Shape;2488;p16"/>
          <p:cNvCxnSpPr/>
          <p:nvPr/>
        </p:nvCxnSpPr>
        <p:spPr>
          <a:xfrm>
            <a:off x="2781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9" name="Google Shape;2489;p16"/>
          <p:cNvCxnSpPr/>
          <p:nvPr/>
        </p:nvCxnSpPr>
        <p:spPr>
          <a:xfrm>
            <a:off x="3543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0" name="Google Shape;2490;p16"/>
          <p:cNvCxnSpPr/>
          <p:nvPr/>
        </p:nvCxnSpPr>
        <p:spPr>
          <a:xfrm>
            <a:off x="3543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1" name="Google Shape;2491;p16"/>
          <p:cNvCxnSpPr/>
          <p:nvPr/>
        </p:nvCxnSpPr>
        <p:spPr>
          <a:xfrm>
            <a:off x="3543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2" name="Google Shape;2492;p16"/>
          <p:cNvCxnSpPr/>
          <p:nvPr/>
        </p:nvCxnSpPr>
        <p:spPr>
          <a:xfrm>
            <a:off x="3543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3" name="Google Shape;2493;p16"/>
          <p:cNvCxnSpPr/>
          <p:nvPr/>
        </p:nvCxnSpPr>
        <p:spPr>
          <a:xfrm>
            <a:off x="3543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4" name="Google Shape;2494;p16"/>
          <p:cNvCxnSpPr/>
          <p:nvPr/>
        </p:nvCxnSpPr>
        <p:spPr>
          <a:xfrm>
            <a:off x="3543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5" name="Google Shape;2495;p16"/>
          <p:cNvCxnSpPr/>
          <p:nvPr/>
        </p:nvCxnSpPr>
        <p:spPr>
          <a:xfrm>
            <a:off x="3543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6" name="Google Shape;2496;p16"/>
          <p:cNvCxnSpPr/>
          <p:nvPr/>
        </p:nvCxnSpPr>
        <p:spPr>
          <a:xfrm>
            <a:off x="3543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7" name="Google Shape;2497;p16"/>
          <p:cNvCxnSpPr/>
          <p:nvPr/>
        </p:nvCxnSpPr>
        <p:spPr>
          <a:xfrm>
            <a:off x="4305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8" name="Google Shape;2498;p16"/>
          <p:cNvCxnSpPr/>
          <p:nvPr/>
        </p:nvCxnSpPr>
        <p:spPr>
          <a:xfrm>
            <a:off x="4305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99" name="Google Shape;2499;p16"/>
          <p:cNvCxnSpPr/>
          <p:nvPr/>
        </p:nvCxnSpPr>
        <p:spPr>
          <a:xfrm>
            <a:off x="4305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0" name="Google Shape;2500;p16"/>
          <p:cNvCxnSpPr/>
          <p:nvPr/>
        </p:nvCxnSpPr>
        <p:spPr>
          <a:xfrm>
            <a:off x="4305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1" name="Google Shape;2501;p16"/>
          <p:cNvCxnSpPr/>
          <p:nvPr/>
        </p:nvCxnSpPr>
        <p:spPr>
          <a:xfrm>
            <a:off x="4305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2" name="Google Shape;2502;p16"/>
          <p:cNvCxnSpPr/>
          <p:nvPr/>
        </p:nvCxnSpPr>
        <p:spPr>
          <a:xfrm>
            <a:off x="4305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3" name="Google Shape;2503;p16"/>
          <p:cNvCxnSpPr/>
          <p:nvPr/>
        </p:nvCxnSpPr>
        <p:spPr>
          <a:xfrm>
            <a:off x="4305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4" name="Google Shape;2504;p16"/>
          <p:cNvCxnSpPr/>
          <p:nvPr/>
        </p:nvCxnSpPr>
        <p:spPr>
          <a:xfrm>
            <a:off x="5067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5" name="Google Shape;2505;p16"/>
          <p:cNvCxnSpPr/>
          <p:nvPr/>
        </p:nvCxnSpPr>
        <p:spPr>
          <a:xfrm>
            <a:off x="5067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6" name="Google Shape;2506;p16"/>
          <p:cNvCxnSpPr/>
          <p:nvPr/>
        </p:nvCxnSpPr>
        <p:spPr>
          <a:xfrm>
            <a:off x="5067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7" name="Google Shape;2507;p16"/>
          <p:cNvCxnSpPr/>
          <p:nvPr/>
        </p:nvCxnSpPr>
        <p:spPr>
          <a:xfrm>
            <a:off x="5067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8" name="Google Shape;2508;p16"/>
          <p:cNvCxnSpPr/>
          <p:nvPr/>
        </p:nvCxnSpPr>
        <p:spPr>
          <a:xfrm>
            <a:off x="5067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09" name="Google Shape;2509;p16"/>
          <p:cNvCxnSpPr/>
          <p:nvPr/>
        </p:nvCxnSpPr>
        <p:spPr>
          <a:xfrm>
            <a:off x="5067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0" name="Google Shape;2510;p16"/>
          <p:cNvCxnSpPr/>
          <p:nvPr/>
        </p:nvCxnSpPr>
        <p:spPr>
          <a:xfrm>
            <a:off x="582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1" name="Google Shape;2511;p16"/>
          <p:cNvCxnSpPr/>
          <p:nvPr/>
        </p:nvCxnSpPr>
        <p:spPr>
          <a:xfrm>
            <a:off x="582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16"/>
          <p:cNvCxnSpPr/>
          <p:nvPr/>
        </p:nvCxnSpPr>
        <p:spPr>
          <a:xfrm>
            <a:off x="582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3" name="Google Shape;2513;p16"/>
          <p:cNvCxnSpPr/>
          <p:nvPr/>
        </p:nvCxnSpPr>
        <p:spPr>
          <a:xfrm>
            <a:off x="582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4" name="Google Shape;2514;p16"/>
          <p:cNvCxnSpPr/>
          <p:nvPr/>
        </p:nvCxnSpPr>
        <p:spPr>
          <a:xfrm>
            <a:off x="582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5" name="Google Shape;2515;p16"/>
          <p:cNvCxnSpPr/>
          <p:nvPr/>
        </p:nvCxnSpPr>
        <p:spPr>
          <a:xfrm>
            <a:off x="6515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6" name="Google Shape;2516;p16"/>
          <p:cNvCxnSpPr/>
          <p:nvPr/>
        </p:nvCxnSpPr>
        <p:spPr>
          <a:xfrm>
            <a:off x="6515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7" name="Google Shape;2517;p16"/>
          <p:cNvCxnSpPr/>
          <p:nvPr/>
        </p:nvCxnSpPr>
        <p:spPr>
          <a:xfrm>
            <a:off x="6515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8" name="Google Shape;2518;p16"/>
          <p:cNvCxnSpPr/>
          <p:nvPr/>
        </p:nvCxnSpPr>
        <p:spPr>
          <a:xfrm>
            <a:off x="65151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9" name="Google Shape;2519;p16"/>
          <p:cNvCxnSpPr/>
          <p:nvPr/>
        </p:nvCxnSpPr>
        <p:spPr>
          <a:xfrm>
            <a:off x="7277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0" name="Google Shape;2520;p16"/>
          <p:cNvCxnSpPr/>
          <p:nvPr/>
        </p:nvCxnSpPr>
        <p:spPr>
          <a:xfrm>
            <a:off x="7277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1" name="Google Shape;2521;p16"/>
          <p:cNvCxnSpPr/>
          <p:nvPr/>
        </p:nvCxnSpPr>
        <p:spPr>
          <a:xfrm>
            <a:off x="7277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2" name="Google Shape;2522;p16"/>
          <p:cNvCxnSpPr/>
          <p:nvPr/>
        </p:nvCxnSpPr>
        <p:spPr>
          <a:xfrm>
            <a:off x="8039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3" name="Google Shape;2523;p16"/>
          <p:cNvCxnSpPr/>
          <p:nvPr/>
        </p:nvCxnSpPr>
        <p:spPr>
          <a:xfrm>
            <a:off x="8039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4" name="Google Shape;2524;p16"/>
          <p:cNvCxnSpPr/>
          <p:nvPr/>
        </p:nvCxnSpPr>
        <p:spPr>
          <a:xfrm>
            <a:off x="8801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5" name="Google Shape;2525;p16"/>
          <p:cNvCxnSpPr>
            <a:stCxn id="1816" idx="4"/>
            <a:endCxn id="1820" idx="0"/>
          </p:cNvCxnSpPr>
          <p:nvPr/>
        </p:nvCxnSpPr>
        <p:spPr>
          <a:xfrm>
            <a:off x="2781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6" name="Google Shape;2526;p16"/>
          <p:cNvCxnSpPr>
            <a:stCxn id="1764" idx="4"/>
            <a:endCxn id="1820" idx="0"/>
          </p:cNvCxnSpPr>
          <p:nvPr/>
        </p:nvCxnSpPr>
        <p:spPr>
          <a:xfrm>
            <a:off x="3513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7" name="Google Shape;2527;p16"/>
          <p:cNvCxnSpPr>
            <a:stCxn id="1800" idx="4"/>
            <a:endCxn id="1820" idx="0"/>
          </p:cNvCxnSpPr>
          <p:nvPr/>
        </p:nvCxnSpPr>
        <p:spPr>
          <a:xfrm>
            <a:off x="4275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8" name="Google Shape;2528;p16"/>
          <p:cNvCxnSpPr>
            <a:stCxn id="1801" idx="4"/>
            <a:endCxn id="1820" idx="0"/>
          </p:cNvCxnSpPr>
          <p:nvPr/>
        </p:nvCxnSpPr>
        <p:spPr>
          <a:xfrm>
            <a:off x="5037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9" name="Google Shape;2529;p16"/>
          <p:cNvCxnSpPr>
            <a:stCxn id="1802" idx="4"/>
            <a:endCxn id="1820" idx="0"/>
          </p:cNvCxnSpPr>
          <p:nvPr/>
        </p:nvCxnSpPr>
        <p:spPr>
          <a:xfrm flipH="1">
            <a:off x="57762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0" name="Google Shape;2530;p16"/>
          <p:cNvCxnSpPr>
            <a:stCxn id="1803" idx="4"/>
            <a:endCxn id="1820" idx="0"/>
          </p:cNvCxnSpPr>
          <p:nvPr/>
        </p:nvCxnSpPr>
        <p:spPr>
          <a:xfrm flipH="1">
            <a:off x="5776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1" name="Google Shape;2531;p16"/>
          <p:cNvCxnSpPr>
            <a:stCxn id="1804" idx="4"/>
            <a:endCxn id="1820" idx="0"/>
          </p:cNvCxnSpPr>
          <p:nvPr/>
        </p:nvCxnSpPr>
        <p:spPr>
          <a:xfrm flipH="1">
            <a:off x="5776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2" name="Google Shape;2532;p16"/>
          <p:cNvCxnSpPr>
            <a:stCxn id="1805" idx="4"/>
            <a:endCxn id="1820" idx="0"/>
          </p:cNvCxnSpPr>
          <p:nvPr/>
        </p:nvCxnSpPr>
        <p:spPr>
          <a:xfrm flipH="1">
            <a:off x="57762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3" name="Google Shape;2533;p16"/>
          <p:cNvCxnSpPr>
            <a:stCxn id="1806" idx="4"/>
            <a:endCxn id="1820" idx="0"/>
          </p:cNvCxnSpPr>
          <p:nvPr/>
        </p:nvCxnSpPr>
        <p:spPr>
          <a:xfrm flipH="1">
            <a:off x="57762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4" name="Google Shape;2534;p16"/>
          <p:cNvCxnSpPr>
            <a:stCxn id="1764" idx="4"/>
            <a:endCxn id="2470" idx="0"/>
          </p:cNvCxnSpPr>
          <p:nvPr/>
        </p:nvCxnSpPr>
        <p:spPr>
          <a:xfrm>
            <a:off x="35133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5" name="Google Shape;2535;p16"/>
          <p:cNvCxnSpPr>
            <a:stCxn id="1800" idx="4"/>
            <a:endCxn id="2470" idx="0"/>
          </p:cNvCxnSpPr>
          <p:nvPr/>
        </p:nvCxnSpPr>
        <p:spPr>
          <a:xfrm>
            <a:off x="4275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6" name="Google Shape;2536;p16"/>
          <p:cNvCxnSpPr>
            <a:stCxn id="1801" idx="4"/>
            <a:endCxn id="2470" idx="0"/>
          </p:cNvCxnSpPr>
          <p:nvPr/>
        </p:nvCxnSpPr>
        <p:spPr>
          <a:xfrm>
            <a:off x="5037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7" name="Google Shape;2537;p16"/>
          <p:cNvCxnSpPr>
            <a:stCxn id="1802" idx="4"/>
            <a:endCxn id="2470" idx="0"/>
          </p:cNvCxnSpPr>
          <p:nvPr/>
        </p:nvCxnSpPr>
        <p:spPr>
          <a:xfrm>
            <a:off x="5799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8" name="Google Shape;2538;p16"/>
          <p:cNvCxnSpPr>
            <a:stCxn id="1803" idx="4"/>
            <a:endCxn id="2470" idx="0"/>
          </p:cNvCxnSpPr>
          <p:nvPr/>
        </p:nvCxnSpPr>
        <p:spPr>
          <a:xfrm>
            <a:off x="6515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9" name="Google Shape;2539;p16"/>
          <p:cNvCxnSpPr>
            <a:stCxn id="1804" idx="4"/>
            <a:endCxn id="2470" idx="0"/>
          </p:cNvCxnSpPr>
          <p:nvPr/>
        </p:nvCxnSpPr>
        <p:spPr>
          <a:xfrm flipH="1">
            <a:off x="6538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0" name="Google Shape;2540;p16"/>
          <p:cNvCxnSpPr>
            <a:stCxn id="1805" idx="4"/>
            <a:endCxn id="2470" idx="0"/>
          </p:cNvCxnSpPr>
          <p:nvPr/>
        </p:nvCxnSpPr>
        <p:spPr>
          <a:xfrm flipH="1">
            <a:off x="6538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1" name="Google Shape;2541;p16"/>
          <p:cNvCxnSpPr>
            <a:stCxn id="1806" idx="4"/>
            <a:endCxn id="2470" idx="0"/>
          </p:cNvCxnSpPr>
          <p:nvPr/>
        </p:nvCxnSpPr>
        <p:spPr>
          <a:xfrm flipH="1">
            <a:off x="65382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2" name="Google Shape;2542;p16"/>
          <p:cNvCxnSpPr>
            <a:stCxn id="1800" idx="4"/>
            <a:endCxn id="2462" idx="0"/>
          </p:cNvCxnSpPr>
          <p:nvPr/>
        </p:nvCxnSpPr>
        <p:spPr>
          <a:xfrm>
            <a:off x="4275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3" name="Google Shape;2543;p16"/>
          <p:cNvCxnSpPr>
            <a:stCxn id="1801" idx="4"/>
            <a:endCxn id="2462" idx="0"/>
          </p:cNvCxnSpPr>
          <p:nvPr/>
        </p:nvCxnSpPr>
        <p:spPr>
          <a:xfrm>
            <a:off x="5037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4" name="Google Shape;2544;p16"/>
          <p:cNvCxnSpPr>
            <a:stCxn id="1802" idx="4"/>
            <a:endCxn id="2462" idx="0"/>
          </p:cNvCxnSpPr>
          <p:nvPr/>
        </p:nvCxnSpPr>
        <p:spPr>
          <a:xfrm>
            <a:off x="57993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5" name="Google Shape;2545;p16"/>
          <p:cNvCxnSpPr>
            <a:stCxn id="1803" idx="4"/>
            <a:endCxn id="2462" idx="0"/>
          </p:cNvCxnSpPr>
          <p:nvPr/>
        </p:nvCxnSpPr>
        <p:spPr>
          <a:xfrm>
            <a:off x="6515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6" name="Google Shape;2546;p16"/>
          <p:cNvCxnSpPr>
            <a:stCxn id="1804" idx="4"/>
            <a:endCxn id="2462" idx="0"/>
          </p:cNvCxnSpPr>
          <p:nvPr/>
        </p:nvCxnSpPr>
        <p:spPr>
          <a:xfrm flipH="1">
            <a:off x="7270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7" name="Google Shape;2547;p16"/>
          <p:cNvCxnSpPr>
            <a:stCxn id="1805" idx="4"/>
            <a:endCxn id="2462" idx="0"/>
          </p:cNvCxnSpPr>
          <p:nvPr/>
        </p:nvCxnSpPr>
        <p:spPr>
          <a:xfrm flipH="1">
            <a:off x="72702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8" name="Google Shape;2548;p16"/>
          <p:cNvCxnSpPr>
            <a:stCxn id="1806" idx="4"/>
            <a:endCxn id="2462" idx="0"/>
          </p:cNvCxnSpPr>
          <p:nvPr/>
        </p:nvCxnSpPr>
        <p:spPr>
          <a:xfrm flipH="1">
            <a:off x="7270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9" name="Google Shape;2549;p16"/>
          <p:cNvCxnSpPr>
            <a:stCxn id="1801" idx="4"/>
            <a:endCxn id="2463" idx="0"/>
          </p:cNvCxnSpPr>
          <p:nvPr/>
        </p:nvCxnSpPr>
        <p:spPr>
          <a:xfrm>
            <a:off x="5037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0" name="Google Shape;2550;p16"/>
          <p:cNvCxnSpPr>
            <a:stCxn id="1802" idx="4"/>
            <a:endCxn id="2463" idx="0"/>
          </p:cNvCxnSpPr>
          <p:nvPr/>
        </p:nvCxnSpPr>
        <p:spPr>
          <a:xfrm>
            <a:off x="5799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1" name="Google Shape;2551;p16"/>
          <p:cNvCxnSpPr>
            <a:stCxn id="1803" idx="4"/>
            <a:endCxn id="2463" idx="0"/>
          </p:cNvCxnSpPr>
          <p:nvPr/>
        </p:nvCxnSpPr>
        <p:spPr>
          <a:xfrm>
            <a:off x="6515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2" name="Google Shape;2552;p16"/>
          <p:cNvCxnSpPr>
            <a:stCxn id="1804" idx="4"/>
            <a:endCxn id="2463" idx="0"/>
          </p:cNvCxnSpPr>
          <p:nvPr/>
        </p:nvCxnSpPr>
        <p:spPr>
          <a:xfrm>
            <a:off x="7277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3" name="Google Shape;2553;p16"/>
          <p:cNvCxnSpPr>
            <a:stCxn id="1805" idx="4"/>
            <a:endCxn id="2463" idx="0"/>
          </p:cNvCxnSpPr>
          <p:nvPr/>
        </p:nvCxnSpPr>
        <p:spPr>
          <a:xfrm flipH="1">
            <a:off x="8032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4" name="Google Shape;2554;p16"/>
          <p:cNvCxnSpPr>
            <a:stCxn id="1806" idx="4"/>
            <a:endCxn id="2463" idx="0"/>
          </p:cNvCxnSpPr>
          <p:nvPr/>
        </p:nvCxnSpPr>
        <p:spPr>
          <a:xfrm flipH="1">
            <a:off x="8032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5" name="Google Shape;2555;p16"/>
          <p:cNvCxnSpPr>
            <a:stCxn id="1802" idx="4"/>
            <a:endCxn id="2464" idx="0"/>
          </p:cNvCxnSpPr>
          <p:nvPr/>
        </p:nvCxnSpPr>
        <p:spPr>
          <a:xfrm>
            <a:off x="5799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6" name="Google Shape;2556;p16"/>
          <p:cNvCxnSpPr>
            <a:stCxn id="1803" idx="4"/>
            <a:endCxn id="2464" idx="0"/>
          </p:cNvCxnSpPr>
          <p:nvPr/>
        </p:nvCxnSpPr>
        <p:spPr>
          <a:xfrm>
            <a:off x="6515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7" name="Google Shape;2557;p16"/>
          <p:cNvCxnSpPr>
            <a:stCxn id="1804" idx="4"/>
            <a:endCxn id="2464" idx="0"/>
          </p:cNvCxnSpPr>
          <p:nvPr/>
        </p:nvCxnSpPr>
        <p:spPr>
          <a:xfrm>
            <a:off x="7277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8" name="Google Shape;2558;p16"/>
          <p:cNvCxnSpPr>
            <a:stCxn id="1805" idx="4"/>
            <a:endCxn id="2464" idx="0"/>
          </p:cNvCxnSpPr>
          <p:nvPr/>
        </p:nvCxnSpPr>
        <p:spPr>
          <a:xfrm>
            <a:off x="8039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9" name="Google Shape;2559;p16"/>
          <p:cNvCxnSpPr>
            <a:stCxn id="1806" idx="4"/>
            <a:endCxn id="2464" idx="0"/>
          </p:cNvCxnSpPr>
          <p:nvPr/>
        </p:nvCxnSpPr>
        <p:spPr>
          <a:xfrm>
            <a:off x="8771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0" name="Google Shape;2560;p16"/>
          <p:cNvCxnSpPr>
            <a:stCxn id="1803" idx="4"/>
            <a:endCxn id="2465" idx="0"/>
          </p:cNvCxnSpPr>
          <p:nvPr/>
        </p:nvCxnSpPr>
        <p:spPr>
          <a:xfrm>
            <a:off x="65151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1" name="Google Shape;2561;p16"/>
          <p:cNvCxnSpPr>
            <a:stCxn id="1804" idx="4"/>
            <a:endCxn id="2465" idx="0"/>
          </p:cNvCxnSpPr>
          <p:nvPr/>
        </p:nvCxnSpPr>
        <p:spPr>
          <a:xfrm>
            <a:off x="7277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2" name="Google Shape;2562;p16"/>
          <p:cNvCxnSpPr>
            <a:stCxn id="1805" idx="4"/>
            <a:endCxn id="2465" idx="0"/>
          </p:cNvCxnSpPr>
          <p:nvPr/>
        </p:nvCxnSpPr>
        <p:spPr>
          <a:xfrm>
            <a:off x="8039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3" name="Google Shape;2563;p16"/>
          <p:cNvCxnSpPr>
            <a:stCxn id="1806" idx="4"/>
            <a:endCxn id="2465" idx="0"/>
          </p:cNvCxnSpPr>
          <p:nvPr/>
        </p:nvCxnSpPr>
        <p:spPr>
          <a:xfrm>
            <a:off x="87711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4" name="Google Shape;2564;p16"/>
          <p:cNvCxnSpPr>
            <a:stCxn id="1804" idx="4"/>
            <a:endCxn id="2466" idx="0"/>
          </p:cNvCxnSpPr>
          <p:nvPr/>
        </p:nvCxnSpPr>
        <p:spPr>
          <a:xfrm>
            <a:off x="7277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5" name="Google Shape;2565;p16"/>
          <p:cNvCxnSpPr>
            <a:stCxn id="1805" idx="4"/>
            <a:endCxn id="2466" idx="0"/>
          </p:cNvCxnSpPr>
          <p:nvPr/>
        </p:nvCxnSpPr>
        <p:spPr>
          <a:xfrm>
            <a:off x="80391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6" name="Google Shape;2566;p16"/>
          <p:cNvCxnSpPr>
            <a:stCxn id="1806" idx="4"/>
            <a:endCxn id="2466" idx="0"/>
          </p:cNvCxnSpPr>
          <p:nvPr/>
        </p:nvCxnSpPr>
        <p:spPr>
          <a:xfrm>
            <a:off x="87711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7" name="Google Shape;2567;p16"/>
          <p:cNvCxnSpPr>
            <a:stCxn id="1805" idx="4"/>
            <a:endCxn id="2467" idx="0"/>
          </p:cNvCxnSpPr>
          <p:nvPr/>
        </p:nvCxnSpPr>
        <p:spPr>
          <a:xfrm>
            <a:off x="8039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8" name="Google Shape;2568;p16"/>
          <p:cNvCxnSpPr>
            <a:stCxn id="1806" idx="4"/>
            <a:endCxn id="2467" idx="0"/>
          </p:cNvCxnSpPr>
          <p:nvPr/>
        </p:nvCxnSpPr>
        <p:spPr>
          <a:xfrm>
            <a:off x="87711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9" name="Google Shape;2569;p16"/>
          <p:cNvCxnSpPr>
            <a:stCxn id="1806" idx="4"/>
            <a:endCxn id="2468" idx="0"/>
          </p:cNvCxnSpPr>
          <p:nvPr/>
        </p:nvCxnSpPr>
        <p:spPr>
          <a:xfrm>
            <a:off x="87711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0" name="Google Shape;2570;p16"/>
          <p:cNvCxnSpPr/>
          <p:nvPr/>
        </p:nvCxnSpPr>
        <p:spPr>
          <a:xfrm flipH="1">
            <a:off x="1255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1" name="Google Shape;2571;p16"/>
          <p:cNvCxnSpPr/>
          <p:nvPr/>
        </p:nvCxnSpPr>
        <p:spPr>
          <a:xfrm flipH="1">
            <a:off x="1179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2" name="Google Shape;2572;p16"/>
          <p:cNvCxnSpPr/>
          <p:nvPr/>
        </p:nvCxnSpPr>
        <p:spPr>
          <a:xfrm flipH="1">
            <a:off x="1106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3" name="Google Shape;2573;p16"/>
          <p:cNvCxnSpPr/>
          <p:nvPr/>
        </p:nvCxnSpPr>
        <p:spPr>
          <a:xfrm flipH="1">
            <a:off x="1029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4" name="Google Shape;2574;p16"/>
          <p:cNvCxnSpPr/>
          <p:nvPr/>
        </p:nvCxnSpPr>
        <p:spPr>
          <a:xfrm flipH="1">
            <a:off x="953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5" name="Google Shape;2575;p16"/>
          <p:cNvCxnSpPr/>
          <p:nvPr/>
        </p:nvCxnSpPr>
        <p:spPr>
          <a:xfrm flipH="1">
            <a:off x="8774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6" name="Google Shape;2576;p16"/>
          <p:cNvCxnSpPr/>
          <p:nvPr/>
        </p:nvCxnSpPr>
        <p:spPr>
          <a:xfrm flipH="1">
            <a:off x="8058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7" name="Google Shape;2577;p16"/>
          <p:cNvCxnSpPr/>
          <p:nvPr/>
        </p:nvCxnSpPr>
        <p:spPr>
          <a:xfrm flipH="1">
            <a:off x="7296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8" name="Google Shape;2578;p16"/>
          <p:cNvCxnSpPr/>
          <p:nvPr/>
        </p:nvCxnSpPr>
        <p:spPr>
          <a:xfrm flipH="1">
            <a:off x="6534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9" name="Google Shape;2579;p16"/>
          <p:cNvCxnSpPr/>
          <p:nvPr/>
        </p:nvCxnSpPr>
        <p:spPr>
          <a:xfrm flipH="1">
            <a:off x="58028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0" name="Google Shape;2580;p16"/>
          <p:cNvCxnSpPr/>
          <p:nvPr/>
        </p:nvCxnSpPr>
        <p:spPr>
          <a:xfrm flipH="1">
            <a:off x="11792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1" name="Google Shape;2581;p16"/>
          <p:cNvCxnSpPr/>
          <p:nvPr/>
        </p:nvCxnSpPr>
        <p:spPr>
          <a:xfrm flipH="1">
            <a:off x="11030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2" name="Google Shape;2582;p16"/>
          <p:cNvCxnSpPr/>
          <p:nvPr/>
        </p:nvCxnSpPr>
        <p:spPr>
          <a:xfrm flipH="1">
            <a:off x="10298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3" name="Google Shape;2583;p16"/>
          <p:cNvCxnSpPr/>
          <p:nvPr/>
        </p:nvCxnSpPr>
        <p:spPr>
          <a:xfrm flipH="1">
            <a:off x="9536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4" name="Google Shape;2584;p16"/>
          <p:cNvCxnSpPr/>
          <p:nvPr/>
        </p:nvCxnSpPr>
        <p:spPr>
          <a:xfrm flipH="1">
            <a:off x="8774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5" name="Google Shape;2585;p16"/>
          <p:cNvCxnSpPr/>
          <p:nvPr/>
        </p:nvCxnSpPr>
        <p:spPr>
          <a:xfrm flipH="1">
            <a:off x="8012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6" name="Google Shape;2586;p16"/>
          <p:cNvCxnSpPr/>
          <p:nvPr/>
        </p:nvCxnSpPr>
        <p:spPr>
          <a:xfrm flipH="1">
            <a:off x="7296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7" name="Google Shape;2587;p16"/>
          <p:cNvCxnSpPr/>
          <p:nvPr/>
        </p:nvCxnSpPr>
        <p:spPr>
          <a:xfrm flipH="1">
            <a:off x="6534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8" name="Google Shape;2588;p16"/>
          <p:cNvCxnSpPr/>
          <p:nvPr/>
        </p:nvCxnSpPr>
        <p:spPr>
          <a:xfrm flipH="1">
            <a:off x="5772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9" name="Google Shape;2589;p16"/>
          <p:cNvCxnSpPr/>
          <p:nvPr/>
        </p:nvCxnSpPr>
        <p:spPr>
          <a:xfrm flipH="1">
            <a:off x="11030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0" name="Google Shape;2590;p16"/>
          <p:cNvCxnSpPr/>
          <p:nvPr/>
        </p:nvCxnSpPr>
        <p:spPr>
          <a:xfrm flipH="1">
            <a:off x="10268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1" name="Google Shape;2591;p16"/>
          <p:cNvCxnSpPr/>
          <p:nvPr/>
        </p:nvCxnSpPr>
        <p:spPr>
          <a:xfrm flipH="1">
            <a:off x="9536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2" name="Google Shape;2592;p16"/>
          <p:cNvCxnSpPr/>
          <p:nvPr/>
        </p:nvCxnSpPr>
        <p:spPr>
          <a:xfrm flipH="1">
            <a:off x="8774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3" name="Google Shape;2593;p16"/>
          <p:cNvCxnSpPr/>
          <p:nvPr/>
        </p:nvCxnSpPr>
        <p:spPr>
          <a:xfrm flipH="1">
            <a:off x="8012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4" name="Google Shape;2594;p16"/>
          <p:cNvCxnSpPr/>
          <p:nvPr/>
        </p:nvCxnSpPr>
        <p:spPr>
          <a:xfrm flipH="1">
            <a:off x="7250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5" name="Google Shape;2595;p16"/>
          <p:cNvCxnSpPr/>
          <p:nvPr/>
        </p:nvCxnSpPr>
        <p:spPr>
          <a:xfrm flipH="1">
            <a:off x="6534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6" name="Google Shape;2596;p16"/>
          <p:cNvCxnSpPr/>
          <p:nvPr/>
        </p:nvCxnSpPr>
        <p:spPr>
          <a:xfrm flipH="1">
            <a:off x="5772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7" name="Google Shape;2597;p16"/>
          <p:cNvCxnSpPr/>
          <p:nvPr/>
        </p:nvCxnSpPr>
        <p:spPr>
          <a:xfrm flipH="1">
            <a:off x="10268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8" name="Google Shape;2598;p16"/>
          <p:cNvCxnSpPr/>
          <p:nvPr/>
        </p:nvCxnSpPr>
        <p:spPr>
          <a:xfrm flipH="1">
            <a:off x="9506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9" name="Google Shape;2599;p16"/>
          <p:cNvCxnSpPr/>
          <p:nvPr/>
        </p:nvCxnSpPr>
        <p:spPr>
          <a:xfrm flipH="1">
            <a:off x="8774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0" name="Google Shape;2600;p16"/>
          <p:cNvCxnSpPr/>
          <p:nvPr/>
        </p:nvCxnSpPr>
        <p:spPr>
          <a:xfrm flipH="1">
            <a:off x="8012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1" name="Google Shape;2601;p16"/>
          <p:cNvCxnSpPr/>
          <p:nvPr/>
        </p:nvCxnSpPr>
        <p:spPr>
          <a:xfrm flipH="1">
            <a:off x="7250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2" name="Google Shape;2602;p16"/>
          <p:cNvCxnSpPr/>
          <p:nvPr/>
        </p:nvCxnSpPr>
        <p:spPr>
          <a:xfrm flipH="1">
            <a:off x="6488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3" name="Google Shape;2603;p16"/>
          <p:cNvCxnSpPr/>
          <p:nvPr/>
        </p:nvCxnSpPr>
        <p:spPr>
          <a:xfrm flipH="1">
            <a:off x="5772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4" name="Google Shape;2604;p16"/>
          <p:cNvCxnSpPr/>
          <p:nvPr/>
        </p:nvCxnSpPr>
        <p:spPr>
          <a:xfrm flipH="1">
            <a:off x="9506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5" name="Google Shape;2605;p16"/>
          <p:cNvCxnSpPr/>
          <p:nvPr/>
        </p:nvCxnSpPr>
        <p:spPr>
          <a:xfrm flipH="1">
            <a:off x="8744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6" name="Google Shape;2606;p16"/>
          <p:cNvCxnSpPr/>
          <p:nvPr/>
        </p:nvCxnSpPr>
        <p:spPr>
          <a:xfrm flipH="1">
            <a:off x="8012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7" name="Google Shape;2607;p16"/>
          <p:cNvCxnSpPr/>
          <p:nvPr/>
        </p:nvCxnSpPr>
        <p:spPr>
          <a:xfrm flipH="1">
            <a:off x="7250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8" name="Google Shape;2608;p16"/>
          <p:cNvCxnSpPr/>
          <p:nvPr/>
        </p:nvCxnSpPr>
        <p:spPr>
          <a:xfrm flipH="1">
            <a:off x="6488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9" name="Google Shape;2609;p16"/>
          <p:cNvCxnSpPr/>
          <p:nvPr/>
        </p:nvCxnSpPr>
        <p:spPr>
          <a:xfrm flipH="1">
            <a:off x="5726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0" name="Google Shape;2610;p16"/>
          <p:cNvCxnSpPr/>
          <p:nvPr/>
        </p:nvCxnSpPr>
        <p:spPr>
          <a:xfrm flipH="1">
            <a:off x="874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1" name="Google Shape;2611;p16"/>
          <p:cNvCxnSpPr/>
          <p:nvPr/>
        </p:nvCxnSpPr>
        <p:spPr>
          <a:xfrm flipH="1">
            <a:off x="798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2" name="Google Shape;2612;p16"/>
          <p:cNvCxnSpPr/>
          <p:nvPr/>
        </p:nvCxnSpPr>
        <p:spPr>
          <a:xfrm flipH="1">
            <a:off x="725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3" name="Google Shape;2613;p16"/>
          <p:cNvCxnSpPr/>
          <p:nvPr/>
        </p:nvCxnSpPr>
        <p:spPr>
          <a:xfrm flipH="1">
            <a:off x="648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4" name="Google Shape;2614;p16"/>
          <p:cNvCxnSpPr/>
          <p:nvPr/>
        </p:nvCxnSpPr>
        <p:spPr>
          <a:xfrm flipH="1">
            <a:off x="572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5" name="Google Shape;2615;p16"/>
          <p:cNvCxnSpPr/>
          <p:nvPr/>
        </p:nvCxnSpPr>
        <p:spPr>
          <a:xfrm flipH="1">
            <a:off x="8058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6" name="Google Shape;2616;p16"/>
          <p:cNvCxnSpPr/>
          <p:nvPr/>
        </p:nvCxnSpPr>
        <p:spPr>
          <a:xfrm flipH="1">
            <a:off x="7296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7" name="Google Shape;2617;p16"/>
          <p:cNvCxnSpPr/>
          <p:nvPr/>
        </p:nvCxnSpPr>
        <p:spPr>
          <a:xfrm flipH="1">
            <a:off x="6564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8" name="Google Shape;2618;p16"/>
          <p:cNvCxnSpPr/>
          <p:nvPr/>
        </p:nvCxnSpPr>
        <p:spPr>
          <a:xfrm flipH="1">
            <a:off x="58028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9" name="Google Shape;2619;p16"/>
          <p:cNvCxnSpPr/>
          <p:nvPr/>
        </p:nvCxnSpPr>
        <p:spPr>
          <a:xfrm flipH="1">
            <a:off x="7296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0" name="Google Shape;2620;p16"/>
          <p:cNvCxnSpPr/>
          <p:nvPr/>
        </p:nvCxnSpPr>
        <p:spPr>
          <a:xfrm flipH="1">
            <a:off x="6534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1" name="Google Shape;2621;p16"/>
          <p:cNvCxnSpPr/>
          <p:nvPr/>
        </p:nvCxnSpPr>
        <p:spPr>
          <a:xfrm flipH="1">
            <a:off x="5802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2" name="Google Shape;2622;p16"/>
          <p:cNvCxnSpPr/>
          <p:nvPr/>
        </p:nvCxnSpPr>
        <p:spPr>
          <a:xfrm flipH="1">
            <a:off x="6534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3" name="Google Shape;2623;p16"/>
          <p:cNvCxnSpPr/>
          <p:nvPr/>
        </p:nvCxnSpPr>
        <p:spPr>
          <a:xfrm flipH="1">
            <a:off x="5772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4" name="Google Shape;2624;p16"/>
          <p:cNvCxnSpPr/>
          <p:nvPr/>
        </p:nvCxnSpPr>
        <p:spPr>
          <a:xfrm flipH="1">
            <a:off x="5772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5" name="Google Shape;2625;p16"/>
          <p:cNvCxnSpPr/>
          <p:nvPr/>
        </p:nvCxnSpPr>
        <p:spPr>
          <a:xfrm flipH="1">
            <a:off x="12554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6" name="Google Shape;2626;p16"/>
          <p:cNvCxnSpPr/>
          <p:nvPr/>
        </p:nvCxnSpPr>
        <p:spPr>
          <a:xfrm flipH="1">
            <a:off x="12554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7" name="Google Shape;2627;p16"/>
          <p:cNvCxnSpPr/>
          <p:nvPr/>
        </p:nvCxnSpPr>
        <p:spPr>
          <a:xfrm flipH="1">
            <a:off x="12554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8" name="Google Shape;2628;p16"/>
          <p:cNvCxnSpPr/>
          <p:nvPr/>
        </p:nvCxnSpPr>
        <p:spPr>
          <a:xfrm flipH="1">
            <a:off x="12554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9" name="Google Shape;2629;p16"/>
          <p:cNvCxnSpPr/>
          <p:nvPr/>
        </p:nvCxnSpPr>
        <p:spPr>
          <a:xfrm>
            <a:off x="125315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0" name="Google Shape;2630;p16"/>
          <p:cNvCxnSpPr/>
          <p:nvPr/>
        </p:nvCxnSpPr>
        <p:spPr>
          <a:xfrm>
            <a:off x="11815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1" name="Google Shape;2631;p16"/>
          <p:cNvCxnSpPr/>
          <p:nvPr/>
        </p:nvCxnSpPr>
        <p:spPr>
          <a:xfrm>
            <a:off x="11053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2" name="Google Shape;2632;p16"/>
          <p:cNvCxnSpPr/>
          <p:nvPr/>
        </p:nvCxnSpPr>
        <p:spPr>
          <a:xfrm>
            <a:off x="102917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3" name="Google Shape;2633;p16"/>
          <p:cNvCxnSpPr/>
          <p:nvPr/>
        </p:nvCxnSpPr>
        <p:spPr>
          <a:xfrm>
            <a:off x="95597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4" name="Google Shape;2634;p16"/>
          <p:cNvCxnSpPr/>
          <p:nvPr/>
        </p:nvCxnSpPr>
        <p:spPr>
          <a:xfrm flipH="1">
            <a:off x="117926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5" name="Google Shape;2635;p16"/>
          <p:cNvCxnSpPr/>
          <p:nvPr/>
        </p:nvCxnSpPr>
        <p:spPr>
          <a:xfrm flipH="1">
            <a:off x="11792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6" name="Google Shape;2636;p16"/>
          <p:cNvCxnSpPr/>
          <p:nvPr/>
        </p:nvCxnSpPr>
        <p:spPr>
          <a:xfrm flipH="1">
            <a:off x="11792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7" name="Google Shape;2637;p16"/>
          <p:cNvCxnSpPr/>
          <p:nvPr/>
        </p:nvCxnSpPr>
        <p:spPr>
          <a:xfrm flipH="1">
            <a:off x="11792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8" name="Google Shape;2638;p16"/>
          <p:cNvCxnSpPr/>
          <p:nvPr/>
        </p:nvCxnSpPr>
        <p:spPr>
          <a:xfrm flipH="1">
            <a:off x="11792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9" name="Google Shape;2639;p16"/>
          <p:cNvCxnSpPr/>
          <p:nvPr/>
        </p:nvCxnSpPr>
        <p:spPr>
          <a:xfrm>
            <a:off x="11053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0" name="Google Shape;2640;p16"/>
          <p:cNvCxnSpPr/>
          <p:nvPr/>
        </p:nvCxnSpPr>
        <p:spPr>
          <a:xfrm>
            <a:off x="10291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1" name="Google Shape;2641;p16"/>
          <p:cNvCxnSpPr/>
          <p:nvPr/>
        </p:nvCxnSpPr>
        <p:spPr>
          <a:xfrm>
            <a:off x="95597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2" name="Google Shape;2642;p16"/>
          <p:cNvCxnSpPr/>
          <p:nvPr/>
        </p:nvCxnSpPr>
        <p:spPr>
          <a:xfrm flipH="1">
            <a:off x="11060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3" name="Google Shape;2643;p16"/>
          <p:cNvCxnSpPr/>
          <p:nvPr/>
        </p:nvCxnSpPr>
        <p:spPr>
          <a:xfrm flipH="1">
            <a:off x="11060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4" name="Google Shape;2644;p16"/>
          <p:cNvCxnSpPr/>
          <p:nvPr/>
        </p:nvCxnSpPr>
        <p:spPr>
          <a:xfrm flipH="1">
            <a:off x="110606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5" name="Google Shape;2645;p16"/>
          <p:cNvCxnSpPr/>
          <p:nvPr/>
        </p:nvCxnSpPr>
        <p:spPr>
          <a:xfrm flipH="1">
            <a:off x="11060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6" name="Google Shape;2646;p16"/>
          <p:cNvCxnSpPr/>
          <p:nvPr/>
        </p:nvCxnSpPr>
        <p:spPr>
          <a:xfrm>
            <a:off x="11053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7" name="Google Shape;2647;p16"/>
          <p:cNvCxnSpPr/>
          <p:nvPr/>
        </p:nvCxnSpPr>
        <p:spPr>
          <a:xfrm>
            <a:off x="102917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8" name="Google Shape;2648;p16"/>
          <p:cNvCxnSpPr/>
          <p:nvPr/>
        </p:nvCxnSpPr>
        <p:spPr>
          <a:xfrm>
            <a:off x="9559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9" name="Google Shape;2649;p16"/>
          <p:cNvCxnSpPr/>
          <p:nvPr/>
        </p:nvCxnSpPr>
        <p:spPr>
          <a:xfrm flipH="1">
            <a:off x="10298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0" name="Google Shape;2650;p16"/>
          <p:cNvCxnSpPr/>
          <p:nvPr/>
        </p:nvCxnSpPr>
        <p:spPr>
          <a:xfrm flipH="1">
            <a:off x="10298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1" name="Google Shape;2651;p16"/>
          <p:cNvCxnSpPr/>
          <p:nvPr/>
        </p:nvCxnSpPr>
        <p:spPr>
          <a:xfrm flipH="1">
            <a:off x="10298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2" name="Google Shape;2652;p16"/>
          <p:cNvCxnSpPr/>
          <p:nvPr/>
        </p:nvCxnSpPr>
        <p:spPr>
          <a:xfrm flipH="1">
            <a:off x="10298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3" name="Google Shape;2653;p16"/>
          <p:cNvCxnSpPr/>
          <p:nvPr/>
        </p:nvCxnSpPr>
        <p:spPr>
          <a:xfrm>
            <a:off x="10291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4" name="Google Shape;2654;p16"/>
          <p:cNvCxnSpPr/>
          <p:nvPr/>
        </p:nvCxnSpPr>
        <p:spPr>
          <a:xfrm>
            <a:off x="9559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5" name="Google Shape;2655;p16"/>
          <p:cNvCxnSpPr/>
          <p:nvPr/>
        </p:nvCxnSpPr>
        <p:spPr>
          <a:xfrm flipH="1">
            <a:off x="9536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6" name="Google Shape;2656;p16"/>
          <p:cNvCxnSpPr/>
          <p:nvPr/>
        </p:nvCxnSpPr>
        <p:spPr>
          <a:xfrm flipH="1">
            <a:off x="9536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7" name="Google Shape;2657;p16"/>
          <p:cNvCxnSpPr/>
          <p:nvPr/>
        </p:nvCxnSpPr>
        <p:spPr>
          <a:xfrm flipH="1">
            <a:off x="9536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8" name="Google Shape;2658;p16"/>
          <p:cNvCxnSpPr/>
          <p:nvPr/>
        </p:nvCxnSpPr>
        <p:spPr>
          <a:xfrm flipH="1">
            <a:off x="9536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9" name="Google Shape;2659;p16"/>
          <p:cNvCxnSpPr/>
          <p:nvPr/>
        </p:nvCxnSpPr>
        <p:spPr>
          <a:xfrm flipH="1">
            <a:off x="9536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0" name="Google Shape;2660;p16"/>
          <p:cNvCxnSpPr/>
          <p:nvPr/>
        </p:nvCxnSpPr>
        <p:spPr>
          <a:xfrm flipH="1">
            <a:off x="87746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1" name="Google Shape;2661;p16"/>
          <p:cNvCxnSpPr/>
          <p:nvPr/>
        </p:nvCxnSpPr>
        <p:spPr>
          <a:xfrm flipH="1">
            <a:off x="8774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2" name="Google Shape;2662;p16"/>
          <p:cNvCxnSpPr/>
          <p:nvPr/>
        </p:nvCxnSpPr>
        <p:spPr>
          <a:xfrm flipH="1">
            <a:off x="8774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3" name="Google Shape;2663;p16"/>
          <p:cNvCxnSpPr/>
          <p:nvPr/>
        </p:nvCxnSpPr>
        <p:spPr>
          <a:xfrm flipH="1">
            <a:off x="87746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4" name="Google Shape;2664;p16"/>
          <p:cNvCxnSpPr/>
          <p:nvPr/>
        </p:nvCxnSpPr>
        <p:spPr>
          <a:xfrm flipH="1">
            <a:off x="8058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5" name="Google Shape;2665;p16"/>
          <p:cNvCxnSpPr/>
          <p:nvPr/>
        </p:nvCxnSpPr>
        <p:spPr>
          <a:xfrm flipH="1">
            <a:off x="80588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6" name="Google Shape;2666;p16"/>
          <p:cNvCxnSpPr/>
          <p:nvPr/>
        </p:nvCxnSpPr>
        <p:spPr>
          <a:xfrm flipH="1">
            <a:off x="80588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7" name="Google Shape;2667;p16"/>
          <p:cNvCxnSpPr/>
          <p:nvPr/>
        </p:nvCxnSpPr>
        <p:spPr>
          <a:xfrm flipH="1">
            <a:off x="7296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8" name="Google Shape;2668;p16"/>
          <p:cNvCxnSpPr/>
          <p:nvPr/>
        </p:nvCxnSpPr>
        <p:spPr>
          <a:xfrm flipH="1">
            <a:off x="72968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69" name="Google Shape;2669;p16"/>
          <p:cNvCxnSpPr/>
          <p:nvPr/>
        </p:nvCxnSpPr>
        <p:spPr>
          <a:xfrm flipH="1">
            <a:off x="65348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70" name="Google Shape;2670;p16"/>
          <p:cNvSpPr/>
          <p:nvPr/>
        </p:nvSpPr>
        <p:spPr>
          <a:xfrm>
            <a:off x="9334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16"/>
          <p:cNvSpPr/>
          <p:nvPr/>
        </p:nvSpPr>
        <p:spPr>
          <a:xfrm>
            <a:off x="10096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16"/>
          <p:cNvSpPr/>
          <p:nvPr/>
        </p:nvSpPr>
        <p:spPr>
          <a:xfrm>
            <a:off x="7840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16"/>
          <p:cNvSpPr/>
          <p:nvPr/>
        </p:nvSpPr>
        <p:spPr>
          <a:xfrm>
            <a:off x="8602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4" name="Google Shape;2674;p16"/>
          <p:cNvCxnSpPr>
            <a:stCxn id="1820" idx="4"/>
            <a:endCxn id="2672" idx="0"/>
          </p:cNvCxnSpPr>
          <p:nvPr/>
        </p:nvCxnSpPr>
        <p:spPr>
          <a:xfrm>
            <a:off x="577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5" name="Google Shape;2675;p16"/>
          <p:cNvCxnSpPr>
            <a:stCxn id="1820" idx="4"/>
            <a:endCxn id="2673" idx="0"/>
          </p:cNvCxnSpPr>
          <p:nvPr/>
        </p:nvCxnSpPr>
        <p:spPr>
          <a:xfrm>
            <a:off x="577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6" name="Google Shape;2676;p16"/>
          <p:cNvCxnSpPr>
            <a:stCxn id="1820" idx="4"/>
            <a:endCxn id="2670" idx="0"/>
          </p:cNvCxnSpPr>
          <p:nvPr/>
        </p:nvCxnSpPr>
        <p:spPr>
          <a:xfrm>
            <a:off x="5776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7" name="Google Shape;2677;p16"/>
          <p:cNvCxnSpPr>
            <a:stCxn id="1820" idx="4"/>
            <a:endCxn id="2671" idx="0"/>
          </p:cNvCxnSpPr>
          <p:nvPr/>
        </p:nvCxnSpPr>
        <p:spPr>
          <a:xfrm>
            <a:off x="5776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8" name="Google Shape;2678;p16"/>
          <p:cNvCxnSpPr>
            <a:stCxn id="2470" idx="4"/>
            <a:endCxn id="2672" idx="0"/>
          </p:cNvCxnSpPr>
          <p:nvPr/>
        </p:nvCxnSpPr>
        <p:spPr>
          <a:xfrm>
            <a:off x="653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9" name="Google Shape;2679;p16"/>
          <p:cNvCxnSpPr>
            <a:stCxn id="2470" idx="4"/>
            <a:endCxn id="2673" idx="0"/>
          </p:cNvCxnSpPr>
          <p:nvPr/>
        </p:nvCxnSpPr>
        <p:spPr>
          <a:xfrm>
            <a:off x="653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0" name="Google Shape;2680;p16"/>
          <p:cNvCxnSpPr>
            <a:stCxn id="2470" idx="4"/>
            <a:endCxn id="2670" idx="0"/>
          </p:cNvCxnSpPr>
          <p:nvPr/>
        </p:nvCxnSpPr>
        <p:spPr>
          <a:xfrm>
            <a:off x="6538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1" name="Google Shape;2681;p16"/>
          <p:cNvCxnSpPr>
            <a:stCxn id="2470" idx="4"/>
            <a:endCxn id="2671" idx="0"/>
          </p:cNvCxnSpPr>
          <p:nvPr/>
        </p:nvCxnSpPr>
        <p:spPr>
          <a:xfrm>
            <a:off x="6538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2" name="Google Shape;2682;p16"/>
          <p:cNvCxnSpPr>
            <a:stCxn id="2462" idx="4"/>
            <a:endCxn id="2672" idx="0"/>
          </p:cNvCxnSpPr>
          <p:nvPr/>
        </p:nvCxnSpPr>
        <p:spPr>
          <a:xfrm>
            <a:off x="7270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3" name="Google Shape;2683;p16"/>
          <p:cNvCxnSpPr>
            <a:stCxn id="2462" idx="4"/>
            <a:endCxn id="2673" idx="0"/>
          </p:cNvCxnSpPr>
          <p:nvPr/>
        </p:nvCxnSpPr>
        <p:spPr>
          <a:xfrm>
            <a:off x="7270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4" name="Google Shape;2684;p16"/>
          <p:cNvCxnSpPr>
            <a:stCxn id="2462" idx="4"/>
            <a:endCxn id="2670" idx="0"/>
          </p:cNvCxnSpPr>
          <p:nvPr/>
        </p:nvCxnSpPr>
        <p:spPr>
          <a:xfrm>
            <a:off x="7270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5" name="Google Shape;2685;p16"/>
          <p:cNvCxnSpPr>
            <a:stCxn id="2462" idx="4"/>
            <a:endCxn id="2671" idx="0"/>
          </p:cNvCxnSpPr>
          <p:nvPr/>
        </p:nvCxnSpPr>
        <p:spPr>
          <a:xfrm>
            <a:off x="7270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6" name="Google Shape;2686;p16"/>
          <p:cNvCxnSpPr>
            <a:stCxn id="2463" idx="4"/>
            <a:endCxn id="2672" idx="0"/>
          </p:cNvCxnSpPr>
          <p:nvPr/>
        </p:nvCxnSpPr>
        <p:spPr>
          <a:xfrm flipH="1">
            <a:off x="8016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7" name="Google Shape;2687;p16"/>
          <p:cNvCxnSpPr>
            <a:stCxn id="2463" idx="4"/>
            <a:endCxn id="2673" idx="0"/>
          </p:cNvCxnSpPr>
          <p:nvPr/>
        </p:nvCxnSpPr>
        <p:spPr>
          <a:xfrm>
            <a:off x="8032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8" name="Google Shape;2688;p16"/>
          <p:cNvCxnSpPr>
            <a:stCxn id="2463" idx="4"/>
            <a:endCxn id="2670" idx="0"/>
          </p:cNvCxnSpPr>
          <p:nvPr/>
        </p:nvCxnSpPr>
        <p:spPr>
          <a:xfrm>
            <a:off x="803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9" name="Google Shape;2689;p16"/>
          <p:cNvCxnSpPr>
            <a:stCxn id="2463" idx="4"/>
            <a:endCxn id="2671" idx="0"/>
          </p:cNvCxnSpPr>
          <p:nvPr/>
        </p:nvCxnSpPr>
        <p:spPr>
          <a:xfrm>
            <a:off x="803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0" name="Google Shape;2690;p16"/>
          <p:cNvCxnSpPr>
            <a:stCxn id="2464" idx="4"/>
            <a:endCxn id="2672" idx="0"/>
          </p:cNvCxnSpPr>
          <p:nvPr/>
        </p:nvCxnSpPr>
        <p:spPr>
          <a:xfrm flipH="1">
            <a:off x="8016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1" name="Google Shape;2691;p16"/>
          <p:cNvCxnSpPr>
            <a:stCxn id="2464" idx="4"/>
            <a:endCxn id="2673" idx="0"/>
          </p:cNvCxnSpPr>
          <p:nvPr/>
        </p:nvCxnSpPr>
        <p:spPr>
          <a:xfrm flipH="1">
            <a:off x="8778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2" name="Google Shape;2692;p16"/>
          <p:cNvCxnSpPr>
            <a:stCxn id="2464" idx="4"/>
            <a:endCxn id="2670" idx="0"/>
          </p:cNvCxnSpPr>
          <p:nvPr/>
        </p:nvCxnSpPr>
        <p:spPr>
          <a:xfrm>
            <a:off x="879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3" name="Google Shape;2693;p16"/>
          <p:cNvCxnSpPr>
            <a:stCxn id="2464" idx="4"/>
            <a:endCxn id="2671" idx="0"/>
          </p:cNvCxnSpPr>
          <p:nvPr/>
        </p:nvCxnSpPr>
        <p:spPr>
          <a:xfrm>
            <a:off x="879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4" name="Google Shape;2694;p16"/>
          <p:cNvCxnSpPr/>
          <p:nvPr/>
        </p:nvCxnSpPr>
        <p:spPr>
          <a:xfrm flipH="1">
            <a:off x="1031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5" name="Google Shape;2695;p16"/>
          <p:cNvCxnSpPr/>
          <p:nvPr/>
        </p:nvCxnSpPr>
        <p:spPr>
          <a:xfrm flipH="1">
            <a:off x="955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6" name="Google Shape;2696;p16"/>
          <p:cNvCxnSpPr/>
          <p:nvPr/>
        </p:nvCxnSpPr>
        <p:spPr>
          <a:xfrm flipH="1">
            <a:off x="8824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7" name="Google Shape;2697;p16"/>
          <p:cNvCxnSpPr/>
          <p:nvPr/>
        </p:nvCxnSpPr>
        <p:spPr>
          <a:xfrm flipH="1">
            <a:off x="8062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8" name="Google Shape;2698;p16"/>
          <p:cNvCxnSpPr/>
          <p:nvPr/>
        </p:nvCxnSpPr>
        <p:spPr>
          <a:xfrm flipH="1">
            <a:off x="1031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9" name="Google Shape;2699;p16"/>
          <p:cNvCxnSpPr/>
          <p:nvPr/>
        </p:nvCxnSpPr>
        <p:spPr>
          <a:xfrm flipH="1">
            <a:off x="955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0" name="Google Shape;2700;p16"/>
          <p:cNvCxnSpPr/>
          <p:nvPr/>
        </p:nvCxnSpPr>
        <p:spPr>
          <a:xfrm flipH="1">
            <a:off x="8824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1" name="Google Shape;2701;p16"/>
          <p:cNvCxnSpPr/>
          <p:nvPr/>
        </p:nvCxnSpPr>
        <p:spPr>
          <a:xfrm flipH="1">
            <a:off x="8062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2" name="Google Shape;2702;p16"/>
          <p:cNvCxnSpPr/>
          <p:nvPr/>
        </p:nvCxnSpPr>
        <p:spPr>
          <a:xfrm flipH="1">
            <a:off x="10318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3" name="Google Shape;2703;p16"/>
          <p:cNvCxnSpPr/>
          <p:nvPr/>
        </p:nvCxnSpPr>
        <p:spPr>
          <a:xfrm flipH="1">
            <a:off x="9556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4" name="Google Shape;2704;p16"/>
          <p:cNvCxnSpPr/>
          <p:nvPr/>
        </p:nvCxnSpPr>
        <p:spPr>
          <a:xfrm flipH="1">
            <a:off x="8824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5" name="Google Shape;2705;p16"/>
          <p:cNvCxnSpPr/>
          <p:nvPr/>
        </p:nvCxnSpPr>
        <p:spPr>
          <a:xfrm flipH="1">
            <a:off x="8062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6" name="Google Shape;2706;p16"/>
          <p:cNvCxnSpPr/>
          <p:nvPr/>
        </p:nvCxnSpPr>
        <p:spPr>
          <a:xfrm>
            <a:off x="10302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7" name="Google Shape;2707;p16"/>
          <p:cNvCxnSpPr/>
          <p:nvPr/>
        </p:nvCxnSpPr>
        <p:spPr>
          <a:xfrm flipH="1">
            <a:off x="9556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8" name="Google Shape;2708;p16"/>
          <p:cNvCxnSpPr/>
          <p:nvPr/>
        </p:nvCxnSpPr>
        <p:spPr>
          <a:xfrm flipH="1">
            <a:off x="882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9" name="Google Shape;2709;p16"/>
          <p:cNvCxnSpPr/>
          <p:nvPr/>
        </p:nvCxnSpPr>
        <p:spPr>
          <a:xfrm flipH="1">
            <a:off x="806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0" name="Google Shape;2710;p16"/>
          <p:cNvCxnSpPr/>
          <p:nvPr/>
        </p:nvCxnSpPr>
        <p:spPr>
          <a:xfrm>
            <a:off x="9540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1" name="Google Shape;2711;p16"/>
          <p:cNvCxnSpPr/>
          <p:nvPr/>
        </p:nvCxnSpPr>
        <p:spPr>
          <a:xfrm>
            <a:off x="9540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2" name="Google Shape;2712;p16"/>
          <p:cNvCxnSpPr/>
          <p:nvPr/>
        </p:nvCxnSpPr>
        <p:spPr>
          <a:xfrm flipH="1">
            <a:off x="882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13" name="Google Shape;2713;p16"/>
          <p:cNvCxnSpPr/>
          <p:nvPr/>
        </p:nvCxnSpPr>
        <p:spPr>
          <a:xfrm flipH="1">
            <a:off x="806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4" name="Google Shape;2714;p16"/>
          <p:cNvSpPr txBox="1"/>
          <p:nvPr/>
        </p:nvSpPr>
        <p:spPr>
          <a:xfrm>
            <a:off x="16650725" y="47869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1</a:t>
            </a:r>
            <a:endParaRPr sz="3000"/>
          </a:p>
        </p:txBody>
      </p:sp>
      <p:sp>
        <p:nvSpPr>
          <p:cNvPr id="2715" name="Google Shape;2715;p16"/>
          <p:cNvSpPr txBox="1"/>
          <p:nvPr/>
        </p:nvSpPr>
        <p:spPr>
          <a:xfrm>
            <a:off x="16650725" y="59516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2</a:t>
            </a:r>
            <a:endParaRPr sz="3000"/>
          </a:p>
        </p:txBody>
      </p:sp>
      <p:sp>
        <p:nvSpPr>
          <p:cNvPr id="2716" name="Google Shape;2716;p16"/>
          <p:cNvSpPr txBox="1"/>
          <p:nvPr/>
        </p:nvSpPr>
        <p:spPr>
          <a:xfrm>
            <a:off x="15888825" y="7422500"/>
            <a:ext cx="2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 layer</a:t>
            </a:r>
            <a:endParaRPr sz="3000"/>
          </a:p>
        </p:txBody>
      </p:sp>
      <p:sp>
        <p:nvSpPr>
          <p:cNvPr id="955" name="Footer Placeholder 95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17"/>
          <p:cNvSpPr/>
          <p:nvPr/>
        </p:nvSpPr>
        <p:spPr>
          <a:xfrm>
            <a:off x="3337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17"/>
          <p:cNvSpPr/>
          <p:nvPr/>
        </p:nvSpPr>
        <p:spPr>
          <a:xfrm>
            <a:off x="7833500" y="8135575"/>
            <a:ext cx="2667300" cy="617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sp>
        <p:nvSpPr>
          <p:cNvPr id="2723" name="Google Shape;2723;p17"/>
          <p:cNvSpPr/>
          <p:nvPr/>
        </p:nvSpPr>
        <p:spPr>
          <a:xfrm>
            <a:off x="3291150" y="290625"/>
            <a:ext cx="122391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2724" name="Google Shape;2724;p17"/>
          <p:cNvSpPr/>
          <p:nvPr/>
        </p:nvSpPr>
        <p:spPr>
          <a:xfrm rot="-5400000">
            <a:off x="3020966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Height</a:t>
            </a:r>
            <a:endParaRPr sz="1600"/>
          </a:p>
        </p:txBody>
      </p:sp>
      <p:sp>
        <p:nvSpPr>
          <p:cNvPr id="2725" name="Google Shape;2725;p17"/>
          <p:cNvSpPr/>
          <p:nvPr/>
        </p:nvSpPr>
        <p:spPr>
          <a:xfrm rot="-5400000">
            <a:off x="264717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Freq</a:t>
            </a:r>
            <a:endParaRPr sz="1600"/>
          </a:p>
        </p:txBody>
      </p:sp>
      <p:sp>
        <p:nvSpPr>
          <p:cNvPr id="2726" name="Google Shape;2726;p17"/>
          <p:cNvSpPr/>
          <p:nvPr/>
        </p:nvSpPr>
        <p:spPr>
          <a:xfrm rot="-5400000">
            <a:off x="3768549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Height</a:t>
            </a:r>
            <a:endParaRPr sz="1600"/>
          </a:p>
        </p:txBody>
      </p:sp>
      <p:sp>
        <p:nvSpPr>
          <p:cNvPr id="2727" name="Google Shape;2727;p17"/>
          <p:cNvSpPr/>
          <p:nvPr/>
        </p:nvSpPr>
        <p:spPr>
          <a:xfrm rot="-5400000">
            <a:off x="339475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Freq</a:t>
            </a:r>
            <a:endParaRPr sz="1600"/>
          </a:p>
        </p:txBody>
      </p:sp>
      <p:sp>
        <p:nvSpPr>
          <p:cNvPr id="2728" name="Google Shape;2728;p17"/>
          <p:cNvSpPr/>
          <p:nvPr/>
        </p:nvSpPr>
        <p:spPr>
          <a:xfrm rot="-5400000">
            <a:off x="4516132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Height</a:t>
            </a:r>
            <a:endParaRPr sz="1600"/>
          </a:p>
        </p:txBody>
      </p:sp>
      <p:sp>
        <p:nvSpPr>
          <p:cNvPr id="2729" name="Google Shape;2729;p17"/>
          <p:cNvSpPr/>
          <p:nvPr/>
        </p:nvSpPr>
        <p:spPr>
          <a:xfrm rot="-5400000">
            <a:off x="4142341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Freq</a:t>
            </a:r>
            <a:endParaRPr sz="1600"/>
          </a:p>
        </p:txBody>
      </p:sp>
      <p:sp>
        <p:nvSpPr>
          <p:cNvPr id="2730" name="Google Shape;2730;p17"/>
          <p:cNvSpPr/>
          <p:nvPr/>
        </p:nvSpPr>
        <p:spPr>
          <a:xfrm rot="-5400000">
            <a:off x="2273400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RMS</a:t>
            </a:r>
            <a:endParaRPr sz="1600"/>
          </a:p>
        </p:txBody>
      </p:sp>
      <p:sp>
        <p:nvSpPr>
          <p:cNvPr id="2731" name="Google Shape;2731;p17"/>
          <p:cNvSpPr/>
          <p:nvPr/>
        </p:nvSpPr>
        <p:spPr>
          <a:xfrm rot="-5400000">
            <a:off x="526371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0.5-1.0</a:t>
            </a:r>
            <a:endParaRPr sz="1600"/>
          </a:p>
        </p:txBody>
      </p:sp>
      <p:sp>
        <p:nvSpPr>
          <p:cNvPr id="2732" name="Google Shape;2732;p17"/>
          <p:cNvSpPr/>
          <p:nvPr/>
        </p:nvSpPr>
        <p:spPr>
          <a:xfrm rot="-5400000">
            <a:off x="4889924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Spec Pow 0.1-0.5</a:t>
            </a:r>
            <a:endParaRPr sz="1600"/>
          </a:p>
        </p:txBody>
      </p:sp>
      <p:sp>
        <p:nvSpPr>
          <p:cNvPr id="2733" name="Google Shape;2733;p17"/>
          <p:cNvSpPr/>
          <p:nvPr/>
        </p:nvSpPr>
        <p:spPr>
          <a:xfrm rot="-5400000">
            <a:off x="601129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2.0-5.0</a:t>
            </a:r>
            <a:endParaRPr sz="1600"/>
          </a:p>
        </p:txBody>
      </p:sp>
      <p:sp>
        <p:nvSpPr>
          <p:cNvPr id="2734" name="Google Shape;2734;p17"/>
          <p:cNvSpPr/>
          <p:nvPr/>
        </p:nvSpPr>
        <p:spPr>
          <a:xfrm rot="-5400000">
            <a:off x="5637507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1.0-2.0</a:t>
            </a:r>
            <a:endParaRPr sz="1600"/>
          </a:p>
        </p:txBody>
      </p:sp>
      <p:sp>
        <p:nvSpPr>
          <p:cNvPr id="2735" name="Google Shape;2735;p17"/>
          <p:cNvSpPr/>
          <p:nvPr/>
        </p:nvSpPr>
        <p:spPr>
          <a:xfrm rot="-5400000">
            <a:off x="713268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2736" name="Google Shape;2736;p17"/>
          <p:cNvSpPr/>
          <p:nvPr/>
        </p:nvSpPr>
        <p:spPr>
          <a:xfrm rot="-5400000">
            <a:off x="675888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2737" name="Google Shape;2737;p17"/>
          <p:cNvSpPr/>
          <p:nvPr/>
        </p:nvSpPr>
        <p:spPr>
          <a:xfrm rot="-5400000">
            <a:off x="788026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2738" name="Google Shape;2738;p17"/>
          <p:cNvSpPr/>
          <p:nvPr/>
        </p:nvSpPr>
        <p:spPr>
          <a:xfrm rot="-5400000">
            <a:off x="750647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2739" name="Google Shape;2739;p17"/>
          <p:cNvSpPr/>
          <p:nvPr/>
        </p:nvSpPr>
        <p:spPr>
          <a:xfrm rot="-5400000">
            <a:off x="862784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2740" name="Google Shape;2740;p17"/>
          <p:cNvSpPr/>
          <p:nvPr/>
        </p:nvSpPr>
        <p:spPr>
          <a:xfrm rot="-5400000">
            <a:off x="825405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2741" name="Google Shape;2741;p17"/>
          <p:cNvSpPr/>
          <p:nvPr/>
        </p:nvSpPr>
        <p:spPr>
          <a:xfrm rot="-5400000">
            <a:off x="638511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accY RMS</a:t>
            </a:r>
            <a:endParaRPr sz="1600"/>
          </a:p>
        </p:txBody>
      </p:sp>
      <p:sp>
        <p:nvSpPr>
          <p:cNvPr id="2742" name="Google Shape;2742;p17"/>
          <p:cNvSpPr/>
          <p:nvPr/>
        </p:nvSpPr>
        <p:spPr>
          <a:xfrm rot="-5400000">
            <a:off x="9375429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0.5-1.0</a:t>
            </a:r>
            <a:endParaRPr sz="1600"/>
          </a:p>
        </p:txBody>
      </p:sp>
      <p:sp>
        <p:nvSpPr>
          <p:cNvPr id="2743" name="Google Shape;2743;p17"/>
          <p:cNvSpPr/>
          <p:nvPr/>
        </p:nvSpPr>
        <p:spPr>
          <a:xfrm rot="-5400000">
            <a:off x="900163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2744" name="Google Shape;2744;p17"/>
          <p:cNvSpPr/>
          <p:nvPr/>
        </p:nvSpPr>
        <p:spPr>
          <a:xfrm rot="-5400000">
            <a:off x="1012301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2.0-5.0</a:t>
            </a:r>
            <a:endParaRPr sz="1600"/>
          </a:p>
        </p:txBody>
      </p:sp>
      <p:sp>
        <p:nvSpPr>
          <p:cNvPr id="2745" name="Google Shape;2745;p17"/>
          <p:cNvSpPr/>
          <p:nvPr/>
        </p:nvSpPr>
        <p:spPr>
          <a:xfrm rot="-5400000">
            <a:off x="974922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1.0-2.0</a:t>
            </a:r>
            <a:endParaRPr sz="1600"/>
          </a:p>
        </p:txBody>
      </p:sp>
      <p:sp>
        <p:nvSpPr>
          <p:cNvPr id="2746" name="Google Shape;2746;p17"/>
          <p:cNvSpPr/>
          <p:nvPr/>
        </p:nvSpPr>
        <p:spPr>
          <a:xfrm rot="-5400000">
            <a:off x="1124439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2747" name="Google Shape;2747;p17"/>
          <p:cNvSpPr/>
          <p:nvPr/>
        </p:nvSpPr>
        <p:spPr>
          <a:xfrm rot="-5400000">
            <a:off x="1087060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2748" name="Google Shape;2748;p17"/>
          <p:cNvSpPr/>
          <p:nvPr/>
        </p:nvSpPr>
        <p:spPr>
          <a:xfrm rot="-5400000">
            <a:off x="1199197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2749" name="Google Shape;2749;p17"/>
          <p:cNvSpPr/>
          <p:nvPr/>
        </p:nvSpPr>
        <p:spPr>
          <a:xfrm rot="-5400000">
            <a:off x="11618185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2750" name="Google Shape;2750;p17"/>
          <p:cNvSpPr/>
          <p:nvPr/>
        </p:nvSpPr>
        <p:spPr>
          <a:xfrm rot="-5400000">
            <a:off x="1273956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2751" name="Google Shape;2751;p17"/>
          <p:cNvSpPr/>
          <p:nvPr/>
        </p:nvSpPr>
        <p:spPr>
          <a:xfrm rot="-5400000">
            <a:off x="1236576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2752" name="Google Shape;2752;p17"/>
          <p:cNvSpPr/>
          <p:nvPr/>
        </p:nvSpPr>
        <p:spPr>
          <a:xfrm rot="-5400000">
            <a:off x="1049682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accZ RMS</a:t>
            </a:r>
            <a:endParaRPr sz="1600"/>
          </a:p>
        </p:txBody>
      </p:sp>
      <p:sp>
        <p:nvSpPr>
          <p:cNvPr id="2753" name="Google Shape;2753;p17"/>
          <p:cNvSpPr/>
          <p:nvPr/>
        </p:nvSpPr>
        <p:spPr>
          <a:xfrm rot="-5400000">
            <a:off x="1348714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0.5-1.0</a:t>
            </a:r>
            <a:endParaRPr sz="1600"/>
          </a:p>
        </p:txBody>
      </p:sp>
      <p:sp>
        <p:nvSpPr>
          <p:cNvPr id="2754" name="Google Shape;2754;p17"/>
          <p:cNvSpPr/>
          <p:nvPr/>
        </p:nvSpPr>
        <p:spPr>
          <a:xfrm rot="-5400000">
            <a:off x="1311335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2755" name="Google Shape;2755;p17"/>
          <p:cNvSpPr/>
          <p:nvPr/>
        </p:nvSpPr>
        <p:spPr>
          <a:xfrm rot="-5400000">
            <a:off x="1423472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2.0-5.0</a:t>
            </a:r>
            <a:endParaRPr sz="1600"/>
          </a:p>
        </p:txBody>
      </p:sp>
      <p:sp>
        <p:nvSpPr>
          <p:cNvPr id="2756" name="Google Shape;2756;p17"/>
          <p:cNvSpPr/>
          <p:nvPr/>
        </p:nvSpPr>
        <p:spPr>
          <a:xfrm rot="-5400000">
            <a:off x="1386093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1.0-2.0</a:t>
            </a:r>
            <a:endParaRPr sz="1600"/>
          </a:p>
        </p:txBody>
      </p:sp>
      <p:sp>
        <p:nvSpPr>
          <p:cNvPr id="2757" name="Google Shape;2757;p17"/>
          <p:cNvSpPr/>
          <p:nvPr/>
        </p:nvSpPr>
        <p:spPr>
          <a:xfrm>
            <a:off x="4099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17"/>
          <p:cNvSpPr/>
          <p:nvPr/>
        </p:nvSpPr>
        <p:spPr>
          <a:xfrm>
            <a:off x="4861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17"/>
          <p:cNvSpPr/>
          <p:nvPr/>
        </p:nvSpPr>
        <p:spPr>
          <a:xfrm>
            <a:off x="562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17"/>
          <p:cNvSpPr/>
          <p:nvPr/>
        </p:nvSpPr>
        <p:spPr>
          <a:xfrm>
            <a:off x="6339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17"/>
          <p:cNvSpPr/>
          <p:nvPr/>
        </p:nvSpPr>
        <p:spPr>
          <a:xfrm>
            <a:off x="7101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7"/>
          <p:cNvSpPr/>
          <p:nvPr/>
        </p:nvSpPr>
        <p:spPr>
          <a:xfrm>
            <a:off x="7863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7"/>
          <p:cNvSpPr/>
          <p:nvPr/>
        </p:nvSpPr>
        <p:spPr>
          <a:xfrm>
            <a:off x="8595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17"/>
          <p:cNvSpPr/>
          <p:nvPr/>
        </p:nvSpPr>
        <p:spPr>
          <a:xfrm>
            <a:off x="9357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17"/>
          <p:cNvSpPr/>
          <p:nvPr/>
        </p:nvSpPr>
        <p:spPr>
          <a:xfrm>
            <a:off x="1007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17"/>
          <p:cNvSpPr/>
          <p:nvPr/>
        </p:nvSpPr>
        <p:spPr>
          <a:xfrm>
            <a:off x="10835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17"/>
          <p:cNvSpPr/>
          <p:nvPr/>
        </p:nvSpPr>
        <p:spPr>
          <a:xfrm>
            <a:off x="11597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17"/>
          <p:cNvSpPr/>
          <p:nvPr/>
        </p:nvSpPr>
        <p:spPr>
          <a:xfrm>
            <a:off x="12329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17"/>
          <p:cNvSpPr/>
          <p:nvPr/>
        </p:nvSpPr>
        <p:spPr>
          <a:xfrm>
            <a:off x="13091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17"/>
          <p:cNvSpPr/>
          <p:nvPr/>
        </p:nvSpPr>
        <p:spPr>
          <a:xfrm>
            <a:off x="1385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17"/>
          <p:cNvSpPr/>
          <p:nvPr/>
        </p:nvSpPr>
        <p:spPr>
          <a:xfrm>
            <a:off x="14569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17"/>
          <p:cNvSpPr/>
          <p:nvPr/>
        </p:nvSpPr>
        <p:spPr>
          <a:xfrm>
            <a:off x="184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17"/>
          <p:cNvSpPr/>
          <p:nvPr/>
        </p:nvSpPr>
        <p:spPr>
          <a:xfrm>
            <a:off x="2605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17"/>
          <p:cNvSpPr/>
          <p:nvPr/>
        </p:nvSpPr>
        <p:spPr>
          <a:xfrm>
            <a:off x="15331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17"/>
          <p:cNvSpPr/>
          <p:nvPr/>
        </p:nvSpPr>
        <p:spPr>
          <a:xfrm>
            <a:off x="16093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17"/>
          <p:cNvCxnSpPr>
            <a:stCxn id="2772" idx="4"/>
            <a:endCxn id="2777" idx="0"/>
          </p:cNvCxnSpPr>
          <p:nvPr/>
        </p:nvCxnSpPr>
        <p:spPr>
          <a:xfrm>
            <a:off x="201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8" name="Google Shape;2778;p17"/>
          <p:cNvCxnSpPr/>
          <p:nvPr/>
        </p:nvCxnSpPr>
        <p:spPr>
          <a:xfrm flipH="1">
            <a:off x="2781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9" name="Google Shape;2779;p17"/>
          <p:cNvCxnSpPr/>
          <p:nvPr/>
        </p:nvCxnSpPr>
        <p:spPr>
          <a:xfrm>
            <a:off x="3467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0" name="Google Shape;2780;p17"/>
          <p:cNvCxnSpPr/>
          <p:nvPr/>
        </p:nvCxnSpPr>
        <p:spPr>
          <a:xfrm>
            <a:off x="3467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1" name="Google Shape;2781;p17"/>
          <p:cNvCxnSpPr/>
          <p:nvPr/>
        </p:nvCxnSpPr>
        <p:spPr>
          <a:xfrm>
            <a:off x="3467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2" name="Google Shape;2782;p17"/>
          <p:cNvCxnSpPr/>
          <p:nvPr/>
        </p:nvCxnSpPr>
        <p:spPr>
          <a:xfrm>
            <a:off x="3467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3" name="Google Shape;2783;p17"/>
          <p:cNvCxnSpPr/>
          <p:nvPr/>
        </p:nvCxnSpPr>
        <p:spPr>
          <a:xfrm>
            <a:off x="3467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4" name="Google Shape;2784;p17"/>
          <p:cNvCxnSpPr/>
          <p:nvPr/>
        </p:nvCxnSpPr>
        <p:spPr>
          <a:xfrm>
            <a:off x="3467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5" name="Google Shape;2785;p17"/>
          <p:cNvCxnSpPr/>
          <p:nvPr/>
        </p:nvCxnSpPr>
        <p:spPr>
          <a:xfrm>
            <a:off x="3467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6" name="Google Shape;2786;p17"/>
          <p:cNvCxnSpPr/>
          <p:nvPr/>
        </p:nvCxnSpPr>
        <p:spPr>
          <a:xfrm>
            <a:off x="3467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7" name="Google Shape;2787;p17"/>
          <p:cNvCxnSpPr/>
          <p:nvPr/>
        </p:nvCxnSpPr>
        <p:spPr>
          <a:xfrm>
            <a:off x="3467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8" name="Google Shape;2788;p17"/>
          <p:cNvCxnSpPr/>
          <p:nvPr/>
        </p:nvCxnSpPr>
        <p:spPr>
          <a:xfrm>
            <a:off x="3467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9" name="Google Shape;2789;p17"/>
          <p:cNvCxnSpPr/>
          <p:nvPr/>
        </p:nvCxnSpPr>
        <p:spPr>
          <a:xfrm>
            <a:off x="3467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0" name="Google Shape;2790;p17"/>
          <p:cNvCxnSpPr/>
          <p:nvPr/>
        </p:nvCxnSpPr>
        <p:spPr>
          <a:xfrm>
            <a:off x="3467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1" name="Google Shape;2791;p17"/>
          <p:cNvCxnSpPr/>
          <p:nvPr/>
        </p:nvCxnSpPr>
        <p:spPr>
          <a:xfrm>
            <a:off x="3467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2" name="Google Shape;2792;p17"/>
          <p:cNvCxnSpPr/>
          <p:nvPr/>
        </p:nvCxnSpPr>
        <p:spPr>
          <a:xfrm>
            <a:off x="3467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3" name="Google Shape;2793;p17"/>
          <p:cNvCxnSpPr/>
          <p:nvPr/>
        </p:nvCxnSpPr>
        <p:spPr>
          <a:xfrm>
            <a:off x="3467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4" name="Google Shape;2794;p17"/>
          <p:cNvCxnSpPr/>
          <p:nvPr/>
        </p:nvCxnSpPr>
        <p:spPr>
          <a:xfrm>
            <a:off x="3467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5" name="Google Shape;2795;p17"/>
          <p:cNvCxnSpPr/>
          <p:nvPr/>
        </p:nvCxnSpPr>
        <p:spPr>
          <a:xfrm>
            <a:off x="3467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6" name="Google Shape;2796;p17"/>
          <p:cNvCxnSpPr/>
          <p:nvPr/>
        </p:nvCxnSpPr>
        <p:spPr>
          <a:xfrm>
            <a:off x="346710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7" name="Google Shape;2797;p17"/>
          <p:cNvCxnSpPr/>
          <p:nvPr/>
        </p:nvCxnSpPr>
        <p:spPr>
          <a:xfrm flipH="1">
            <a:off x="2781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8" name="Google Shape;2798;p17"/>
          <p:cNvCxnSpPr/>
          <p:nvPr/>
        </p:nvCxnSpPr>
        <p:spPr>
          <a:xfrm flipH="1">
            <a:off x="3543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9" name="Google Shape;2799;p17"/>
          <p:cNvCxnSpPr/>
          <p:nvPr/>
        </p:nvCxnSpPr>
        <p:spPr>
          <a:xfrm>
            <a:off x="4229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0" name="Google Shape;2800;p17"/>
          <p:cNvCxnSpPr/>
          <p:nvPr/>
        </p:nvCxnSpPr>
        <p:spPr>
          <a:xfrm>
            <a:off x="4229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1" name="Google Shape;2801;p17"/>
          <p:cNvCxnSpPr/>
          <p:nvPr/>
        </p:nvCxnSpPr>
        <p:spPr>
          <a:xfrm>
            <a:off x="4229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2" name="Google Shape;2802;p17"/>
          <p:cNvCxnSpPr/>
          <p:nvPr/>
        </p:nvCxnSpPr>
        <p:spPr>
          <a:xfrm>
            <a:off x="4229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3" name="Google Shape;2803;p17"/>
          <p:cNvCxnSpPr/>
          <p:nvPr/>
        </p:nvCxnSpPr>
        <p:spPr>
          <a:xfrm>
            <a:off x="4229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4" name="Google Shape;2804;p17"/>
          <p:cNvCxnSpPr/>
          <p:nvPr/>
        </p:nvCxnSpPr>
        <p:spPr>
          <a:xfrm>
            <a:off x="4229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5" name="Google Shape;2805;p17"/>
          <p:cNvCxnSpPr/>
          <p:nvPr/>
        </p:nvCxnSpPr>
        <p:spPr>
          <a:xfrm>
            <a:off x="4229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6" name="Google Shape;2806;p17"/>
          <p:cNvCxnSpPr/>
          <p:nvPr/>
        </p:nvCxnSpPr>
        <p:spPr>
          <a:xfrm>
            <a:off x="4229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7" name="Google Shape;2807;p17"/>
          <p:cNvCxnSpPr/>
          <p:nvPr/>
        </p:nvCxnSpPr>
        <p:spPr>
          <a:xfrm>
            <a:off x="4229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8" name="Google Shape;2808;p17"/>
          <p:cNvCxnSpPr/>
          <p:nvPr/>
        </p:nvCxnSpPr>
        <p:spPr>
          <a:xfrm>
            <a:off x="4229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9" name="Google Shape;2809;p17"/>
          <p:cNvCxnSpPr/>
          <p:nvPr/>
        </p:nvCxnSpPr>
        <p:spPr>
          <a:xfrm>
            <a:off x="4229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0" name="Google Shape;2810;p17"/>
          <p:cNvCxnSpPr/>
          <p:nvPr/>
        </p:nvCxnSpPr>
        <p:spPr>
          <a:xfrm>
            <a:off x="4229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1" name="Google Shape;2811;p17"/>
          <p:cNvCxnSpPr/>
          <p:nvPr/>
        </p:nvCxnSpPr>
        <p:spPr>
          <a:xfrm>
            <a:off x="4229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2" name="Google Shape;2812;p17"/>
          <p:cNvCxnSpPr/>
          <p:nvPr/>
        </p:nvCxnSpPr>
        <p:spPr>
          <a:xfrm>
            <a:off x="4229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3" name="Google Shape;2813;p17"/>
          <p:cNvCxnSpPr/>
          <p:nvPr/>
        </p:nvCxnSpPr>
        <p:spPr>
          <a:xfrm>
            <a:off x="4229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4" name="Google Shape;2814;p17"/>
          <p:cNvCxnSpPr/>
          <p:nvPr/>
        </p:nvCxnSpPr>
        <p:spPr>
          <a:xfrm>
            <a:off x="4229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5" name="Google Shape;2815;p17"/>
          <p:cNvCxnSpPr/>
          <p:nvPr/>
        </p:nvCxnSpPr>
        <p:spPr>
          <a:xfrm>
            <a:off x="4229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6" name="Google Shape;2816;p17"/>
          <p:cNvCxnSpPr/>
          <p:nvPr/>
        </p:nvCxnSpPr>
        <p:spPr>
          <a:xfrm flipH="1">
            <a:off x="3543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7" name="Google Shape;2817;p17"/>
          <p:cNvCxnSpPr/>
          <p:nvPr/>
        </p:nvCxnSpPr>
        <p:spPr>
          <a:xfrm flipH="1">
            <a:off x="4305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8" name="Google Shape;2818;p17"/>
          <p:cNvCxnSpPr/>
          <p:nvPr/>
        </p:nvCxnSpPr>
        <p:spPr>
          <a:xfrm>
            <a:off x="4991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9" name="Google Shape;2819;p17"/>
          <p:cNvCxnSpPr/>
          <p:nvPr/>
        </p:nvCxnSpPr>
        <p:spPr>
          <a:xfrm>
            <a:off x="4991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0" name="Google Shape;2820;p17"/>
          <p:cNvCxnSpPr/>
          <p:nvPr/>
        </p:nvCxnSpPr>
        <p:spPr>
          <a:xfrm>
            <a:off x="4991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1" name="Google Shape;2821;p17"/>
          <p:cNvCxnSpPr/>
          <p:nvPr/>
        </p:nvCxnSpPr>
        <p:spPr>
          <a:xfrm>
            <a:off x="4991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2" name="Google Shape;2822;p17"/>
          <p:cNvCxnSpPr/>
          <p:nvPr/>
        </p:nvCxnSpPr>
        <p:spPr>
          <a:xfrm>
            <a:off x="4991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3" name="Google Shape;2823;p17"/>
          <p:cNvCxnSpPr/>
          <p:nvPr/>
        </p:nvCxnSpPr>
        <p:spPr>
          <a:xfrm>
            <a:off x="4991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4" name="Google Shape;2824;p17"/>
          <p:cNvCxnSpPr/>
          <p:nvPr/>
        </p:nvCxnSpPr>
        <p:spPr>
          <a:xfrm>
            <a:off x="4991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5" name="Google Shape;2825;p17"/>
          <p:cNvCxnSpPr/>
          <p:nvPr/>
        </p:nvCxnSpPr>
        <p:spPr>
          <a:xfrm>
            <a:off x="4991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6" name="Google Shape;2826;p17"/>
          <p:cNvCxnSpPr/>
          <p:nvPr/>
        </p:nvCxnSpPr>
        <p:spPr>
          <a:xfrm>
            <a:off x="4991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7" name="Google Shape;2827;p17"/>
          <p:cNvCxnSpPr/>
          <p:nvPr/>
        </p:nvCxnSpPr>
        <p:spPr>
          <a:xfrm>
            <a:off x="4991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8" name="Google Shape;2828;p17"/>
          <p:cNvCxnSpPr/>
          <p:nvPr/>
        </p:nvCxnSpPr>
        <p:spPr>
          <a:xfrm>
            <a:off x="4991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9" name="Google Shape;2829;p17"/>
          <p:cNvCxnSpPr/>
          <p:nvPr/>
        </p:nvCxnSpPr>
        <p:spPr>
          <a:xfrm>
            <a:off x="4991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0" name="Google Shape;2830;p17"/>
          <p:cNvCxnSpPr/>
          <p:nvPr/>
        </p:nvCxnSpPr>
        <p:spPr>
          <a:xfrm>
            <a:off x="4991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1" name="Google Shape;2831;p17"/>
          <p:cNvCxnSpPr/>
          <p:nvPr/>
        </p:nvCxnSpPr>
        <p:spPr>
          <a:xfrm>
            <a:off x="4991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2" name="Google Shape;2832;p17"/>
          <p:cNvCxnSpPr/>
          <p:nvPr/>
        </p:nvCxnSpPr>
        <p:spPr>
          <a:xfrm>
            <a:off x="4991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3" name="Google Shape;2833;p17"/>
          <p:cNvCxnSpPr/>
          <p:nvPr/>
        </p:nvCxnSpPr>
        <p:spPr>
          <a:xfrm>
            <a:off x="4991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4" name="Google Shape;2834;p17"/>
          <p:cNvCxnSpPr/>
          <p:nvPr/>
        </p:nvCxnSpPr>
        <p:spPr>
          <a:xfrm flipH="1">
            <a:off x="4305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5" name="Google Shape;2835;p17"/>
          <p:cNvCxnSpPr/>
          <p:nvPr/>
        </p:nvCxnSpPr>
        <p:spPr>
          <a:xfrm flipH="1">
            <a:off x="5067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6" name="Google Shape;2836;p17"/>
          <p:cNvCxnSpPr/>
          <p:nvPr/>
        </p:nvCxnSpPr>
        <p:spPr>
          <a:xfrm>
            <a:off x="5753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7" name="Google Shape;2837;p17"/>
          <p:cNvCxnSpPr/>
          <p:nvPr/>
        </p:nvCxnSpPr>
        <p:spPr>
          <a:xfrm>
            <a:off x="5753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8" name="Google Shape;2838;p17"/>
          <p:cNvCxnSpPr/>
          <p:nvPr/>
        </p:nvCxnSpPr>
        <p:spPr>
          <a:xfrm>
            <a:off x="5753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9" name="Google Shape;2839;p17"/>
          <p:cNvCxnSpPr/>
          <p:nvPr/>
        </p:nvCxnSpPr>
        <p:spPr>
          <a:xfrm>
            <a:off x="5753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0" name="Google Shape;2840;p17"/>
          <p:cNvCxnSpPr/>
          <p:nvPr/>
        </p:nvCxnSpPr>
        <p:spPr>
          <a:xfrm>
            <a:off x="5753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1" name="Google Shape;2841;p17"/>
          <p:cNvCxnSpPr/>
          <p:nvPr/>
        </p:nvCxnSpPr>
        <p:spPr>
          <a:xfrm>
            <a:off x="5753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2" name="Google Shape;2842;p17"/>
          <p:cNvCxnSpPr/>
          <p:nvPr/>
        </p:nvCxnSpPr>
        <p:spPr>
          <a:xfrm>
            <a:off x="5753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3" name="Google Shape;2843;p17"/>
          <p:cNvCxnSpPr/>
          <p:nvPr/>
        </p:nvCxnSpPr>
        <p:spPr>
          <a:xfrm>
            <a:off x="5753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4" name="Google Shape;2844;p17"/>
          <p:cNvCxnSpPr/>
          <p:nvPr/>
        </p:nvCxnSpPr>
        <p:spPr>
          <a:xfrm>
            <a:off x="5753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5" name="Google Shape;2845;p17"/>
          <p:cNvCxnSpPr/>
          <p:nvPr/>
        </p:nvCxnSpPr>
        <p:spPr>
          <a:xfrm>
            <a:off x="5753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6" name="Google Shape;2846;p17"/>
          <p:cNvCxnSpPr/>
          <p:nvPr/>
        </p:nvCxnSpPr>
        <p:spPr>
          <a:xfrm>
            <a:off x="5753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7" name="Google Shape;2847;p17"/>
          <p:cNvCxnSpPr/>
          <p:nvPr/>
        </p:nvCxnSpPr>
        <p:spPr>
          <a:xfrm>
            <a:off x="5753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8" name="Google Shape;2848;p17"/>
          <p:cNvCxnSpPr/>
          <p:nvPr/>
        </p:nvCxnSpPr>
        <p:spPr>
          <a:xfrm>
            <a:off x="5753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9" name="Google Shape;2849;p17"/>
          <p:cNvCxnSpPr/>
          <p:nvPr/>
        </p:nvCxnSpPr>
        <p:spPr>
          <a:xfrm>
            <a:off x="5753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0" name="Google Shape;2850;p17"/>
          <p:cNvCxnSpPr/>
          <p:nvPr/>
        </p:nvCxnSpPr>
        <p:spPr>
          <a:xfrm>
            <a:off x="5753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1" name="Google Shape;2851;p17"/>
          <p:cNvCxnSpPr/>
          <p:nvPr/>
        </p:nvCxnSpPr>
        <p:spPr>
          <a:xfrm flipH="1">
            <a:off x="4991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2" name="Google Shape;2852;p17"/>
          <p:cNvCxnSpPr/>
          <p:nvPr/>
        </p:nvCxnSpPr>
        <p:spPr>
          <a:xfrm flipH="1">
            <a:off x="5753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3" name="Google Shape;2853;p17"/>
          <p:cNvCxnSpPr/>
          <p:nvPr/>
        </p:nvCxnSpPr>
        <p:spPr>
          <a:xfrm>
            <a:off x="6438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4" name="Google Shape;2854;p17"/>
          <p:cNvCxnSpPr/>
          <p:nvPr/>
        </p:nvCxnSpPr>
        <p:spPr>
          <a:xfrm>
            <a:off x="6438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5" name="Google Shape;2855;p17"/>
          <p:cNvCxnSpPr/>
          <p:nvPr/>
        </p:nvCxnSpPr>
        <p:spPr>
          <a:xfrm>
            <a:off x="6438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6" name="Google Shape;2856;p17"/>
          <p:cNvCxnSpPr/>
          <p:nvPr/>
        </p:nvCxnSpPr>
        <p:spPr>
          <a:xfrm>
            <a:off x="6438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7" name="Google Shape;2857;p17"/>
          <p:cNvCxnSpPr/>
          <p:nvPr/>
        </p:nvCxnSpPr>
        <p:spPr>
          <a:xfrm>
            <a:off x="6438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8" name="Google Shape;2858;p17"/>
          <p:cNvCxnSpPr/>
          <p:nvPr/>
        </p:nvCxnSpPr>
        <p:spPr>
          <a:xfrm>
            <a:off x="6438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9" name="Google Shape;2859;p17"/>
          <p:cNvCxnSpPr/>
          <p:nvPr/>
        </p:nvCxnSpPr>
        <p:spPr>
          <a:xfrm>
            <a:off x="6438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0" name="Google Shape;2860;p17"/>
          <p:cNvCxnSpPr/>
          <p:nvPr/>
        </p:nvCxnSpPr>
        <p:spPr>
          <a:xfrm>
            <a:off x="6438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1" name="Google Shape;2861;p17"/>
          <p:cNvCxnSpPr/>
          <p:nvPr/>
        </p:nvCxnSpPr>
        <p:spPr>
          <a:xfrm>
            <a:off x="6438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2" name="Google Shape;2862;p17"/>
          <p:cNvCxnSpPr/>
          <p:nvPr/>
        </p:nvCxnSpPr>
        <p:spPr>
          <a:xfrm>
            <a:off x="6438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3" name="Google Shape;2863;p17"/>
          <p:cNvCxnSpPr/>
          <p:nvPr/>
        </p:nvCxnSpPr>
        <p:spPr>
          <a:xfrm>
            <a:off x="6438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4" name="Google Shape;2864;p17"/>
          <p:cNvCxnSpPr/>
          <p:nvPr/>
        </p:nvCxnSpPr>
        <p:spPr>
          <a:xfrm>
            <a:off x="6438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5" name="Google Shape;2865;p17"/>
          <p:cNvCxnSpPr/>
          <p:nvPr/>
        </p:nvCxnSpPr>
        <p:spPr>
          <a:xfrm>
            <a:off x="6438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6" name="Google Shape;2866;p17"/>
          <p:cNvCxnSpPr/>
          <p:nvPr/>
        </p:nvCxnSpPr>
        <p:spPr>
          <a:xfrm>
            <a:off x="64389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7" name="Google Shape;2867;p17"/>
          <p:cNvCxnSpPr/>
          <p:nvPr/>
        </p:nvCxnSpPr>
        <p:spPr>
          <a:xfrm flipH="1">
            <a:off x="5753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8" name="Google Shape;2868;p17"/>
          <p:cNvCxnSpPr/>
          <p:nvPr/>
        </p:nvCxnSpPr>
        <p:spPr>
          <a:xfrm flipH="1">
            <a:off x="6515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9" name="Google Shape;2869;p17"/>
          <p:cNvCxnSpPr/>
          <p:nvPr/>
        </p:nvCxnSpPr>
        <p:spPr>
          <a:xfrm>
            <a:off x="7200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0" name="Google Shape;2870;p17"/>
          <p:cNvCxnSpPr/>
          <p:nvPr/>
        </p:nvCxnSpPr>
        <p:spPr>
          <a:xfrm>
            <a:off x="7200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1" name="Google Shape;2871;p17"/>
          <p:cNvCxnSpPr/>
          <p:nvPr/>
        </p:nvCxnSpPr>
        <p:spPr>
          <a:xfrm>
            <a:off x="7200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2" name="Google Shape;2872;p17"/>
          <p:cNvCxnSpPr/>
          <p:nvPr/>
        </p:nvCxnSpPr>
        <p:spPr>
          <a:xfrm>
            <a:off x="7200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3" name="Google Shape;2873;p17"/>
          <p:cNvCxnSpPr/>
          <p:nvPr/>
        </p:nvCxnSpPr>
        <p:spPr>
          <a:xfrm>
            <a:off x="7200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4" name="Google Shape;2874;p17"/>
          <p:cNvCxnSpPr/>
          <p:nvPr/>
        </p:nvCxnSpPr>
        <p:spPr>
          <a:xfrm>
            <a:off x="7200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5" name="Google Shape;2875;p17"/>
          <p:cNvCxnSpPr/>
          <p:nvPr/>
        </p:nvCxnSpPr>
        <p:spPr>
          <a:xfrm>
            <a:off x="7200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6" name="Google Shape;2876;p17"/>
          <p:cNvCxnSpPr/>
          <p:nvPr/>
        </p:nvCxnSpPr>
        <p:spPr>
          <a:xfrm>
            <a:off x="7200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7" name="Google Shape;2877;p17"/>
          <p:cNvCxnSpPr/>
          <p:nvPr/>
        </p:nvCxnSpPr>
        <p:spPr>
          <a:xfrm>
            <a:off x="7200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8" name="Google Shape;2878;p17"/>
          <p:cNvCxnSpPr/>
          <p:nvPr/>
        </p:nvCxnSpPr>
        <p:spPr>
          <a:xfrm>
            <a:off x="7200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9" name="Google Shape;2879;p17"/>
          <p:cNvCxnSpPr/>
          <p:nvPr/>
        </p:nvCxnSpPr>
        <p:spPr>
          <a:xfrm>
            <a:off x="7200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0" name="Google Shape;2880;p17"/>
          <p:cNvCxnSpPr/>
          <p:nvPr/>
        </p:nvCxnSpPr>
        <p:spPr>
          <a:xfrm>
            <a:off x="7200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1" name="Google Shape;2881;p17"/>
          <p:cNvCxnSpPr/>
          <p:nvPr/>
        </p:nvCxnSpPr>
        <p:spPr>
          <a:xfrm>
            <a:off x="7200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2" name="Google Shape;2882;p17"/>
          <p:cNvCxnSpPr/>
          <p:nvPr/>
        </p:nvCxnSpPr>
        <p:spPr>
          <a:xfrm flipH="1">
            <a:off x="6515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3" name="Google Shape;2883;p17"/>
          <p:cNvCxnSpPr/>
          <p:nvPr/>
        </p:nvCxnSpPr>
        <p:spPr>
          <a:xfrm flipH="1">
            <a:off x="7277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4" name="Google Shape;2884;p17"/>
          <p:cNvCxnSpPr/>
          <p:nvPr/>
        </p:nvCxnSpPr>
        <p:spPr>
          <a:xfrm>
            <a:off x="7962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5" name="Google Shape;2885;p17"/>
          <p:cNvCxnSpPr/>
          <p:nvPr/>
        </p:nvCxnSpPr>
        <p:spPr>
          <a:xfrm>
            <a:off x="7962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6" name="Google Shape;2886;p17"/>
          <p:cNvCxnSpPr/>
          <p:nvPr/>
        </p:nvCxnSpPr>
        <p:spPr>
          <a:xfrm>
            <a:off x="7962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7" name="Google Shape;2887;p17"/>
          <p:cNvCxnSpPr/>
          <p:nvPr/>
        </p:nvCxnSpPr>
        <p:spPr>
          <a:xfrm>
            <a:off x="7962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8" name="Google Shape;2888;p17"/>
          <p:cNvCxnSpPr/>
          <p:nvPr/>
        </p:nvCxnSpPr>
        <p:spPr>
          <a:xfrm>
            <a:off x="7962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9" name="Google Shape;2889;p17"/>
          <p:cNvCxnSpPr/>
          <p:nvPr/>
        </p:nvCxnSpPr>
        <p:spPr>
          <a:xfrm>
            <a:off x="7962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0" name="Google Shape;2890;p17"/>
          <p:cNvCxnSpPr/>
          <p:nvPr/>
        </p:nvCxnSpPr>
        <p:spPr>
          <a:xfrm>
            <a:off x="7962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1" name="Google Shape;2891;p17"/>
          <p:cNvCxnSpPr/>
          <p:nvPr/>
        </p:nvCxnSpPr>
        <p:spPr>
          <a:xfrm>
            <a:off x="7962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2" name="Google Shape;2892;p17"/>
          <p:cNvCxnSpPr/>
          <p:nvPr/>
        </p:nvCxnSpPr>
        <p:spPr>
          <a:xfrm>
            <a:off x="7962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3" name="Google Shape;2893;p17"/>
          <p:cNvCxnSpPr/>
          <p:nvPr/>
        </p:nvCxnSpPr>
        <p:spPr>
          <a:xfrm>
            <a:off x="7962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4" name="Google Shape;2894;p17"/>
          <p:cNvCxnSpPr/>
          <p:nvPr/>
        </p:nvCxnSpPr>
        <p:spPr>
          <a:xfrm>
            <a:off x="7962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5" name="Google Shape;2895;p17"/>
          <p:cNvCxnSpPr/>
          <p:nvPr/>
        </p:nvCxnSpPr>
        <p:spPr>
          <a:xfrm>
            <a:off x="7962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6" name="Google Shape;2896;p17"/>
          <p:cNvCxnSpPr/>
          <p:nvPr/>
        </p:nvCxnSpPr>
        <p:spPr>
          <a:xfrm flipH="1">
            <a:off x="7277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7" name="Google Shape;2897;p17"/>
          <p:cNvCxnSpPr/>
          <p:nvPr/>
        </p:nvCxnSpPr>
        <p:spPr>
          <a:xfrm flipH="1">
            <a:off x="8039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8" name="Google Shape;2898;p17"/>
          <p:cNvCxnSpPr/>
          <p:nvPr/>
        </p:nvCxnSpPr>
        <p:spPr>
          <a:xfrm>
            <a:off x="8724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9" name="Google Shape;2899;p17"/>
          <p:cNvCxnSpPr/>
          <p:nvPr/>
        </p:nvCxnSpPr>
        <p:spPr>
          <a:xfrm>
            <a:off x="8724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0" name="Google Shape;2900;p17"/>
          <p:cNvCxnSpPr/>
          <p:nvPr/>
        </p:nvCxnSpPr>
        <p:spPr>
          <a:xfrm>
            <a:off x="8724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1" name="Google Shape;2901;p17"/>
          <p:cNvCxnSpPr/>
          <p:nvPr/>
        </p:nvCxnSpPr>
        <p:spPr>
          <a:xfrm>
            <a:off x="8724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2" name="Google Shape;2902;p17"/>
          <p:cNvCxnSpPr/>
          <p:nvPr/>
        </p:nvCxnSpPr>
        <p:spPr>
          <a:xfrm>
            <a:off x="8724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3" name="Google Shape;2903;p17"/>
          <p:cNvCxnSpPr/>
          <p:nvPr/>
        </p:nvCxnSpPr>
        <p:spPr>
          <a:xfrm>
            <a:off x="8724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4" name="Google Shape;2904;p17"/>
          <p:cNvCxnSpPr/>
          <p:nvPr/>
        </p:nvCxnSpPr>
        <p:spPr>
          <a:xfrm>
            <a:off x="8724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5" name="Google Shape;2905;p17"/>
          <p:cNvCxnSpPr/>
          <p:nvPr/>
        </p:nvCxnSpPr>
        <p:spPr>
          <a:xfrm>
            <a:off x="8724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6" name="Google Shape;2906;p17"/>
          <p:cNvCxnSpPr/>
          <p:nvPr/>
        </p:nvCxnSpPr>
        <p:spPr>
          <a:xfrm>
            <a:off x="8724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7" name="Google Shape;2907;p17"/>
          <p:cNvCxnSpPr/>
          <p:nvPr/>
        </p:nvCxnSpPr>
        <p:spPr>
          <a:xfrm>
            <a:off x="8724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8" name="Google Shape;2908;p17"/>
          <p:cNvCxnSpPr/>
          <p:nvPr/>
        </p:nvCxnSpPr>
        <p:spPr>
          <a:xfrm>
            <a:off x="8724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9" name="Google Shape;2909;p17"/>
          <p:cNvCxnSpPr/>
          <p:nvPr/>
        </p:nvCxnSpPr>
        <p:spPr>
          <a:xfrm flipH="1">
            <a:off x="8039104" y="3242100"/>
            <a:ext cx="141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0" name="Google Shape;2910;p17"/>
          <p:cNvCxnSpPr/>
          <p:nvPr/>
        </p:nvCxnSpPr>
        <p:spPr>
          <a:xfrm flipH="1">
            <a:off x="8801104" y="3242100"/>
            <a:ext cx="65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1" name="Google Shape;2911;p17"/>
          <p:cNvCxnSpPr/>
          <p:nvPr/>
        </p:nvCxnSpPr>
        <p:spPr>
          <a:xfrm>
            <a:off x="9456004" y="3242100"/>
            <a:ext cx="7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2" name="Google Shape;2912;p17"/>
          <p:cNvCxnSpPr/>
          <p:nvPr/>
        </p:nvCxnSpPr>
        <p:spPr>
          <a:xfrm>
            <a:off x="9464600" y="3248900"/>
            <a:ext cx="830400" cy="173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3" name="Google Shape;2913;p17"/>
          <p:cNvCxnSpPr/>
          <p:nvPr/>
        </p:nvCxnSpPr>
        <p:spPr>
          <a:xfrm>
            <a:off x="9456004" y="3242100"/>
            <a:ext cx="160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4" name="Google Shape;2914;p17"/>
          <p:cNvCxnSpPr/>
          <p:nvPr/>
        </p:nvCxnSpPr>
        <p:spPr>
          <a:xfrm>
            <a:off x="9456004" y="3242100"/>
            <a:ext cx="236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5" name="Google Shape;2915;p17"/>
          <p:cNvCxnSpPr/>
          <p:nvPr/>
        </p:nvCxnSpPr>
        <p:spPr>
          <a:xfrm>
            <a:off x="9456004" y="3242100"/>
            <a:ext cx="30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6" name="Google Shape;2916;p17"/>
          <p:cNvCxnSpPr/>
          <p:nvPr/>
        </p:nvCxnSpPr>
        <p:spPr>
          <a:xfrm>
            <a:off x="9456004" y="3242100"/>
            <a:ext cx="38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7" name="Google Shape;2917;p17"/>
          <p:cNvCxnSpPr/>
          <p:nvPr/>
        </p:nvCxnSpPr>
        <p:spPr>
          <a:xfrm>
            <a:off x="9456004" y="3242100"/>
            <a:ext cx="460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8" name="Google Shape;2918;p17"/>
          <p:cNvCxnSpPr/>
          <p:nvPr/>
        </p:nvCxnSpPr>
        <p:spPr>
          <a:xfrm>
            <a:off x="9456004" y="3242100"/>
            <a:ext cx="533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9" name="Google Shape;2919;p17"/>
          <p:cNvCxnSpPr/>
          <p:nvPr/>
        </p:nvCxnSpPr>
        <p:spPr>
          <a:xfrm>
            <a:off x="9456004" y="3242100"/>
            <a:ext cx="609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0" name="Google Shape;2920;p17"/>
          <p:cNvCxnSpPr/>
          <p:nvPr/>
        </p:nvCxnSpPr>
        <p:spPr>
          <a:xfrm>
            <a:off x="9456004" y="3242100"/>
            <a:ext cx="681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1" name="Google Shape;2921;p17"/>
          <p:cNvCxnSpPr/>
          <p:nvPr/>
        </p:nvCxnSpPr>
        <p:spPr>
          <a:xfrm flipH="1">
            <a:off x="2019416" y="3242113"/>
            <a:ext cx="220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2" name="Google Shape;2922;p17"/>
          <p:cNvCxnSpPr/>
          <p:nvPr/>
        </p:nvCxnSpPr>
        <p:spPr>
          <a:xfrm flipH="1">
            <a:off x="2019399" y="3242113"/>
            <a:ext cx="295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3" name="Google Shape;2923;p17"/>
          <p:cNvCxnSpPr/>
          <p:nvPr/>
        </p:nvCxnSpPr>
        <p:spPr>
          <a:xfrm flipH="1">
            <a:off x="2019382" y="3242113"/>
            <a:ext cx="369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4" name="Google Shape;2924;p17"/>
          <p:cNvCxnSpPr/>
          <p:nvPr/>
        </p:nvCxnSpPr>
        <p:spPr>
          <a:xfrm flipH="1">
            <a:off x="2019365" y="3242113"/>
            <a:ext cx="444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5" name="Google Shape;2925;p17"/>
          <p:cNvCxnSpPr/>
          <p:nvPr/>
        </p:nvCxnSpPr>
        <p:spPr>
          <a:xfrm flipH="1">
            <a:off x="2019348" y="3242113"/>
            <a:ext cx="519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6" name="Google Shape;2926;p17"/>
          <p:cNvCxnSpPr/>
          <p:nvPr/>
        </p:nvCxnSpPr>
        <p:spPr>
          <a:xfrm flipH="1">
            <a:off x="2019338" y="3242100"/>
            <a:ext cx="594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7" name="Google Shape;2927;p17"/>
          <p:cNvCxnSpPr/>
          <p:nvPr/>
        </p:nvCxnSpPr>
        <p:spPr>
          <a:xfrm flipH="1">
            <a:off x="2019321" y="3242100"/>
            <a:ext cx="66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8" name="Google Shape;2928;p17"/>
          <p:cNvCxnSpPr/>
          <p:nvPr/>
        </p:nvCxnSpPr>
        <p:spPr>
          <a:xfrm flipH="1">
            <a:off x="2019304" y="3242100"/>
            <a:ext cx="74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9" name="Google Shape;2929;p17"/>
          <p:cNvCxnSpPr/>
          <p:nvPr/>
        </p:nvCxnSpPr>
        <p:spPr>
          <a:xfrm flipH="1">
            <a:off x="2781399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0" name="Google Shape;2930;p17"/>
          <p:cNvCxnSpPr/>
          <p:nvPr/>
        </p:nvCxnSpPr>
        <p:spPr>
          <a:xfrm flipH="1">
            <a:off x="2781382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1" name="Google Shape;2931;p17"/>
          <p:cNvCxnSpPr/>
          <p:nvPr/>
        </p:nvCxnSpPr>
        <p:spPr>
          <a:xfrm flipH="1">
            <a:off x="2781365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2" name="Google Shape;2932;p17"/>
          <p:cNvCxnSpPr/>
          <p:nvPr/>
        </p:nvCxnSpPr>
        <p:spPr>
          <a:xfrm flipH="1">
            <a:off x="2781348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3" name="Google Shape;2933;p17"/>
          <p:cNvCxnSpPr/>
          <p:nvPr/>
        </p:nvCxnSpPr>
        <p:spPr>
          <a:xfrm flipH="1">
            <a:off x="2781338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4" name="Google Shape;2934;p17"/>
          <p:cNvCxnSpPr/>
          <p:nvPr/>
        </p:nvCxnSpPr>
        <p:spPr>
          <a:xfrm flipH="1">
            <a:off x="2781321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5" name="Google Shape;2935;p17"/>
          <p:cNvCxnSpPr/>
          <p:nvPr/>
        </p:nvCxnSpPr>
        <p:spPr>
          <a:xfrm flipH="1">
            <a:off x="2781304" y="3242100"/>
            <a:ext cx="667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6" name="Google Shape;2936;p17"/>
          <p:cNvCxnSpPr/>
          <p:nvPr/>
        </p:nvCxnSpPr>
        <p:spPr>
          <a:xfrm flipH="1">
            <a:off x="3513382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7" name="Google Shape;2937;p17"/>
          <p:cNvCxnSpPr/>
          <p:nvPr/>
        </p:nvCxnSpPr>
        <p:spPr>
          <a:xfrm flipH="1">
            <a:off x="3513365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8" name="Google Shape;2938;p17"/>
          <p:cNvCxnSpPr/>
          <p:nvPr/>
        </p:nvCxnSpPr>
        <p:spPr>
          <a:xfrm flipH="1">
            <a:off x="3513348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9" name="Google Shape;2939;p17"/>
          <p:cNvCxnSpPr/>
          <p:nvPr/>
        </p:nvCxnSpPr>
        <p:spPr>
          <a:xfrm flipH="1">
            <a:off x="3513338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0" name="Google Shape;2940;p17"/>
          <p:cNvCxnSpPr/>
          <p:nvPr/>
        </p:nvCxnSpPr>
        <p:spPr>
          <a:xfrm flipH="1">
            <a:off x="3513321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1" name="Google Shape;2941;p17"/>
          <p:cNvCxnSpPr/>
          <p:nvPr/>
        </p:nvCxnSpPr>
        <p:spPr>
          <a:xfrm flipH="1">
            <a:off x="3513304" y="3242100"/>
            <a:ext cx="594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2" name="Google Shape;2942;p17"/>
          <p:cNvCxnSpPr/>
          <p:nvPr/>
        </p:nvCxnSpPr>
        <p:spPr>
          <a:xfrm flipH="1">
            <a:off x="4275365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3" name="Google Shape;2943;p17"/>
          <p:cNvCxnSpPr/>
          <p:nvPr/>
        </p:nvCxnSpPr>
        <p:spPr>
          <a:xfrm flipH="1">
            <a:off x="4275348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4" name="Google Shape;2944;p17"/>
          <p:cNvCxnSpPr/>
          <p:nvPr/>
        </p:nvCxnSpPr>
        <p:spPr>
          <a:xfrm flipH="1">
            <a:off x="4275338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5" name="Google Shape;2945;p17"/>
          <p:cNvCxnSpPr/>
          <p:nvPr/>
        </p:nvCxnSpPr>
        <p:spPr>
          <a:xfrm flipH="1">
            <a:off x="4275321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6" name="Google Shape;2946;p17"/>
          <p:cNvCxnSpPr/>
          <p:nvPr/>
        </p:nvCxnSpPr>
        <p:spPr>
          <a:xfrm flipH="1">
            <a:off x="4275304" y="3242100"/>
            <a:ext cx="5180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7" name="Google Shape;2947;p17"/>
          <p:cNvCxnSpPr/>
          <p:nvPr/>
        </p:nvCxnSpPr>
        <p:spPr>
          <a:xfrm flipH="1">
            <a:off x="5037348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8" name="Google Shape;2948;p17"/>
          <p:cNvCxnSpPr/>
          <p:nvPr/>
        </p:nvCxnSpPr>
        <p:spPr>
          <a:xfrm flipH="1">
            <a:off x="5037338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9" name="Google Shape;2949;p17"/>
          <p:cNvCxnSpPr/>
          <p:nvPr/>
        </p:nvCxnSpPr>
        <p:spPr>
          <a:xfrm flipH="1">
            <a:off x="5037321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0" name="Google Shape;2950;p17"/>
          <p:cNvCxnSpPr/>
          <p:nvPr/>
        </p:nvCxnSpPr>
        <p:spPr>
          <a:xfrm flipH="1">
            <a:off x="5037304" y="3242100"/>
            <a:ext cx="441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1" name="Google Shape;2951;p17"/>
          <p:cNvCxnSpPr/>
          <p:nvPr/>
        </p:nvCxnSpPr>
        <p:spPr>
          <a:xfrm flipH="1">
            <a:off x="5799338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2" name="Google Shape;2952;p17"/>
          <p:cNvCxnSpPr/>
          <p:nvPr/>
        </p:nvCxnSpPr>
        <p:spPr>
          <a:xfrm flipH="1">
            <a:off x="5799321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3" name="Google Shape;2953;p17"/>
          <p:cNvCxnSpPr/>
          <p:nvPr/>
        </p:nvCxnSpPr>
        <p:spPr>
          <a:xfrm flipH="1">
            <a:off x="5799304" y="3242100"/>
            <a:ext cx="365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4" name="Google Shape;2954;p17"/>
          <p:cNvCxnSpPr/>
          <p:nvPr/>
        </p:nvCxnSpPr>
        <p:spPr>
          <a:xfrm flipH="1">
            <a:off x="6515121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5" name="Google Shape;2955;p17"/>
          <p:cNvCxnSpPr/>
          <p:nvPr/>
        </p:nvCxnSpPr>
        <p:spPr>
          <a:xfrm flipH="1">
            <a:off x="6515104" y="3242100"/>
            <a:ext cx="29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6" name="Google Shape;2956;p17"/>
          <p:cNvCxnSpPr/>
          <p:nvPr/>
        </p:nvCxnSpPr>
        <p:spPr>
          <a:xfrm flipH="1">
            <a:off x="7277104" y="3242100"/>
            <a:ext cx="21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7" name="Google Shape;2957;p17"/>
          <p:cNvCxnSpPr>
            <a:stCxn id="2725" idx="1"/>
            <a:endCxn id="2772" idx="0"/>
          </p:cNvCxnSpPr>
          <p:nvPr/>
        </p:nvCxnSpPr>
        <p:spPr>
          <a:xfrm flipH="1">
            <a:off x="2019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8" name="Google Shape;2958;p17"/>
          <p:cNvCxnSpPr>
            <a:stCxn id="2725" idx="1"/>
            <a:endCxn id="2773" idx="0"/>
          </p:cNvCxnSpPr>
          <p:nvPr/>
        </p:nvCxnSpPr>
        <p:spPr>
          <a:xfrm flipH="1">
            <a:off x="2781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9" name="Google Shape;2959;p17"/>
          <p:cNvCxnSpPr>
            <a:stCxn id="2725" idx="1"/>
            <a:endCxn id="2721" idx="0"/>
          </p:cNvCxnSpPr>
          <p:nvPr/>
        </p:nvCxnSpPr>
        <p:spPr>
          <a:xfrm flipH="1">
            <a:off x="3513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0" name="Google Shape;2960;p17"/>
          <p:cNvCxnSpPr>
            <a:stCxn id="2725" idx="1"/>
            <a:endCxn id="2757" idx="0"/>
          </p:cNvCxnSpPr>
          <p:nvPr/>
        </p:nvCxnSpPr>
        <p:spPr>
          <a:xfrm>
            <a:off x="3849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1" name="Google Shape;2961;p17"/>
          <p:cNvCxnSpPr>
            <a:stCxn id="2725" idx="1"/>
            <a:endCxn id="2758" idx="0"/>
          </p:cNvCxnSpPr>
          <p:nvPr/>
        </p:nvCxnSpPr>
        <p:spPr>
          <a:xfrm>
            <a:off x="3849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2" name="Google Shape;2962;p17"/>
          <p:cNvCxnSpPr>
            <a:stCxn id="2725" idx="1"/>
            <a:endCxn id="2759" idx="0"/>
          </p:cNvCxnSpPr>
          <p:nvPr/>
        </p:nvCxnSpPr>
        <p:spPr>
          <a:xfrm>
            <a:off x="3849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3" name="Google Shape;2963;p17"/>
          <p:cNvCxnSpPr>
            <a:stCxn id="2725" idx="1"/>
            <a:endCxn id="2760" idx="0"/>
          </p:cNvCxnSpPr>
          <p:nvPr/>
        </p:nvCxnSpPr>
        <p:spPr>
          <a:xfrm>
            <a:off x="3849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4" name="Google Shape;2964;p17"/>
          <p:cNvCxnSpPr>
            <a:stCxn id="2725" idx="1"/>
            <a:endCxn id="2761" idx="0"/>
          </p:cNvCxnSpPr>
          <p:nvPr/>
        </p:nvCxnSpPr>
        <p:spPr>
          <a:xfrm>
            <a:off x="3849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5" name="Google Shape;2965;p17"/>
          <p:cNvCxnSpPr>
            <a:stCxn id="2725" idx="1"/>
            <a:endCxn id="2762" idx="0"/>
          </p:cNvCxnSpPr>
          <p:nvPr/>
        </p:nvCxnSpPr>
        <p:spPr>
          <a:xfrm>
            <a:off x="3849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6" name="Google Shape;2966;p17"/>
          <p:cNvCxnSpPr>
            <a:stCxn id="2725" idx="1"/>
            <a:endCxn id="2763" idx="7"/>
          </p:cNvCxnSpPr>
          <p:nvPr/>
        </p:nvCxnSpPr>
        <p:spPr>
          <a:xfrm>
            <a:off x="384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7" name="Google Shape;2967;p17"/>
          <p:cNvCxnSpPr>
            <a:stCxn id="2725" idx="1"/>
            <a:endCxn id="2764" idx="0"/>
          </p:cNvCxnSpPr>
          <p:nvPr/>
        </p:nvCxnSpPr>
        <p:spPr>
          <a:xfrm>
            <a:off x="3849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8" name="Google Shape;2968;p17"/>
          <p:cNvCxnSpPr>
            <a:stCxn id="2725" idx="1"/>
            <a:endCxn id="2765" idx="0"/>
          </p:cNvCxnSpPr>
          <p:nvPr/>
        </p:nvCxnSpPr>
        <p:spPr>
          <a:xfrm>
            <a:off x="3849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9" name="Google Shape;2969;p17"/>
          <p:cNvCxnSpPr>
            <a:stCxn id="2725" idx="1"/>
            <a:endCxn id="2766" idx="0"/>
          </p:cNvCxnSpPr>
          <p:nvPr/>
        </p:nvCxnSpPr>
        <p:spPr>
          <a:xfrm>
            <a:off x="3849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0" name="Google Shape;2970;p17"/>
          <p:cNvCxnSpPr>
            <a:stCxn id="2725" idx="1"/>
            <a:endCxn id="2767" idx="0"/>
          </p:cNvCxnSpPr>
          <p:nvPr/>
        </p:nvCxnSpPr>
        <p:spPr>
          <a:xfrm>
            <a:off x="3849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1" name="Google Shape;2971;p17"/>
          <p:cNvCxnSpPr>
            <a:stCxn id="2725" idx="1"/>
            <a:endCxn id="2768" idx="0"/>
          </p:cNvCxnSpPr>
          <p:nvPr/>
        </p:nvCxnSpPr>
        <p:spPr>
          <a:xfrm>
            <a:off x="3849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2" name="Google Shape;2972;p17"/>
          <p:cNvCxnSpPr>
            <a:stCxn id="2725" idx="1"/>
            <a:endCxn id="2769" idx="0"/>
          </p:cNvCxnSpPr>
          <p:nvPr/>
        </p:nvCxnSpPr>
        <p:spPr>
          <a:xfrm>
            <a:off x="3849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3" name="Google Shape;2973;p17"/>
          <p:cNvCxnSpPr>
            <a:stCxn id="2725" idx="1"/>
            <a:endCxn id="2770" idx="0"/>
          </p:cNvCxnSpPr>
          <p:nvPr/>
        </p:nvCxnSpPr>
        <p:spPr>
          <a:xfrm>
            <a:off x="3849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4" name="Google Shape;2974;p17"/>
          <p:cNvCxnSpPr>
            <a:stCxn id="2725" idx="1"/>
            <a:endCxn id="2771" idx="0"/>
          </p:cNvCxnSpPr>
          <p:nvPr/>
        </p:nvCxnSpPr>
        <p:spPr>
          <a:xfrm>
            <a:off x="3849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5" name="Google Shape;2975;p17"/>
          <p:cNvCxnSpPr>
            <a:stCxn id="2725" idx="1"/>
            <a:endCxn id="2774" idx="0"/>
          </p:cNvCxnSpPr>
          <p:nvPr/>
        </p:nvCxnSpPr>
        <p:spPr>
          <a:xfrm>
            <a:off x="3849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6" name="Google Shape;2976;p17"/>
          <p:cNvCxnSpPr>
            <a:stCxn id="2725" idx="1"/>
            <a:endCxn id="2775" idx="0"/>
          </p:cNvCxnSpPr>
          <p:nvPr/>
        </p:nvCxnSpPr>
        <p:spPr>
          <a:xfrm>
            <a:off x="38491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7" name="Google Shape;2977;p17"/>
          <p:cNvCxnSpPr/>
          <p:nvPr/>
        </p:nvCxnSpPr>
        <p:spPr>
          <a:xfrm flipH="1">
            <a:off x="2781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8" name="Google Shape;2978;p17"/>
          <p:cNvCxnSpPr/>
          <p:nvPr/>
        </p:nvCxnSpPr>
        <p:spPr>
          <a:xfrm flipH="1">
            <a:off x="3543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9" name="Google Shape;2979;p17"/>
          <p:cNvCxnSpPr/>
          <p:nvPr/>
        </p:nvCxnSpPr>
        <p:spPr>
          <a:xfrm flipH="1">
            <a:off x="4275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0" name="Google Shape;2980;p17"/>
          <p:cNvCxnSpPr/>
          <p:nvPr/>
        </p:nvCxnSpPr>
        <p:spPr>
          <a:xfrm>
            <a:off x="4611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1" name="Google Shape;2981;p17"/>
          <p:cNvCxnSpPr/>
          <p:nvPr/>
        </p:nvCxnSpPr>
        <p:spPr>
          <a:xfrm>
            <a:off x="4611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2" name="Google Shape;2982;p17"/>
          <p:cNvCxnSpPr/>
          <p:nvPr/>
        </p:nvCxnSpPr>
        <p:spPr>
          <a:xfrm>
            <a:off x="4611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3" name="Google Shape;2983;p17"/>
          <p:cNvCxnSpPr/>
          <p:nvPr/>
        </p:nvCxnSpPr>
        <p:spPr>
          <a:xfrm>
            <a:off x="4611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4" name="Google Shape;2984;p17"/>
          <p:cNvCxnSpPr/>
          <p:nvPr/>
        </p:nvCxnSpPr>
        <p:spPr>
          <a:xfrm>
            <a:off x="4611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5" name="Google Shape;2985;p17"/>
          <p:cNvCxnSpPr/>
          <p:nvPr/>
        </p:nvCxnSpPr>
        <p:spPr>
          <a:xfrm>
            <a:off x="4611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6" name="Google Shape;2986;p17"/>
          <p:cNvCxnSpPr/>
          <p:nvPr/>
        </p:nvCxnSpPr>
        <p:spPr>
          <a:xfrm>
            <a:off x="461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7" name="Google Shape;2987;p17"/>
          <p:cNvCxnSpPr/>
          <p:nvPr/>
        </p:nvCxnSpPr>
        <p:spPr>
          <a:xfrm>
            <a:off x="4611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8" name="Google Shape;2988;p17"/>
          <p:cNvCxnSpPr/>
          <p:nvPr/>
        </p:nvCxnSpPr>
        <p:spPr>
          <a:xfrm>
            <a:off x="4611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9" name="Google Shape;2989;p17"/>
          <p:cNvCxnSpPr/>
          <p:nvPr/>
        </p:nvCxnSpPr>
        <p:spPr>
          <a:xfrm>
            <a:off x="4611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0" name="Google Shape;2990;p17"/>
          <p:cNvCxnSpPr/>
          <p:nvPr/>
        </p:nvCxnSpPr>
        <p:spPr>
          <a:xfrm>
            <a:off x="4611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1" name="Google Shape;2991;p17"/>
          <p:cNvCxnSpPr/>
          <p:nvPr/>
        </p:nvCxnSpPr>
        <p:spPr>
          <a:xfrm>
            <a:off x="4611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2" name="Google Shape;2992;p17"/>
          <p:cNvCxnSpPr/>
          <p:nvPr/>
        </p:nvCxnSpPr>
        <p:spPr>
          <a:xfrm>
            <a:off x="4611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3" name="Google Shape;2993;p17"/>
          <p:cNvCxnSpPr/>
          <p:nvPr/>
        </p:nvCxnSpPr>
        <p:spPr>
          <a:xfrm>
            <a:off x="4611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4" name="Google Shape;2994;p17"/>
          <p:cNvCxnSpPr/>
          <p:nvPr/>
        </p:nvCxnSpPr>
        <p:spPr>
          <a:xfrm>
            <a:off x="4611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5" name="Google Shape;2995;p17"/>
          <p:cNvCxnSpPr/>
          <p:nvPr/>
        </p:nvCxnSpPr>
        <p:spPr>
          <a:xfrm>
            <a:off x="4611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6" name="Google Shape;2996;p17"/>
          <p:cNvCxnSpPr/>
          <p:nvPr/>
        </p:nvCxnSpPr>
        <p:spPr>
          <a:xfrm flipH="1">
            <a:off x="3543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7" name="Google Shape;2997;p17"/>
          <p:cNvCxnSpPr/>
          <p:nvPr/>
        </p:nvCxnSpPr>
        <p:spPr>
          <a:xfrm flipH="1">
            <a:off x="4305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8" name="Google Shape;2998;p17"/>
          <p:cNvCxnSpPr/>
          <p:nvPr/>
        </p:nvCxnSpPr>
        <p:spPr>
          <a:xfrm flipH="1">
            <a:off x="5037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9" name="Google Shape;2999;p17"/>
          <p:cNvCxnSpPr/>
          <p:nvPr/>
        </p:nvCxnSpPr>
        <p:spPr>
          <a:xfrm>
            <a:off x="5373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0" name="Google Shape;3000;p17"/>
          <p:cNvCxnSpPr/>
          <p:nvPr/>
        </p:nvCxnSpPr>
        <p:spPr>
          <a:xfrm>
            <a:off x="5373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1" name="Google Shape;3001;p17"/>
          <p:cNvCxnSpPr/>
          <p:nvPr/>
        </p:nvCxnSpPr>
        <p:spPr>
          <a:xfrm>
            <a:off x="5373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2" name="Google Shape;3002;p17"/>
          <p:cNvCxnSpPr/>
          <p:nvPr/>
        </p:nvCxnSpPr>
        <p:spPr>
          <a:xfrm>
            <a:off x="5373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3" name="Google Shape;3003;p17"/>
          <p:cNvCxnSpPr/>
          <p:nvPr/>
        </p:nvCxnSpPr>
        <p:spPr>
          <a:xfrm>
            <a:off x="5373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4" name="Google Shape;3004;p17"/>
          <p:cNvCxnSpPr/>
          <p:nvPr/>
        </p:nvCxnSpPr>
        <p:spPr>
          <a:xfrm>
            <a:off x="5373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5" name="Google Shape;3005;p17"/>
          <p:cNvCxnSpPr/>
          <p:nvPr/>
        </p:nvCxnSpPr>
        <p:spPr>
          <a:xfrm>
            <a:off x="537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6" name="Google Shape;3006;p17"/>
          <p:cNvCxnSpPr/>
          <p:nvPr/>
        </p:nvCxnSpPr>
        <p:spPr>
          <a:xfrm>
            <a:off x="5373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7" name="Google Shape;3007;p17"/>
          <p:cNvCxnSpPr/>
          <p:nvPr/>
        </p:nvCxnSpPr>
        <p:spPr>
          <a:xfrm>
            <a:off x="5373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8" name="Google Shape;3008;p17"/>
          <p:cNvCxnSpPr/>
          <p:nvPr/>
        </p:nvCxnSpPr>
        <p:spPr>
          <a:xfrm>
            <a:off x="5373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9" name="Google Shape;3009;p17"/>
          <p:cNvCxnSpPr/>
          <p:nvPr/>
        </p:nvCxnSpPr>
        <p:spPr>
          <a:xfrm>
            <a:off x="5373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0" name="Google Shape;3010;p17"/>
          <p:cNvCxnSpPr/>
          <p:nvPr/>
        </p:nvCxnSpPr>
        <p:spPr>
          <a:xfrm>
            <a:off x="5373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1" name="Google Shape;3011;p17"/>
          <p:cNvCxnSpPr/>
          <p:nvPr/>
        </p:nvCxnSpPr>
        <p:spPr>
          <a:xfrm>
            <a:off x="5373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2" name="Google Shape;3012;p17"/>
          <p:cNvCxnSpPr/>
          <p:nvPr/>
        </p:nvCxnSpPr>
        <p:spPr>
          <a:xfrm>
            <a:off x="5373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3" name="Google Shape;3013;p17"/>
          <p:cNvCxnSpPr/>
          <p:nvPr/>
        </p:nvCxnSpPr>
        <p:spPr>
          <a:xfrm>
            <a:off x="5373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4" name="Google Shape;3014;p17"/>
          <p:cNvCxnSpPr/>
          <p:nvPr/>
        </p:nvCxnSpPr>
        <p:spPr>
          <a:xfrm flipH="1">
            <a:off x="4305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5" name="Google Shape;3015;p17"/>
          <p:cNvCxnSpPr/>
          <p:nvPr/>
        </p:nvCxnSpPr>
        <p:spPr>
          <a:xfrm flipH="1">
            <a:off x="5067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6" name="Google Shape;3016;p17"/>
          <p:cNvCxnSpPr/>
          <p:nvPr/>
        </p:nvCxnSpPr>
        <p:spPr>
          <a:xfrm flipH="1">
            <a:off x="5799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7" name="Google Shape;3017;p17"/>
          <p:cNvCxnSpPr/>
          <p:nvPr/>
        </p:nvCxnSpPr>
        <p:spPr>
          <a:xfrm>
            <a:off x="6135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8" name="Google Shape;3018;p17"/>
          <p:cNvCxnSpPr/>
          <p:nvPr/>
        </p:nvCxnSpPr>
        <p:spPr>
          <a:xfrm>
            <a:off x="6135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9" name="Google Shape;3019;p17"/>
          <p:cNvCxnSpPr/>
          <p:nvPr/>
        </p:nvCxnSpPr>
        <p:spPr>
          <a:xfrm>
            <a:off x="6135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0" name="Google Shape;3020;p17"/>
          <p:cNvCxnSpPr/>
          <p:nvPr/>
        </p:nvCxnSpPr>
        <p:spPr>
          <a:xfrm>
            <a:off x="6135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1" name="Google Shape;3021;p17"/>
          <p:cNvCxnSpPr/>
          <p:nvPr/>
        </p:nvCxnSpPr>
        <p:spPr>
          <a:xfrm>
            <a:off x="6135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2" name="Google Shape;3022;p17"/>
          <p:cNvCxnSpPr/>
          <p:nvPr/>
        </p:nvCxnSpPr>
        <p:spPr>
          <a:xfrm>
            <a:off x="6135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3" name="Google Shape;3023;p17"/>
          <p:cNvCxnSpPr/>
          <p:nvPr/>
        </p:nvCxnSpPr>
        <p:spPr>
          <a:xfrm>
            <a:off x="6135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4" name="Google Shape;3024;p17"/>
          <p:cNvCxnSpPr/>
          <p:nvPr/>
        </p:nvCxnSpPr>
        <p:spPr>
          <a:xfrm>
            <a:off x="6135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5" name="Google Shape;3025;p17"/>
          <p:cNvCxnSpPr/>
          <p:nvPr/>
        </p:nvCxnSpPr>
        <p:spPr>
          <a:xfrm>
            <a:off x="6135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6" name="Google Shape;3026;p17"/>
          <p:cNvCxnSpPr/>
          <p:nvPr/>
        </p:nvCxnSpPr>
        <p:spPr>
          <a:xfrm>
            <a:off x="6135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7" name="Google Shape;3027;p17"/>
          <p:cNvCxnSpPr/>
          <p:nvPr/>
        </p:nvCxnSpPr>
        <p:spPr>
          <a:xfrm>
            <a:off x="6135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8" name="Google Shape;3028;p17"/>
          <p:cNvCxnSpPr/>
          <p:nvPr/>
        </p:nvCxnSpPr>
        <p:spPr>
          <a:xfrm>
            <a:off x="6135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9" name="Google Shape;3029;p17"/>
          <p:cNvCxnSpPr/>
          <p:nvPr/>
        </p:nvCxnSpPr>
        <p:spPr>
          <a:xfrm>
            <a:off x="6135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0" name="Google Shape;3030;p17"/>
          <p:cNvCxnSpPr/>
          <p:nvPr/>
        </p:nvCxnSpPr>
        <p:spPr>
          <a:xfrm>
            <a:off x="6135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1" name="Google Shape;3031;p17"/>
          <p:cNvCxnSpPr>
            <a:endCxn id="2758" idx="0"/>
          </p:cNvCxnSpPr>
          <p:nvPr/>
        </p:nvCxnSpPr>
        <p:spPr>
          <a:xfrm flipH="1">
            <a:off x="503730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2" name="Google Shape;3032;p17"/>
          <p:cNvCxnSpPr/>
          <p:nvPr/>
        </p:nvCxnSpPr>
        <p:spPr>
          <a:xfrm flipH="1">
            <a:off x="5753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3" name="Google Shape;3033;p17"/>
          <p:cNvCxnSpPr/>
          <p:nvPr/>
        </p:nvCxnSpPr>
        <p:spPr>
          <a:xfrm flipH="1">
            <a:off x="6485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4" name="Google Shape;3034;p17"/>
          <p:cNvCxnSpPr/>
          <p:nvPr/>
        </p:nvCxnSpPr>
        <p:spPr>
          <a:xfrm>
            <a:off x="6820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5" name="Google Shape;3035;p17"/>
          <p:cNvCxnSpPr/>
          <p:nvPr/>
        </p:nvCxnSpPr>
        <p:spPr>
          <a:xfrm>
            <a:off x="6820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6" name="Google Shape;3036;p17"/>
          <p:cNvCxnSpPr/>
          <p:nvPr/>
        </p:nvCxnSpPr>
        <p:spPr>
          <a:xfrm>
            <a:off x="6820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7" name="Google Shape;3037;p17"/>
          <p:cNvCxnSpPr/>
          <p:nvPr/>
        </p:nvCxnSpPr>
        <p:spPr>
          <a:xfrm>
            <a:off x="6820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8" name="Google Shape;3038;p17"/>
          <p:cNvCxnSpPr/>
          <p:nvPr/>
        </p:nvCxnSpPr>
        <p:spPr>
          <a:xfrm>
            <a:off x="6820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9" name="Google Shape;3039;p17"/>
          <p:cNvCxnSpPr/>
          <p:nvPr/>
        </p:nvCxnSpPr>
        <p:spPr>
          <a:xfrm>
            <a:off x="6820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0" name="Google Shape;3040;p17"/>
          <p:cNvCxnSpPr/>
          <p:nvPr/>
        </p:nvCxnSpPr>
        <p:spPr>
          <a:xfrm>
            <a:off x="682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1" name="Google Shape;3041;p17"/>
          <p:cNvCxnSpPr/>
          <p:nvPr/>
        </p:nvCxnSpPr>
        <p:spPr>
          <a:xfrm>
            <a:off x="6820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2" name="Google Shape;3042;p17"/>
          <p:cNvCxnSpPr/>
          <p:nvPr/>
        </p:nvCxnSpPr>
        <p:spPr>
          <a:xfrm>
            <a:off x="6820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3" name="Google Shape;3043;p17"/>
          <p:cNvCxnSpPr/>
          <p:nvPr/>
        </p:nvCxnSpPr>
        <p:spPr>
          <a:xfrm>
            <a:off x="6820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4" name="Google Shape;3044;p17"/>
          <p:cNvCxnSpPr/>
          <p:nvPr/>
        </p:nvCxnSpPr>
        <p:spPr>
          <a:xfrm>
            <a:off x="6820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5" name="Google Shape;3045;p17"/>
          <p:cNvCxnSpPr/>
          <p:nvPr/>
        </p:nvCxnSpPr>
        <p:spPr>
          <a:xfrm>
            <a:off x="6820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6" name="Google Shape;3046;p17"/>
          <p:cNvCxnSpPr/>
          <p:nvPr/>
        </p:nvCxnSpPr>
        <p:spPr>
          <a:xfrm>
            <a:off x="68209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7" name="Google Shape;3047;p17"/>
          <p:cNvCxnSpPr/>
          <p:nvPr/>
        </p:nvCxnSpPr>
        <p:spPr>
          <a:xfrm flipH="1">
            <a:off x="5753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8" name="Google Shape;3048;p17"/>
          <p:cNvCxnSpPr/>
          <p:nvPr/>
        </p:nvCxnSpPr>
        <p:spPr>
          <a:xfrm flipH="1">
            <a:off x="6515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9" name="Google Shape;3049;p17"/>
          <p:cNvCxnSpPr/>
          <p:nvPr/>
        </p:nvCxnSpPr>
        <p:spPr>
          <a:xfrm flipH="1">
            <a:off x="7247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0" name="Google Shape;3050;p17"/>
          <p:cNvCxnSpPr/>
          <p:nvPr/>
        </p:nvCxnSpPr>
        <p:spPr>
          <a:xfrm>
            <a:off x="7582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1" name="Google Shape;3051;p17"/>
          <p:cNvCxnSpPr/>
          <p:nvPr/>
        </p:nvCxnSpPr>
        <p:spPr>
          <a:xfrm>
            <a:off x="7582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2" name="Google Shape;3052;p17"/>
          <p:cNvCxnSpPr/>
          <p:nvPr/>
        </p:nvCxnSpPr>
        <p:spPr>
          <a:xfrm>
            <a:off x="7582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3" name="Google Shape;3053;p17"/>
          <p:cNvCxnSpPr/>
          <p:nvPr/>
        </p:nvCxnSpPr>
        <p:spPr>
          <a:xfrm>
            <a:off x="7582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4" name="Google Shape;3054;p17"/>
          <p:cNvCxnSpPr/>
          <p:nvPr/>
        </p:nvCxnSpPr>
        <p:spPr>
          <a:xfrm>
            <a:off x="7582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5" name="Google Shape;3055;p17"/>
          <p:cNvCxnSpPr/>
          <p:nvPr/>
        </p:nvCxnSpPr>
        <p:spPr>
          <a:xfrm>
            <a:off x="7582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6" name="Google Shape;3056;p17"/>
          <p:cNvCxnSpPr/>
          <p:nvPr/>
        </p:nvCxnSpPr>
        <p:spPr>
          <a:xfrm>
            <a:off x="758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7" name="Google Shape;3057;p17"/>
          <p:cNvCxnSpPr/>
          <p:nvPr/>
        </p:nvCxnSpPr>
        <p:spPr>
          <a:xfrm>
            <a:off x="7582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8" name="Google Shape;3058;p17"/>
          <p:cNvCxnSpPr/>
          <p:nvPr/>
        </p:nvCxnSpPr>
        <p:spPr>
          <a:xfrm>
            <a:off x="7582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9" name="Google Shape;3059;p17"/>
          <p:cNvCxnSpPr/>
          <p:nvPr/>
        </p:nvCxnSpPr>
        <p:spPr>
          <a:xfrm>
            <a:off x="7582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0" name="Google Shape;3060;p17"/>
          <p:cNvCxnSpPr/>
          <p:nvPr/>
        </p:nvCxnSpPr>
        <p:spPr>
          <a:xfrm>
            <a:off x="7582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1" name="Google Shape;3061;p17"/>
          <p:cNvCxnSpPr/>
          <p:nvPr/>
        </p:nvCxnSpPr>
        <p:spPr>
          <a:xfrm>
            <a:off x="7582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2" name="Google Shape;3062;p17"/>
          <p:cNvCxnSpPr/>
          <p:nvPr/>
        </p:nvCxnSpPr>
        <p:spPr>
          <a:xfrm flipH="1">
            <a:off x="6515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3" name="Google Shape;3063;p17"/>
          <p:cNvCxnSpPr/>
          <p:nvPr/>
        </p:nvCxnSpPr>
        <p:spPr>
          <a:xfrm flipH="1">
            <a:off x="7277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4" name="Google Shape;3064;p17"/>
          <p:cNvCxnSpPr/>
          <p:nvPr/>
        </p:nvCxnSpPr>
        <p:spPr>
          <a:xfrm flipH="1">
            <a:off x="8009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5" name="Google Shape;3065;p17"/>
          <p:cNvCxnSpPr/>
          <p:nvPr/>
        </p:nvCxnSpPr>
        <p:spPr>
          <a:xfrm>
            <a:off x="8344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6" name="Google Shape;3066;p17"/>
          <p:cNvCxnSpPr/>
          <p:nvPr/>
        </p:nvCxnSpPr>
        <p:spPr>
          <a:xfrm>
            <a:off x="8344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7" name="Google Shape;3067;p17"/>
          <p:cNvCxnSpPr/>
          <p:nvPr/>
        </p:nvCxnSpPr>
        <p:spPr>
          <a:xfrm>
            <a:off x="8344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8" name="Google Shape;3068;p17"/>
          <p:cNvCxnSpPr/>
          <p:nvPr/>
        </p:nvCxnSpPr>
        <p:spPr>
          <a:xfrm>
            <a:off x="8344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9" name="Google Shape;3069;p17"/>
          <p:cNvCxnSpPr/>
          <p:nvPr/>
        </p:nvCxnSpPr>
        <p:spPr>
          <a:xfrm>
            <a:off x="8344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0" name="Google Shape;3070;p17"/>
          <p:cNvCxnSpPr/>
          <p:nvPr/>
        </p:nvCxnSpPr>
        <p:spPr>
          <a:xfrm>
            <a:off x="8344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1" name="Google Shape;3071;p17"/>
          <p:cNvCxnSpPr/>
          <p:nvPr/>
        </p:nvCxnSpPr>
        <p:spPr>
          <a:xfrm>
            <a:off x="834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2" name="Google Shape;3072;p17"/>
          <p:cNvCxnSpPr/>
          <p:nvPr/>
        </p:nvCxnSpPr>
        <p:spPr>
          <a:xfrm>
            <a:off x="8344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3" name="Google Shape;3073;p17"/>
          <p:cNvCxnSpPr/>
          <p:nvPr/>
        </p:nvCxnSpPr>
        <p:spPr>
          <a:xfrm>
            <a:off x="8344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4" name="Google Shape;3074;p17"/>
          <p:cNvCxnSpPr/>
          <p:nvPr/>
        </p:nvCxnSpPr>
        <p:spPr>
          <a:xfrm>
            <a:off x="8344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5" name="Google Shape;3075;p17"/>
          <p:cNvCxnSpPr/>
          <p:nvPr/>
        </p:nvCxnSpPr>
        <p:spPr>
          <a:xfrm>
            <a:off x="8344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6" name="Google Shape;3076;p17"/>
          <p:cNvCxnSpPr/>
          <p:nvPr/>
        </p:nvCxnSpPr>
        <p:spPr>
          <a:xfrm flipH="1">
            <a:off x="7277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7" name="Google Shape;3077;p17"/>
          <p:cNvCxnSpPr/>
          <p:nvPr/>
        </p:nvCxnSpPr>
        <p:spPr>
          <a:xfrm flipH="1">
            <a:off x="8039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8" name="Google Shape;3078;p17"/>
          <p:cNvCxnSpPr/>
          <p:nvPr/>
        </p:nvCxnSpPr>
        <p:spPr>
          <a:xfrm flipH="1">
            <a:off x="8771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9" name="Google Shape;3079;p17"/>
          <p:cNvCxnSpPr/>
          <p:nvPr/>
        </p:nvCxnSpPr>
        <p:spPr>
          <a:xfrm>
            <a:off x="9106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0" name="Google Shape;3080;p17"/>
          <p:cNvCxnSpPr/>
          <p:nvPr/>
        </p:nvCxnSpPr>
        <p:spPr>
          <a:xfrm>
            <a:off x="9106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1" name="Google Shape;3081;p17"/>
          <p:cNvCxnSpPr/>
          <p:nvPr/>
        </p:nvCxnSpPr>
        <p:spPr>
          <a:xfrm>
            <a:off x="9106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2" name="Google Shape;3082;p17"/>
          <p:cNvCxnSpPr/>
          <p:nvPr/>
        </p:nvCxnSpPr>
        <p:spPr>
          <a:xfrm>
            <a:off x="9106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3" name="Google Shape;3083;p17"/>
          <p:cNvCxnSpPr/>
          <p:nvPr/>
        </p:nvCxnSpPr>
        <p:spPr>
          <a:xfrm>
            <a:off x="9106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4" name="Google Shape;3084;p17"/>
          <p:cNvCxnSpPr/>
          <p:nvPr/>
        </p:nvCxnSpPr>
        <p:spPr>
          <a:xfrm>
            <a:off x="9106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5" name="Google Shape;3085;p17"/>
          <p:cNvCxnSpPr/>
          <p:nvPr/>
        </p:nvCxnSpPr>
        <p:spPr>
          <a:xfrm>
            <a:off x="9106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6" name="Google Shape;3086;p17"/>
          <p:cNvCxnSpPr/>
          <p:nvPr/>
        </p:nvCxnSpPr>
        <p:spPr>
          <a:xfrm>
            <a:off x="9106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7" name="Google Shape;3087;p17"/>
          <p:cNvCxnSpPr/>
          <p:nvPr/>
        </p:nvCxnSpPr>
        <p:spPr>
          <a:xfrm>
            <a:off x="9106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8" name="Google Shape;3088;p17"/>
          <p:cNvCxnSpPr/>
          <p:nvPr/>
        </p:nvCxnSpPr>
        <p:spPr>
          <a:xfrm>
            <a:off x="9106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9" name="Google Shape;3089;p17"/>
          <p:cNvCxnSpPr>
            <a:stCxn id="2727" idx="1"/>
            <a:endCxn id="2772" idx="0"/>
          </p:cNvCxnSpPr>
          <p:nvPr/>
        </p:nvCxnSpPr>
        <p:spPr>
          <a:xfrm flipH="1">
            <a:off x="2019408" y="3242113"/>
            <a:ext cx="257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0" name="Google Shape;3090;p17"/>
          <p:cNvCxnSpPr>
            <a:stCxn id="2729" idx="1"/>
            <a:endCxn id="2772" idx="0"/>
          </p:cNvCxnSpPr>
          <p:nvPr/>
        </p:nvCxnSpPr>
        <p:spPr>
          <a:xfrm flipH="1">
            <a:off x="2019391" y="3242113"/>
            <a:ext cx="332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1" name="Google Shape;3091;p17"/>
          <p:cNvCxnSpPr>
            <a:stCxn id="2732" idx="1"/>
            <a:endCxn id="2772" idx="0"/>
          </p:cNvCxnSpPr>
          <p:nvPr/>
        </p:nvCxnSpPr>
        <p:spPr>
          <a:xfrm flipH="1">
            <a:off x="2019374" y="3242113"/>
            <a:ext cx="4072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2" name="Google Shape;3092;p17"/>
          <p:cNvCxnSpPr>
            <a:stCxn id="2734" idx="1"/>
            <a:endCxn id="2772" idx="0"/>
          </p:cNvCxnSpPr>
          <p:nvPr/>
        </p:nvCxnSpPr>
        <p:spPr>
          <a:xfrm flipH="1">
            <a:off x="2019357" y="3242113"/>
            <a:ext cx="482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3" name="Google Shape;3093;p17"/>
          <p:cNvCxnSpPr>
            <a:stCxn id="2741" idx="1"/>
            <a:endCxn id="2772" idx="0"/>
          </p:cNvCxnSpPr>
          <p:nvPr/>
        </p:nvCxnSpPr>
        <p:spPr>
          <a:xfrm flipH="1">
            <a:off x="2019364" y="3242100"/>
            <a:ext cx="55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4" name="Google Shape;3094;p17"/>
          <p:cNvCxnSpPr>
            <a:stCxn id="2735" idx="1"/>
            <a:endCxn id="2772" idx="0"/>
          </p:cNvCxnSpPr>
          <p:nvPr/>
        </p:nvCxnSpPr>
        <p:spPr>
          <a:xfrm flipH="1">
            <a:off x="2019330" y="3242100"/>
            <a:ext cx="631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5" name="Google Shape;3095;p17"/>
          <p:cNvCxnSpPr>
            <a:stCxn id="2737" idx="1"/>
            <a:endCxn id="2772" idx="0"/>
          </p:cNvCxnSpPr>
          <p:nvPr/>
        </p:nvCxnSpPr>
        <p:spPr>
          <a:xfrm flipH="1">
            <a:off x="2019313" y="3242100"/>
            <a:ext cx="70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6" name="Google Shape;3096;p17"/>
          <p:cNvCxnSpPr>
            <a:stCxn id="2729" idx="1"/>
            <a:endCxn id="2773" idx="0"/>
          </p:cNvCxnSpPr>
          <p:nvPr/>
        </p:nvCxnSpPr>
        <p:spPr>
          <a:xfrm flipH="1">
            <a:off x="2781391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7" name="Google Shape;3097;p17"/>
          <p:cNvCxnSpPr>
            <a:stCxn id="2732" idx="1"/>
            <a:endCxn id="2773" idx="0"/>
          </p:cNvCxnSpPr>
          <p:nvPr/>
        </p:nvCxnSpPr>
        <p:spPr>
          <a:xfrm flipH="1">
            <a:off x="2781374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8" name="Google Shape;3098;p17"/>
          <p:cNvCxnSpPr>
            <a:stCxn id="2734" idx="1"/>
            <a:endCxn id="2773" idx="0"/>
          </p:cNvCxnSpPr>
          <p:nvPr/>
        </p:nvCxnSpPr>
        <p:spPr>
          <a:xfrm flipH="1">
            <a:off x="2781357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9" name="Google Shape;3099;p17"/>
          <p:cNvCxnSpPr>
            <a:stCxn id="2741" idx="1"/>
            <a:endCxn id="2773" idx="0"/>
          </p:cNvCxnSpPr>
          <p:nvPr/>
        </p:nvCxnSpPr>
        <p:spPr>
          <a:xfrm flipH="1">
            <a:off x="2781364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0" name="Google Shape;3100;p17"/>
          <p:cNvCxnSpPr>
            <a:stCxn id="2735" idx="1"/>
            <a:endCxn id="2773" idx="0"/>
          </p:cNvCxnSpPr>
          <p:nvPr/>
        </p:nvCxnSpPr>
        <p:spPr>
          <a:xfrm flipH="1">
            <a:off x="278133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1" name="Google Shape;3101;p17"/>
          <p:cNvCxnSpPr>
            <a:stCxn id="2737" idx="1"/>
            <a:endCxn id="2773" idx="0"/>
          </p:cNvCxnSpPr>
          <p:nvPr/>
        </p:nvCxnSpPr>
        <p:spPr>
          <a:xfrm flipH="1">
            <a:off x="2781313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2" name="Google Shape;3102;p17"/>
          <p:cNvCxnSpPr>
            <a:stCxn id="2732" idx="1"/>
            <a:endCxn id="2721" idx="0"/>
          </p:cNvCxnSpPr>
          <p:nvPr/>
        </p:nvCxnSpPr>
        <p:spPr>
          <a:xfrm flipH="1">
            <a:off x="3513374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3" name="Google Shape;3103;p17"/>
          <p:cNvCxnSpPr>
            <a:stCxn id="2734" idx="1"/>
            <a:endCxn id="2721" idx="0"/>
          </p:cNvCxnSpPr>
          <p:nvPr/>
        </p:nvCxnSpPr>
        <p:spPr>
          <a:xfrm flipH="1">
            <a:off x="3513357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4" name="Google Shape;3104;p17"/>
          <p:cNvCxnSpPr>
            <a:stCxn id="2741" idx="1"/>
            <a:endCxn id="2721" idx="0"/>
          </p:cNvCxnSpPr>
          <p:nvPr/>
        </p:nvCxnSpPr>
        <p:spPr>
          <a:xfrm flipH="1">
            <a:off x="3513364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5" name="Google Shape;3105;p17"/>
          <p:cNvCxnSpPr>
            <a:stCxn id="2735" idx="1"/>
            <a:endCxn id="2721" idx="0"/>
          </p:cNvCxnSpPr>
          <p:nvPr/>
        </p:nvCxnSpPr>
        <p:spPr>
          <a:xfrm flipH="1">
            <a:off x="351333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6" name="Google Shape;3106;p17"/>
          <p:cNvCxnSpPr>
            <a:stCxn id="2737" idx="1"/>
            <a:endCxn id="2721" idx="0"/>
          </p:cNvCxnSpPr>
          <p:nvPr/>
        </p:nvCxnSpPr>
        <p:spPr>
          <a:xfrm flipH="1">
            <a:off x="3513313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7" name="Google Shape;3107;p17"/>
          <p:cNvCxnSpPr>
            <a:stCxn id="2734" idx="1"/>
            <a:endCxn id="2757" idx="0"/>
          </p:cNvCxnSpPr>
          <p:nvPr/>
        </p:nvCxnSpPr>
        <p:spPr>
          <a:xfrm flipH="1">
            <a:off x="4275357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8" name="Google Shape;3108;p17"/>
          <p:cNvCxnSpPr>
            <a:stCxn id="2741" idx="1"/>
            <a:endCxn id="2757" idx="0"/>
          </p:cNvCxnSpPr>
          <p:nvPr/>
        </p:nvCxnSpPr>
        <p:spPr>
          <a:xfrm flipH="1">
            <a:off x="4275364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9" name="Google Shape;3109;p17"/>
          <p:cNvCxnSpPr>
            <a:stCxn id="2735" idx="1"/>
            <a:endCxn id="2757" idx="0"/>
          </p:cNvCxnSpPr>
          <p:nvPr/>
        </p:nvCxnSpPr>
        <p:spPr>
          <a:xfrm flipH="1">
            <a:off x="427533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0" name="Google Shape;3110;p17"/>
          <p:cNvCxnSpPr>
            <a:stCxn id="2737" idx="1"/>
            <a:endCxn id="2757" idx="0"/>
          </p:cNvCxnSpPr>
          <p:nvPr/>
        </p:nvCxnSpPr>
        <p:spPr>
          <a:xfrm flipH="1">
            <a:off x="4275313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1" name="Google Shape;3111;p17"/>
          <p:cNvCxnSpPr>
            <a:stCxn id="2741" idx="1"/>
            <a:endCxn id="2758" idx="0"/>
          </p:cNvCxnSpPr>
          <p:nvPr/>
        </p:nvCxnSpPr>
        <p:spPr>
          <a:xfrm flipH="1">
            <a:off x="5037364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2" name="Google Shape;3112;p17"/>
          <p:cNvCxnSpPr>
            <a:stCxn id="2735" idx="1"/>
            <a:endCxn id="2758" idx="0"/>
          </p:cNvCxnSpPr>
          <p:nvPr/>
        </p:nvCxnSpPr>
        <p:spPr>
          <a:xfrm flipH="1">
            <a:off x="503733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3" name="Google Shape;3113;p17"/>
          <p:cNvCxnSpPr>
            <a:stCxn id="2737" idx="1"/>
            <a:endCxn id="2758" idx="0"/>
          </p:cNvCxnSpPr>
          <p:nvPr/>
        </p:nvCxnSpPr>
        <p:spPr>
          <a:xfrm flipH="1">
            <a:off x="5037313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4" name="Google Shape;3114;p17"/>
          <p:cNvCxnSpPr>
            <a:stCxn id="2735" idx="1"/>
            <a:endCxn id="2759" idx="0"/>
          </p:cNvCxnSpPr>
          <p:nvPr/>
        </p:nvCxnSpPr>
        <p:spPr>
          <a:xfrm flipH="1">
            <a:off x="579933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5" name="Google Shape;3115;p17"/>
          <p:cNvCxnSpPr>
            <a:stCxn id="2737" idx="1"/>
            <a:endCxn id="2760" idx="0"/>
          </p:cNvCxnSpPr>
          <p:nvPr/>
        </p:nvCxnSpPr>
        <p:spPr>
          <a:xfrm flipH="1">
            <a:off x="6515113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6" name="Google Shape;3116;p17"/>
          <p:cNvCxnSpPr/>
          <p:nvPr/>
        </p:nvCxnSpPr>
        <p:spPr>
          <a:xfrm>
            <a:off x="15552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7" name="Google Shape;3117;p17"/>
          <p:cNvCxnSpPr/>
          <p:nvPr/>
        </p:nvCxnSpPr>
        <p:spPr>
          <a:xfrm flipH="1">
            <a:off x="15506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8" name="Google Shape;3118;p17"/>
          <p:cNvCxnSpPr/>
          <p:nvPr/>
        </p:nvCxnSpPr>
        <p:spPr>
          <a:xfrm flipH="1">
            <a:off x="14744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19" name="Google Shape;3119;p17"/>
          <p:cNvCxnSpPr/>
          <p:nvPr/>
        </p:nvCxnSpPr>
        <p:spPr>
          <a:xfrm flipH="1">
            <a:off x="13982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0" name="Google Shape;3120;p17"/>
          <p:cNvCxnSpPr/>
          <p:nvPr/>
        </p:nvCxnSpPr>
        <p:spPr>
          <a:xfrm flipH="1">
            <a:off x="13220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1" name="Google Shape;3121;p17"/>
          <p:cNvCxnSpPr/>
          <p:nvPr/>
        </p:nvCxnSpPr>
        <p:spPr>
          <a:xfrm flipH="1">
            <a:off x="12504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2" name="Google Shape;3122;p17"/>
          <p:cNvCxnSpPr/>
          <p:nvPr/>
        </p:nvCxnSpPr>
        <p:spPr>
          <a:xfrm flipH="1">
            <a:off x="11742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3" name="Google Shape;3123;p17"/>
          <p:cNvCxnSpPr/>
          <p:nvPr/>
        </p:nvCxnSpPr>
        <p:spPr>
          <a:xfrm flipH="1">
            <a:off x="10980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4" name="Google Shape;3124;p17"/>
          <p:cNvCxnSpPr/>
          <p:nvPr/>
        </p:nvCxnSpPr>
        <p:spPr>
          <a:xfrm flipH="1">
            <a:off x="10248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5" name="Google Shape;3125;p17"/>
          <p:cNvCxnSpPr/>
          <p:nvPr/>
        </p:nvCxnSpPr>
        <p:spPr>
          <a:xfrm flipH="1">
            <a:off x="9486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6" name="Google Shape;3126;p17"/>
          <p:cNvCxnSpPr/>
          <p:nvPr/>
        </p:nvCxnSpPr>
        <p:spPr>
          <a:xfrm flipH="1">
            <a:off x="8771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7" name="Google Shape;3127;p17"/>
          <p:cNvCxnSpPr/>
          <p:nvPr/>
        </p:nvCxnSpPr>
        <p:spPr>
          <a:xfrm flipH="1">
            <a:off x="8009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Google Shape;3128;p17"/>
          <p:cNvCxnSpPr/>
          <p:nvPr/>
        </p:nvCxnSpPr>
        <p:spPr>
          <a:xfrm flipH="1">
            <a:off x="7247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9" name="Google Shape;3129;p17"/>
          <p:cNvCxnSpPr/>
          <p:nvPr/>
        </p:nvCxnSpPr>
        <p:spPr>
          <a:xfrm flipH="1">
            <a:off x="6515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0" name="Google Shape;3130;p17"/>
          <p:cNvCxnSpPr/>
          <p:nvPr/>
        </p:nvCxnSpPr>
        <p:spPr>
          <a:xfrm flipH="1">
            <a:off x="5753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1" name="Google Shape;3131;p17"/>
          <p:cNvCxnSpPr/>
          <p:nvPr/>
        </p:nvCxnSpPr>
        <p:spPr>
          <a:xfrm flipH="1">
            <a:off x="4991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2" name="Google Shape;3132;p17"/>
          <p:cNvCxnSpPr/>
          <p:nvPr/>
        </p:nvCxnSpPr>
        <p:spPr>
          <a:xfrm flipH="1">
            <a:off x="4275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3" name="Google Shape;3133;p17"/>
          <p:cNvCxnSpPr/>
          <p:nvPr/>
        </p:nvCxnSpPr>
        <p:spPr>
          <a:xfrm flipH="1">
            <a:off x="3513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4" name="Google Shape;3134;p17"/>
          <p:cNvCxnSpPr/>
          <p:nvPr/>
        </p:nvCxnSpPr>
        <p:spPr>
          <a:xfrm flipH="1">
            <a:off x="275135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5" name="Google Shape;3135;p17"/>
          <p:cNvCxnSpPr/>
          <p:nvPr/>
        </p:nvCxnSpPr>
        <p:spPr>
          <a:xfrm>
            <a:off x="14791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6" name="Google Shape;3136;p17"/>
          <p:cNvCxnSpPr/>
          <p:nvPr/>
        </p:nvCxnSpPr>
        <p:spPr>
          <a:xfrm>
            <a:off x="14790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7" name="Google Shape;3137;p17"/>
          <p:cNvCxnSpPr/>
          <p:nvPr/>
        </p:nvCxnSpPr>
        <p:spPr>
          <a:xfrm flipH="1">
            <a:off x="14744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8" name="Google Shape;3138;p17"/>
          <p:cNvCxnSpPr/>
          <p:nvPr/>
        </p:nvCxnSpPr>
        <p:spPr>
          <a:xfrm flipH="1">
            <a:off x="13982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9" name="Google Shape;3139;p17"/>
          <p:cNvCxnSpPr/>
          <p:nvPr/>
        </p:nvCxnSpPr>
        <p:spPr>
          <a:xfrm flipH="1">
            <a:off x="13220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0" name="Google Shape;3140;p17"/>
          <p:cNvCxnSpPr/>
          <p:nvPr/>
        </p:nvCxnSpPr>
        <p:spPr>
          <a:xfrm flipH="1">
            <a:off x="12458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1" name="Google Shape;3141;p17"/>
          <p:cNvCxnSpPr/>
          <p:nvPr/>
        </p:nvCxnSpPr>
        <p:spPr>
          <a:xfrm flipH="1">
            <a:off x="11742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2" name="Google Shape;3142;p17"/>
          <p:cNvCxnSpPr/>
          <p:nvPr/>
        </p:nvCxnSpPr>
        <p:spPr>
          <a:xfrm flipH="1">
            <a:off x="10980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3" name="Google Shape;3143;p17"/>
          <p:cNvCxnSpPr/>
          <p:nvPr/>
        </p:nvCxnSpPr>
        <p:spPr>
          <a:xfrm flipH="1">
            <a:off x="10218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4" name="Google Shape;3144;p17"/>
          <p:cNvCxnSpPr/>
          <p:nvPr/>
        </p:nvCxnSpPr>
        <p:spPr>
          <a:xfrm flipH="1">
            <a:off x="9486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5" name="Google Shape;3145;p17"/>
          <p:cNvCxnSpPr/>
          <p:nvPr/>
        </p:nvCxnSpPr>
        <p:spPr>
          <a:xfrm flipH="1">
            <a:off x="8724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6" name="Google Shape;3146;p17"/>
          <p:cNvCxnSpPr/>
          <p:nvPr/>
        </p:nvCxnSpPr>
        <p:spPr>
          <a:xfrm flipH="1">
            <a:off x="8009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7" name="Google Shape;3147;p17"/>
          <p:cNvCxnSpPr/>
          <p:nvPr/>
        </p:nvCxnSpPr>
        <p:spPr>
          <a:xfrm flipH="1">
            <a:off x="7247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8" name="Google Shape;3148;p17"/>
          <p:cNvCxnSpPr/>
          <p:nvPr/>
        </p:nvCxnSpPr>
        <p:spPr>
          <a:xfrm flipH="1">
            <a:off x="6485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49" name="Google Shape;3149;p17"/>
          <p:cNvCxnSpPr/>
          <p:nvPr/>
        </p:nvCxnSpPr>
        <p:spPr>
          <a:xfrm flipH="1">
            <a:off x="5753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0" name="Google Shape;3150;p17"/>
          <p:cNvCxnSpPr/>
          <p:nvPr/>
        </p:nvCxnSpPr>
        <p:spPr>
          <a:xfrm flipH="1">
            <a:off x="4991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1" name="Google Shape;3151;p17"/>
          <p:cNvCxnSpPr/>
          <p:nvPr/>
        </p:nvCxnSpPr>
        <p:spPr>
          <a:xfrm flipH="1">
            <a:off x="4229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2" name="Google Shape;3152;p17"/>
          <p:cNvCxnSpPr/>
          <p:nvPr/>
        </p:nvCxnSpPr>
        <p:spPr>
          <a:xfrm flipH="1">
            <a:off x="3513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3" name="Google Shape;3153;p17"/>
          <p:cNvCxnSpPr/>
          <p:nvPr/>
        </p:nvCxnSpPr>
        <p:spPr>
          <a:xfrm flipH="1">
            <a:off x="2751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4" name="Google Shape;3154;p17"/>
          <p:cNvCxnSpPr/>
          <p:nvPr/>
        </p:nvCxnSpPr>
        <p:spPr>
          <a:xfrm>
            <a:off x="14029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5" name="Google Shape;3155;p17"/>
          <p:cNvCxnSpPr/>
          <p:nvPr/>
        </p:nvCxnSpPr>
        <p:spPr>
          <a:xfrm>
            <a:off x="14028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6" name="Google Shape;3156;p17"/>
          <p:cNvCxnSpPr/>
          <p:nvPr/>
        </p:nvCxnSpPr>
        <p:spPr>
          <a:xfrm flipH="1">
            <a:off x="13982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7" name="Google Shape;3157;p17"/>
          <p:cNvCxnSpPr/>
          <p:nvPr/>
        </p:nvCxnSpPr>
        <p:spPr>
          <a:xfrm flipH="1">
            <a:off x="13220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8" name="Google Shape;3158;p17"/>
          <p:cNvCxnSpPr/>
          <p:nvPr/>
        </p:nvCxnSpPr>
        <p:spPr>
          <a:xfrm flipH="1">
            <a:off x="12458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9" name="Google Shape;3159;p17"/>
          <p:cNvCxnSpPr/>
          <p:nvPr/>
        </p:nvCxnSpPr>
        <p:spPr>
          <a:xfrm flipH="1">
            <a:off x="11696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0" name="Google Shape;3160;p17"/>
          <p:cNvCxnSpPr/>
          <p:nvPr/>
        </p:nvCxnSpPr>
        <p:spPr>
          <a:xfrm flipH="1">
            <a:off x="10980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1" name="Google Shape;3161;p17"/>
          <p:cNvCxnSpPr/>
          <p:nvPr/>
        </p:nvCxnSpPr>
        <p:spPr>
          <a:xfrm flipH="1">
            <a:off x="10218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2" name="Google Shape;3162;p17"/>
          <p:cNvCxnSpPr/>
          <p:nvPr/>
        </p:nvCxnSpPr>
        <p:spPr>
          <a:xfrm flipH="1">
            <a:off x="9456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3" name="Google Shape;3163;p17"/>
          <p:cNvCxnSpPr/>
          <p:nvPr/>
        </p:nvCxnSpPr>
        <p:spPr>
          <a:xfrm flipH="1">
            <a:off x="8724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4" name="Google Shape;3164;p17"/>
          <p:cNvCxnSpPr/>
          <p:nvPr/>
        </p:nvCxnSpPr>
        <p:spPr>
          <a:xfrm flipH="1">
            <a:off x="7962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5" name="Google Shape;3165;p17"/>
          <p:cNvCxnSpPr/>
          <p:nvPr/>
        </p:nvCxnSpPr>
        <p:spPr>
          <a:xfrm flipH="1">
            <a:off x="7247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6" name="Google Shape;3166;p17"/>
          <p:cNvCxnSpPr/>
          <p:nvPr/>
        </p:nvCxnSpPr>
        <p:spPr>
          <a:xfrm flipH="1">
            <a:off x="6485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7" name="Google Shape;3167;p17"/>
          <p:cNvCxnSpPr/>
          <p:nvPr/>
        </p:nvCxnSpPr>
        <p:spPr>
          <a:xfrm flipH="1">
            <a:off x="5723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8" name="Google Shape;3168;p17"/>
          <p:cNvCxnSpPr/>
          <p:nvPr/>
        </p:nvCxnSpPr>
        <p:spPr>
          <a:xfrm flipH="1">
            <a:off x="4991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9" name="Google Shape;3169;p17"/>
          <p:cNvCxnSpPr/>
          <p:nvPr/>
        </p:nvCxnSpPr>
        <p:spPr>
          <a:xfrm flipH="1">
            <a:off x="4229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0" name="Google Shape;3170;p17"/>
          <p:cNvCxnSpPr/>
          <p:nvPr/>
        </p:nvCxnSpPr>
        <p:spPr>
          <a:xfrm flipH="1">
            <a:off x="3467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1" name="Google Shape;3171;p17"/>
          <p:cNvCxnSpPr/>
          <p:nvPr/>
        </p:nvCxnSpPr>
        <p:spPr>
          <a:xfrm flipH="1">
            <a:off x="2751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2" name="Google Shape;3172;p17"/>
          <p:cNvCxnSpPr/>
          <p:nvPr/>
        </p:nvCxnSpPr>
        <p:spPr>
          <a:xfrm>
            <a:off x="13267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3" name="Google Shape;3173;p17"/>
          <p:cNvCxnSpPr/>
          <p:nvPr/>
        </p:nvCxnSpPr>
        <p:spPr>
          <a:xfrm>
            <a:off x="13266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4" name="Google Shape;3174;p17"/>
          <p:cNvCxnSpPr/>
          <p:nvPr/>
        </p:nvCxnSpPr>
        <p:spPr>
          <a:xfrm flipH="1">
            <a:off x="13220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5" name="Google Shape;3175;p17"/>
          <p:cNvCxnSpPr/>
          <p:nvPr/>
        </p:nvCxnSpPr>
        <p:spPr>
          <a:xfrm flipH="1">
            <a:off x="12458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6" name="Google Shape;3176;p17"/>
          <p:cNvCxnSpPr/>
          <p:nvPr/>
        </p:nvCxnSpPr>
        <p:spPr>
          <a:xfrm flipH="1">
            <a:off x="11696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7" name="Google Shape;3177;p17"/>
          <p:cNvCxnSpPr/>
          <p:nvPr/>
        </p:nvCxnSpPr>
        <p:spPr>
          <a:xfrm flipH="1">
            <a:off x="10934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8" name="Google Shape;3178;p17"/>
          <p:cNvCxnSpPr/>
          <p:nvPr/>
        </p:nvCxnSpPr>
        <p:spPr>
          <a:xfrm flipH="1">
            <a:off x="10218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79" name="Google Shape;3179;p17"/>
          <p:cNvCxnSpPr/>
          <p:nvPr/>
        </p:nvCxnSpPr>
        <p:spPr>
          <a:xfrm flipH="1">
            <a:off x="9456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0" name="Google Shape;3180;p17"/>
          <p:cNvCxnSpPr/>
          <p:nvPr/>
        </p:nvCxnSpPr>
        <p:spPr>
          <a:xfrm flipH="1">
            <a:off x="8694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1" name="Google Shape;3181;p17"/>
          <p:cNvCxnSpPr/>
          <p:nvPr/>
        </p:nvCxnSpPr>
        <p:spPr>
          <a:xfrm flipH="1">
            <a:off x="7962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2" name="Google Shape;3182;p17"/>
          <p:cNvCxnSpPr/>
          <p:nvPr/>
        </p:nvCxnSpPr>
        <p:spPr>
          <a:xfrm flipH="1">
            <a:off x="7200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3" name="Google Shape;3183;p17"/>
          <p:cNvCxnSpPr/>
          <p:nvPr/>
        </p:nvCxnSpPr>
        <p:spPr>
          <a:xfrm flipH="1">
            <a:off x="6485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4" name="Google Shape;3184;p17"/>
          <p:cNvCxnSpPr/>
          <p:nvPr/>
        </p:nvCxnSpPr>
        <p:spPr>
          <a:xfrm flipH="1">
            <a:off x="5723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5" name="Google Shape;3185;p17"/>
          <p:cNvCxnSpPr/>
          <p:nvPr/>
        </p:nvCxnSpPr>
        <p:spPr>
          <a:xfrm flipH="1">
            <a:off x="4961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6" name="Google Shape;3186;p17"/>
          <p:cNvCxnSpPr/>
          <p:nvPr/>
        </p:nvCxnSpPr>
        <p:spPr>
          <a:xfrm flipH="1">
            <a:off x="4229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7" name="Google Shape;3187;p17"/>
          <p:cNvCxnSpPr/>
          <p:nvPr/>
        </p:nvCxnSpPr>
        <p:spPr>
          <a:xfrm flipH="1">
            <a:off x="3467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8" name="Google Shape;3188;p17"/>
          <p:cNvCxnSpPr/>
          <p:nvPr/>
        </p:nvCxnSpPr>
        <p:spPr>
          <a:xfrm flipH="1">
            <a:off x="2705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9" name="Google Shape;3189;p17"/>
          <p:cNvCxnSpPr/>
          <p:nvPr/>
        </p:nvCxnSpPr>
        <p:spPr>
          <a:xfrm>
            <a:off x="12581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0" name="Google Shape;3190;p17"/>
          <p:cNvCxnSpPr/>
          <p:nvPr/>
        </p:nvCxnSpPr>
        <p:spPr>
          <a:xfrm>
            <a:off x="12581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1" name="Google Shape;3191;p17"/>
          <p:cNvCxnSpPr/>
          <p:nvPr/>
        </p:nvCxnSpPr>
        <p:spPr>
          <a:xfrm flipH="1">
            <a:off x="12534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2" name="Google Shape;3192;p17"/>
          <p:cNvCxnSpPr/>
          <p:nvPr/>
        </p:nvCxnSpPr>
        <p:spPr>
          <a:xfrm flipH="1">
            <a:off x="11772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3" name="Google Shape;3193;p17"/>
          <p:cNvCxnSpPr/>
          <p:nvPr/>
        </p:nvCxnSpPr>
        <p:spPr>
          <a:xfrm flipH="1">
            <a:off x="11010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4" name="Google Shape;3194;p17"/>
          <p:cNvCxnSpPr/>
          <p:nvPr/>
        </p:nvCxnSpPr>
        <p:spPr>
          <a:xfrm flipH="1">
            <a:off x="10248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5" name="Google Shape;3195;p17"/>
          <p:cNvCxnSpPr/>
          <p:nvPr/>
        </p:nvCxnSpPr>
        <p:spPr>
          <a:xfrm flipH="1">
            <a:off x="9533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6" name="Google Shape;3196;p17"/>
          <p:cNvCxnSpPr/>
          <p:nvPr/>
        </p:nvCxnSpPr>
        <p:spPr>
          <a:xfrm flipH="1">
            <a:off x="8771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7" name="Google Shape;3197;p17"/>
          <p:cNvCxnSpPr/>
          <p:nvPr/>
        </p:nvCxnSpPr>
        <p:spPr>
          <a:xfrm flipH="1">
            <a:off x="8009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8" name="Google Shape;3198;p17"/>
          <p:cNvCxnSpPr/>
          <p:nvPr/>
        </p:nvCxnSpPr>
        <p:spPr>
          <a:xfrm flipH="1">
            <a:off x="7277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9" name="Google Shape;3199;p17"/>
          <p:cNvCxnSpPr/>
          <p:nvPr/>
        </p:nvCxnSpPr>
        <p:spPr>
          <a:xfrm flipH="1">
            <a:off x="6515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0" name="Google Shape;3200;p17"/>
          <p:cNvCxnSpPr/>
          <p:nvPr/>
        </p:nvCxnSpPr>
        <p:spPr>
          <a:xfrm flipH="1">
            <a:off x="5799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1" name="Google Shape;3201;p17"/>
          <p:cNvCxnSpPr/>
          <p:nvPr/>
        </p:nvCxnSpPr>
        <p:spPr>
          <a:xfrm flipH="1">
            <a:off x="5037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2" name="Google Shape;3202;p17"/>
          <p:cNvCxnSpPr/>
          <p:nvPr/>
        </p:nvCxnSpPr>
        <p:spPr>
          <a:xfrm flipH="1">
            <a:off x="4275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3" name="Google Shape;3203;p17"/>
          <p:cNvCxnSpPr/>
          <p:nvPr/>
        </p:nvCxnSpPr>
        <p:spPr>
          <a:xfrm flipH="1">
            <a:off x="3543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4" name="Google Shape;3204;p17"/>
          <p:cNvCxnSpPr/>
          <p:nvPr/>
        </p:nvCxnSpPr>
        <p:spPr>
          <a:xfrm flipH="1">
            <a:off x="27813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5" name="Google Shape;3205;p17"/>
          <p:cNvCxnSpPr/>
          <p:nvPr/>
        </p:nvCxnSpPr>
        <p:spPr>
          <a:xfrm>
            <a:off x="11819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6" name="Google Shape;3206;p17"/>
          <p:cNvCxnSpPr/>
          <p:nvPr/>
        </p:nvCxnSpPr>
        <p:spPr>
          <a:xfrm>
            <a:off x="11819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7" name="Google Shape;3207;p17"/>
          <p:cNvCxnSpPr/>
          <p:nvPr/>
        </p:nvCxnSpPr>
        <p:spPr>
          <a:xfrm flipH="1">
            <a:off x="11772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8" name="Google Shape;3208;p17"/>
          <p:cNvCxnSpPr/>
          <p:nvPr/>
        </p:nvCxnSpPr>
        <p:spPr>
          <a:xfrm flipH="1">
            <a:off x="11010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9" name="Google Shape;3209;p17"/>
          <p:cNvCxnSpPr/>
          <p:nvPr/>
        </p:nvCxnSpPr>
        <p:spPr>
          <a:xfrm flipH="1">
            <a:off x="10248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0" name="Google Shape;3210;p17"/>
          <p:cNvCxnSpPr/>
          <p:nvPr/>
        </p:nvCxnSpPr>
        <p:spPr>
          <a:xfrm flipH="1">
            <a:off x="9486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1" name="Google Shape;3211;p17"/>
          <p:cNvCxnSpPr/>
          <p:nvPr/>
        </p:nvCxnSpPr>
        <p:spPr>
          <a:xfrm flipH="1">
            <a:off x="8771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2" name="Google Shape;3212;p17"/>
          <p:cNvCxnSpPr/>
          <p:nvPr/>
        </p:nvCxnSpPr>
        <p:spPr>
          <a:xfrm flipH="1">
            <a:off x="8009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3" name="Google Shape;3213;p17"/>
          <p:cNvCxnSpPr/>
          <p:nvPr/>
        </p:nvCxnSpPr>
        <p:spPr>
          <a:xfrm flipH="1">
            <a:off x="7247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4" name="Google Shape;3214;p17"/>
          <p:cNvCxnSpPr/>
          <p:nvPr/>
        </p:nvCxnSpPr>
        <p:spPr>
          <a:xfrm flipH="1">
            <a:off x="6515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5" name="Google Shape;3215;p17"/>
          <p:cNvCxnSpPr/>
          <p:nvPr/>
        </p:nvCxnSpPr>
        <p:spPr>
          <a:xfrm flipH="1">
            <a:off x="5753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6" name="Google Shape;3216;p17"/>
          <p:cNvCxnSpPr/>
          <p:nvPr/>
        </p:nvCxnSpPr>
        <p:spPr>
          <a:xfrm flipH="1">
            <a:off x="5037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7" name="Google Shape;3217;p17"/>
          <p:cNvCxnSpPr/>
          <p:nvPr/>
        </p:nvCxnSpPr>
        <p:spPr>
          <a:xfrm flipH="1">
            <a:off x="4275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8" name="Google Shape;3218;p17"/>
          <p:cNvCxnSpPr/>
          <p:nvPr/>
        </p:nvCxnSpPr>
        <p:spPr>
          <a:xfrm flipH="1">
            <a:off x="3513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9" name="Google Shape;3219;p17"/>
          <p:cNvCxnSpPr/>
          <p:nvPr/>
        </p:nvCxnSpPr>
        <p:spPr>
          <a:xfrm flipH="1">
            <a:off x="2781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0" name="Google Shape;3220;p17"/>
          <p:cNvCxnSpPr/>
          <p:nvPr/>
        </p:nvCxnSpPr>
        <p:spPr>
          <a:xfrm>
            <a:off x="11057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1" name="Google Shape;3221;p17"/>
          <p:cNvCxnSpPr/>
          <p:nvPr/>
        </p:nvCxnSpPr>
        <p:spPr>
          <a:xfrm>
            <a:off x="11057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2" name="Google Shape;3222;p17"/>
          <p:cNvCxnSpPr/>
          <p:nvPr/>
        </p:nvCxnSpPr>
        <p:spPr>
          <a:xfrm flipH="1">
            <a:off x="11010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3" name="Google Shape;3223;p17"/>
          <p:cNvCxnSpPr/>
          <p:nvPr/>
        </p:nvCxnSpPr>
        <p:spPr>
          <a:xfrm flipH="1">
            <a:off x="10248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4" name="Google Shape;3224;p17"/>
          <p:cNvCxnSpPr/>
          <p:nvPr/>
        </p:nvCxnSpPr>
        <p:spPr>
          <a:xfrm flipH="1">
            <a:off x="9486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5" name="Google Shape;3225;p17"/>
          <p:cNvCxnSpPr/>
          <p:nvPr/>
        </p:nvCxnSpPr>
        <p:spPr>
          <a:xfrm flipH="1">
            <a:off x="8724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6" name="Google Shape;3226;p17"/>
          <p:cNvCxnSpPr/>
          <p:nvPr/>
        </p:nvCxnSpPr>
        <p:spPr>
          <a:xfrm flipH="1">
            <a:off x="8009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7" name="Google Shape;3227;p17"/>
          <p:cNvCxnSpPr/>
          <p:nvPr/>
        </p:nvCxnSpPr>
        <p:spPr>
          <a:xfrm flipH="1">
            <a:off x="7247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8" name="Google Shape;3228;p17"/>
          <p:cNvCxnSpPr/>
          <p:nvPr/>
        </p:nvCxnSpPr>
        <p:spPr>
          <a:xfrm flipH="1">
            <a:off x="6485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9" name="Google Shape;3229;p17"/>
          <p:cNvCxnSpPr/>
          <p:nvPr/>
        </p:nvCxnSpPr>
        <p:spPr>
          <a:xfrm flipH="1">
            <a:off x="5753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0" name="Google Shape;3230;p17"/>
          <p:cNvCxnSpPr/>
          <p:nvPr/>
        </p:nvCxnSpPr>
        <p:spPr>
          <a:xfrm flipH="1">
            <a:off x="4991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1" name="Google Shape;3231;p17"/>
          <p:cNvCxnSpPr/>
          <p:nvPr/>
        </p:nvCxnSpPr>
        <p:spPr>
          <a:xfrm flipH="1">
            <a:off x="4275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2" name="Google Shape;3232;p17"/>
          <p:cNvCxnSpPr/>
          <p:nvPr/>
        </p:nvCxnSpPr>
        <p:spPr>
          <a:xfrm flipH="1">
            <a:off x="3513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3" name="Google Shape;3233;p17"/>
          <p:cNvCxnSpPr/>
          <p:nvPr/>
        </p:nvCxnSpPr>
        <p:spPr>
          <a:xfrm flipH="1">
            <a:off x="2751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4" name="Google Shape;3234;p17"/>
          <p:cNvCxnSpPr/>
          <p:nvPr/>
        </p:nvCxnSpPr>
        <p:spPr>
          <a:xfrm>
            <a:off x="10295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5" name="Google Shape;3235;p17"/>
          <p:cNvCxnSpPr/>
          <p:nvPr/>
        </p:nvCxnSpPr>
        <p:spPr>
          <a:xfrm>
            <a:off x="10295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6" name="Google Shape;3236;p17"/>
          <p:cNvCxnSpPr/>
          <p:nvPr/>
        </p:nvCxnSpPr>
        <p:spPr>
          <a:xfrm flipH="1">
            <a:off x="10248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7" name="Google Shape;3237;p17"/>
          <p:cNvCxnSpPr/>
          <p:nvPr/>
        </p:nvCxnSpPr>
        <p:spPr>
          <a:xfrm flipH="1">
            <a:off x="9486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8" name="Google Shape;3238;p17"/>
          <p:cNvCxnSpPr/>
          <p:nvPr/>
        </p:nvCxnSpPr>
        <p:spPr>
          <a:xfrm flipH="1">
            <a:off x="8724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9" name="Google Shape;3239;p17"/>
          <p:cNvCxnSpPr/>
          <p:nvPr/>
        </p:nvCxnSpPr>
        <p:spPr>
          <a:xfrm flipH="1">
            <a:off x="7962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0" name="Google Shape;3240;p17"/>
          <p:cNvCxnSpPr/>
          <p:nvPr/>
        </p:nvCxnSpPr>
        <p:spPr>
          <a:xfrm flipH="1">
            <a:off x="7247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1" name="Google Shape;3241;p17"/>
          <p:cNvCxnSpPr/>
          <p:nvPr/>
        </p:nvCxnSpPr>
        <p:spPr>
          <a:xfrm flipH="1">
            <a:off x="6485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2" name="Google Shape;3242;p17"/>
          <p:cNvCxnSpPr/>
          <p:nvPr/>
        </p:nvCxnSpPr>
        <p:spPr>
          <a:xfrm flipH="1">
            <a:off x="5723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3" name="Google Shape;3243;p17"/>
          <p:cNvCxnSpPr/>
          <p:nvPr/>
        </p:nvCxnSpPr>
        <p:spPr>
          <a:xfrm flipH="1">
            <a:off x="4991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4" name="Google Shape;3244;p17"/>
          <p:cNvCxnSpPr/>
          <p:nvPr/>
        </p:nvCxnSpPr>
        <p:spPr>
          <a:xfrm flipH="1">
            <a:off x="4229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5" name="Google Shape;3245;p17"/>
          <p:cNvCxnSpPr/>
          <p:nvPr/>
        </p:nvCxnSpPr>
        <p:spPr>
          <a:xfrm flipH="1">
            <a:off x="3513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6" name="Google Shape;3246;p17"/>
          <p:cNvCxnSpPr/>
          <p:nvPr/>
        </p:nvCxnSpPr>
        <p:spPr>
          <a:xfrm flipH="1">
            <a:off x="2751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7" name="Google Shape;3247;p17"/>
          <p:cNvCxnSpPr/>
          <p:nvPr/>
        </p:nvCxnSpPr>
        <p:spPr>
          <a:xfrm>
            <a:off x="14049550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8" name="Google Shape;3248;p17"/>
          <p:cNvCxnSpPr/>
          <p:nvPr/>
        </p:nvCxnSpPr>
        <p:spPr>
          <a:xfrm>
            <a:off x="13301967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9" name="Google Shape;3249;p17"/>
          <p:cNvCxnSpPr/>
          <p:nvPr/>
        </p:nvCxnSpPr>
        <p:spPr>
          <a:xfrm>
            <a:off x="12554384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0" name="Google Shape;3250;p17"/>
          <p:cNvCxnSpPr/>
          <p:nvPr/>
        </p:nvCxnSpPr>
        <p:spPr>
          <a:xfrm>
            <a:off x="11806801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1" name="Google Shape;3251;p17"/>
          <p:cNvCxnSpPr/>
          <p:nvPr/>
        </p:nvCxnSpPr>
        <p:spPr>
          <a:xfrm>
            <a:off x="11059211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2" name="Google Shape;3252;p17"/>
          <p:cNvCxnSpPr/>
          <p:nvPr/>
        </p:nvCxnSpPr>
        <p:spPr>
          <a:xfrm>
            <a:off x="10311628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3" name="Google Shape;3253;p17"/>
          <p:cNvCxnSpPr/>
          <p:nvPr/>
        </p:nvCxnSpPr>
        <p:spPr>
          <a:xfrm>
            <a:off x="13301967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4" name="Google Shape;3254;p17"/>
          <p:cNvCxnSpPr/>
          <p:nvPr/>
        </p:nvCxnSpPr>
        <p:spPr>
          <a:xfrm>
            <a:off x="12554384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5" name="Google Shape;3255;p17"/>
          <p:cNvCxnSpPr/>
          <p:nvPr/>
        </p:nvCxnSpPr>
        <p:spPr>
          <a:xfrm>
            <a:off x="11806801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6" name="Google Shape;3256;p17"/>
          <p:cNvCxnSpPr/>
          <p:nvPr/>
        </p:nvCxnSpPr>
        <p:spPr>
          <a:xfrm>
            <a:off x="11059211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7" name="Google Shape;3257;p17"/>
          <p:cNvCxnSpPr/>
          <p:nvPr/>
        </p:nvCxnSpPr>
        <p:spPr>
          <a:xfrm>
            <a:off x="10311628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8" name="Google Shape;3258;p17"/>
          <p:cNvCxnSpPr/>
          <p:nvPr/>
        </p:nvCxnSpPr>
        <p:spPr>
          <a:xfrm>
            <a:off x="12554384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9" name="Google Shape;3259;p17"/>
          <p:cNvCxnSpPr/>
          <p:nvPr/>
        </p:nvCxnSpPr>
        <p:spPr>
          <a:xfrm>
            <a:off x="11806801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0" name="Google Shape;3260;p17"/>
          <p:cNvCxnSpPr/>
          <p:nvPr/>
        </p:nvCxnSpPr>
        <p:spPr>
          <a:xfrm>
            <a:off x="11059211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1" name="Google Shape;3261;p17"/>
          <p:cNvCxnSpPr/>
          <p:nvPr/>
        </p:nvCxnSpPr>
        <p:spPr>
          <a:xfrm>
            <a:off x="10311628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2" name="Google Shape;3262;p17"/>
          <p:cNvCxnSpPr/>
          <p:nvPr/>
        </p:nvCxnSpPr>
        <p:spPr>
          <a:xfrm>
            <a:off x="11806801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3" name="Google Shape;3263;p17"/>
          <p:cNvCxnSpPr/>
          <p:nvPr/>
        </p:nvCxnSpPr>
        <p:spPr>
          <a:xfrm>
            <a:off x="11059211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4" name="Google Shape;3264;p17"/>
          <p:cNvCxnSpPr/>
          <p:nvPr/>
        </p:nvCxnSpPr>
        <p:spPr>
          <a:xfrm>
            <a:off x="10311628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5" name="Google Shape;3265;p17"/>
          <p:cNvCxnSpPr/>
          <p:nvPr/>
        </p:nvCxnSpPr>
        <p:spPr>
          <a:xfrm>
            <a:off x="11059211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6" name="Google Shape;3266;p17"/>
          <p:cNvCxnSpPr/>
          <p:nvPr/>
        </p:nvCxnSpPr>
        <p:spPr>
          <a:xfrm>
            <a:off x="10311628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7" name="Google Shape;3267;p17"/>
          <p:cNvCxnSpPr/>
          <p:nvPr/>
        </p:nvCxnSpPr>
        <p:spPr>
          <a:xfrm>
            <a:off x="10311628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8" name="Google Shape;3268;p17"/>
          <p:cNvCxnSpPr/>
          <p:nvPr/>
        </p:nvCxnSpPr>
        <p:spPr>
          <a:xfrm>
            <a:off x="15170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9" name="Google Shape;3269;p17"/>
          <p:cNvCxnSpPr/>
          <p:nvPr/>
        </p:nvCxnSpPr>
        <p:spPr>
          <a:xfrm>
            <a:off x="15170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0" name="Google Shape;3270;p17"/>
          <p:cNvCxnSpPr/>
          <p:nvPr/>
        </p:nvCxnSpPr>
        <p:spPr>
          <a:xfrm flipH="1">
            <a:off x="14744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1" name="Google Shape;3271;p17"/>
          <p:cNvCxnSpPr/>
          <p:nvPr/>
        </p:nvCxnSpPr>
        <p:spPr>
          <a:xfrm flipH="1">
            <a:off x="13982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2" name="Google Shape;3272;p17"/>
          <p:cNvCxnSpPr/>
          <p:nvPr/>
        </p:nvCxnSpPr>
        <p:spPr>
          <a:xfrm flipH="1">
            <a:off x="13220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3" name="Google Shape;3273;p17"/>
          <p:cNvCxnSpPr/>
          <p:nvPr/>
        </p:nvCxnSpPr>
        <p:spPr>
          <a:xfrm flipH="1">
            <a:off x="12504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4" name="Google Shape;3274;p17"/>
          <p:cNvCxnSpPr/>
          <p:nvPr/>
        </p:nvCxnSpPr>
        <p:spPr>
          <a:xfrm flipH="1">
            <a:off x="11742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5" name="Google Shape;3275;p17"/>
          <p:cNvCxnSpPr/>
          <p:nvPr/>
        </p:nvCxnSpPr>
        <p:spPr>
          <a:xfrm flipH="1">
            <a:off x="10980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6" name="Google Shape;3276;p17"/>
          <p:cNvCxnSpPr/>
          <p:nvPr/>
        </p:nvCxnSpPr>
        <p:spPr>
          <a:xfrm flipH="1">
            <a:off x="1012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7" name="Google Shape;3277;p17"/>
          <p:cNvCxnSpPr/>
          <p:nvPr/>
        </p:nvCxnSpPr>
        <p:spPr>
          <a:xfrm flipH="1">
            <a:off x="9486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8" name="Google Shape;3278;p17"/>
          <p:cNvCxnSpPr/>
          <p:nvPr/>
        </p:nvCxnSpPr>
        <p:spPr>
          <a:xfrm flipH="1">
            <a:off x="8771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9" name="Google Shape;3279;p17"/>
          <p:cNvCxnSpPr/>
          <p:nvPr/>
        </p:nvCxnSpPr>
        <p:spPr>
          <a:xfrm flipH="1">
            <a:off x="8009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0" name="Google Shape;3280;p17"/>
          <p:cNvCxnSpPr/>
          <p:nvPr/>
        </p:nvCxnSpPr>
        <p:spPr>
          <a:xfrm flipH="1">
            <a:off x="7247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1" name="Google Shape;3281;p17"/>
          <p:cNvCxnSpPr/>
          <p:nvPr/>
        </p:nvCxnSpPr>
        <p:spPr>
          <a:xfrm flipH="1">
            <a:off x="6515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2" name="Google Shape;3282;p17"/>
          <p:cNvCxnSpPr/>
          <p:nvPr/>
        </p:nvCxnSpPr>
        <p:spPr>
          <a:xfrm flipH="1">
            <a:off x="5753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3" name="Google Shape;3283;p17"/>
          <p:cNvCxnSpPr/>
          <p:nvPr/>
        </p:nvCxnSpPr>
        <p:spPr>
          <a:xfrm flipH="1">
            <a:off x="4991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4" name="Google Shape;3284;p17"/>
          <p:cNvCxnSpPr/>
          <p:nvPr/>
        </p:nvCxnSpPr>
        <p:spPr>
          <a:xfrm flipH="1">
            <a:off x="4275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5" name="Google Shape;3285;p17"/>
          <p:cNvCxnSpPr/>
          <p:nvPr/>
        </p:nvCxnSpPr>
        <p:spPr>
          <a:xfrm flipH="1">
            <a:off x="3513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6" name="Google Shape;3286;p17"/>
          <p:cNvCxnSpPr/>
          <p:nvPr/>
        </p:nvCxnSpPr>
        <p:spPr>
          <a:xfrm flipH="1">
            <a:off x="27512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7" name="Google Shape;3287;p17"/>
          <p:cNvCxnSpPr/>
          <p:nvPr/>
        </p:nvCxnSpPr>
        <p:spPr>
          <a:xfrm>
            <a:off x="14408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8" name="Google Shape;3288;p17"/>
          <p:cNvCxnSpPr/>
          <p:nvPr/>
        </p:nvCxnSpPr>
        <p:spPr>
          <a:xfrm>
            <a:off x="14408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9" name="Google Shape;3289;p17"/>
          <p:cNvCxnSpPr/>
          <p:nvPr/>
        </p:nvCxnSpPr>
        <p:spPr>
          <a:xfrm>
            <a:off x="14408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0" name="Google Shape;3290;p17"/>
          <p:cNvCxnSpPr/>
          <p:nvPr/>
        </p:nvCxnSpPr>
        <p:spPr>
          <a:xfrm flipH="1">
            <a:off x="13982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1" name="Google Shape;3291;p17"/>
          <p:cNvCxnSpPr/>
          <p:nvPr/>
        </p:nvCxnSpPr>
        <p:spPr>
          <a:xfrm flipH="1">
            <a:off x="13220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2" name="Google Shape;3292;p17"/>
          <p:cNvCxnSpPr/>
          <p:nvPr/>
        </p:nvCxnSpPr>
        <p:spPr>
          <a:xfrm flipH="1">
            <a:off x="12458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3" name="Google Shape;3293;p17"/>
          <p:cNvCxnSpPr/>
          <p:nvPr/>
        </p:nvCxnSpPr>
        <p:spPr>
          <a:xfrm flipH="1">
            <a:off x="11742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4" name="Google Shape;3294;p17"/>
          <p:cNvCxnSpPr/>
          <p:nvPr/>
        </p:nvCxnSpPr>
        <p:spPr>
          <a:xfrm flipH="1">
            <a:off x="10980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5" name="Google Shape;3295;p17"/>
          <p:cNvCxnSpPr/>
          <p:nvPr/>
        </p:nvCxnSpPr>
        <p:spPr>
          <a:xfrm flipH="1">
            <a:off x="10218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6" name="Google Shape;3296;p17"/>
          <p:cNvCxnSpPr/>
          <p:nvPr/>
        </p:nvCxnSpPr>
        <p:spPr>
          <a:xfrm flipH="1">
            <a:off x="936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7" name="Google Shape;3297;p17"/>
          <p:cNvCxnSpPr/>
          <p:nvPr/>
        </p:nvCxnSpPr>
        <p:spPr>
          <a:xfrm flipH="1">
            <a:off x="8724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8" name="Google Shape;3298;p17"/>
          <p:cNvCxnSpPr/>
          <p:nvPr/>
        </p:nvCxnSpPr>
        <p:spPr>
          <a:xfrm flipH="1">
            <a:off x="8009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9" name="Google Shape;3299;p17"/>
          <p:cNvCxnSpPr/>
          <p:nvPr/>
        </p:nvCxnSpPr>
        <p:spPr>
          <a:xfrm flipH="1">
            <a:off x="7247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0" name="Google Shape;3300;p17"/>
          <p:cNvCxnSpPr/>
          <p:nvPr/>
        </p:nvCxnSpPr>
        <p:spPr>
          <a:xfrm flipH="1">
            <a:off x="6485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1" name="Google Shape;3301;p17"/>
          <p:cNvCxnSpPr/>
          <p:nvPr/>
        </p:nvCxnSpPr>
        <p:spPr>
          <a:xfrm flipH="1">
            <a:off x="5753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2" name="Google Shape;3302;p17"/>
          <p:cNvCxnSpPr/>
          <p:nvPr/>
        </p:nvCxnSpPr>
        <p:spPr>
          <a:xfrm flipH="1">
            <a:off x="4991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3" name="Google Shape;3303;p17"/>
          <p:cNvCxnSpPr/>
          <p:nvPr/>
        </p:nvCxnSpPr>
        <p:spPr>
          <a:xfrm flipH="1">
            <a:off x="4229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4" name="Google Shape;3304;p17"/>
          <p:cNvCxnSpPr/>
          <p:nvPr/>
        </p:nvCxnSpPr>
        <p:spPr>
          <a:xfrm flipH="1">
            <a:off x="3513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5" name="Google Shape;3305;p17"/>
          <p:cNvCxnSpPr/>
          <p:nvPr/>
        </p:nvCxnSpPr>
        <p:spPr>
          <a:xfrm flipH="1">
            <a:off x="2751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6" name="Google Shape;3306;p17"/>
          <p:cNvCxnSpPr/>
          <p:nvPr/>
        </p:nvCxnSpPr>
        <p:spPr>
          <a:xfrm>
            <a:off x="13646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7" name="Google Shape;3307;p17"/>
          <p:cNvCxnSpPr/>
          <p:nvPr/>
        </p:nvCxnSpPr>
        <p:spPr>
          <a:xfrm>
            <a:off x="13646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8" name="Google Shape;3308;p17"/>
          <p:cNvCxnSpPr/>
          <p:nvPr/>
        </p:nvCxnSpPr>
        <p:spPr>
          <a:xfrm>
            <a:off x="13646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9" name="Google Shape;3309;p17"/>
          <p:cNvCxnSpPr/>
          <p:nvPr/>
        </p:nvCxnSpPr>
        <p:spPr>
          <a:xfrm flipH="1">
            <a:off x="13220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0" name="Google Shape;3310;p17"/>
          <p:cNvCxnSpPr/>
          <p:nvPr/>
        </p:nvCxnSpPr>
        <p:spPr>
          <a:xfrm flipH="1">
            <a:off x="12458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1" name="Google Shape;3311;p17"/>
          <p:cNvCxnSpPr/>
          <p:nvPr/>
        </p:nvCxnSpPr>
        <p:spPr>
          <a:xfrm flipH="1">
            <a:off x="11696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2" name="Google Shape;3312;p17"/>
          <p:cNvCxnSpPr/>
          <p:nvPr/>
        </p:nvCxnSpPr>
        <p:spPr>
          <a:xfrm flipH="1">
            <a:off x="10980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3" name="Google Shape;3313;p17"/>
          <p:cNvCxnSpPr/>
          <p:nvPr/>
        </p:nvCxnSpPr>
        <p:spPr>
          <a:xfrm flipH="1">
            <a:off x="10218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4" name="Google Shape;3314;p17"/>
          <p:cNvCxnSpPr/>
          <p:nvPr/>
        </p:nvCxnSpPr>
        <p:spPr>
          <a:xfrm flipH="1">
            <a:off x="9456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5" name="Google Shape;3315;p17"/>
          <p:cNvCxnSpPr/>
          <p:nvPr/>
        </p:nvCxnSpPr>
        <p:spPr>
          <a:xfrm flipH="1">
            <a:off x="860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6" name="Google Shape;3316;p17"/>
          <p:cNvCxnSpPr/>
          <p:nvPr/>
        </p:nvCxnSpPr>
        <p:spPr>
          <a:xfrm flipH="1">
            <a:off x="7962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7" name="Google Shape;3317;p17"/>
          <p:cNvCxnSpPr/>
          <p:nvPr/>
        </p:nvCxnSpPr>
        <p:spPr>
          <a:xfrm flipH="1">
            <a:off x="7247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8" name="Google Shape;3318;p17"/>
          <p:cNvCxnSpPr/>
          <p:nvPr/>
        </p:nvCxnSpPr>
        <p:spPr>
          <a:xfrm flipH="1">
            <a:off x="6485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19" name="Google Shape;3319;p17"/>
          <p:cNvCxnSpPr/>
          <p:nvPr/>
        </p:nvCxnSpPr>
        <p:spPr>
          <a:xfrm flipH="1">
            <a:off x="5723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0" name="Google Shape;3320;p17"/>
          <p:cNvCxnSpPr/>
          <p:nvPr/>
        </p:nvCxnSpPr>
        <p:spPr>
          <a:xfrm flipH="1">
            <a:off x="4991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1" name="Google Shape;3321;p17"/>
          <p:cNvCxnSpPr/>
          <p:nvPr/>
        </p:nvCxnSpPr>
        <p:spPr>
          <a:xfrm flipH="1">
            <a:off x="4229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2" name="Google Shape;3322;p17"/>
          <p:cNvCxnSpPr/>
          <p:nvPr/>
        </p:nvCxnSpPr>
        <p:spPr>
          <a:xfrm flipH="1">
            <a:off x="3467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3" name="Google Shape;3323;p17"/>
          <p:cNvCxnSpPr/>
          <p:nvPr/>
        </p:nvCxnSpPr>
        <p:spPr>
          <a:xfrm flipH="1">
            <a:off x="2751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4" name="Google Shape;3324;p17"/>
          <p:cNvCxnSpPr/>
          <p:nvPr/>
        </p:nvCxnSpPr>
        <p:spPr>
          <a:xfrm>
            <a:off x="12884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5" name="Google Shape;3325;p17"/>
          <p:cNvCxnSpPr/>
          <p:nvPr/>
        </p:nvCxnSpPr>
        <p:spPr>
          <a:xfrm>
            <a:off x="12884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6" name="Google Shape;3326;p17"/>
          <p:cNvCxnSpPr/>
          <p:nvPr/>
        </p:nvCxnSpPr>
        <p:spPr>
          <a:xfrm>
            <a:off x="12884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7" name="Google Shape;3327;p17"/>
          <p:cNvCxnSpPr/>
          <p:nvPr/>
        </p:nvCxnSpPr>
        <p:spPr>
          <a:xfrm flipH="1">
            <a:off x="12458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8" name="Google Shape;3328;p17"/>
          <p:cNvCxnSpPr/>
          <p:nvPr/>
        </p:nvCxnSpPr>
        <p:spPr>
          <a:xfrm flipH="1">
            <a:off x="11696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9" name="Google Shape;3329;p17"/>
          <p:cNvCxnSpPr/>
          <p:nvPr/>
        </p:nvCxnSpPr>
        <p:spPr>
          <a:xfrm flipH="1">
            <a:off x="10934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0" name="Google Shape;3330;p17"/>
          <p:cNvCxnSpPr/>
          <p:nvPr/>
        </p:nvCxnSpPr>
        <p:spPr>
          <a:xfrm flipH="1">
            <a:off x="10218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1" name="Google Shape;3331;p17"/>
          <p:cNvCxnSpPr/>
          <p:nvPr/>
        </p:nvCxnSpPr>
        <p:spPr>
          <a:xfrm flipH="1">
            <a:off x="9456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2" name="Google Shape;3332;p17"/>
          <p:cNvCxnSpPr/>
          <p:nvPr/>
        </p:nvCxnSpPr>
        <p:spPr>
          <a:xfrm flipH="1">
            <a:off x="8694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3" name="Google Shape;3333;p17"/>
          <p:cNvCxnSpPr/>
          <p:nvPr/>
        </p:nvCxnSpPr>
        <p:spPr>
          <a:xfrm flipH="1">
            <a:off x="7838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4" name="Google Shape;3334;p17"/>
          <p:cNvCxnSpPr/>
          <p:nvPr/>
        </p:nvCxnSpPr>
        <p:spPr>
          <a:xfrm flipH="1">
            <a:off x="7200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5" name="Google Shape;3335;p17"/>
          <p:cNvCxnSpPr/>
          <p:nvPr/>
        </p:nvCxnSpPr>
        <p:spPr>
          <a:xfrm flipH="1">
            <a:off x="6485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6" name="Google Shape;3336;p17"/>
          <p:cNvCxnSpPr/>
          <p:nvPr/>
        </p:nvCxnSpPr>
        <p:spPr>
          <a:xfrm flipH="1">
            <a:off x="5723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7" name="Google Shape;3337;p17"/>
          <p:cNvCxnSpPr/>
          <p:nvPr/>
        </p:nvCxnSpPr>
        <p:spPr>
          <a:xfrm flipH="1">
            <a:off x="4961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8" name="Google Shape;3338;p17"/>
          <p:cNvCxnSpPr/>
          <p:nvPr/>
        </p:nvCxnSpPr>
        <p:spPr>
          <a:xfrm flipH="1">
            <a:off x="4229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9" name="Google Shape;3339;p17"/>
          <p:cNvCxnSpPr/>
          <p:nvPr/>
        </p:nvCxnSpPr>
        <p:spPr>
          <a:xfrm flipH="1">
            <a:off x="3467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0" name="Google Shape;3340;p17"/>
          <p:cNvCxnSpPr/>
          <p:nvPr/>
        </p:nvCxnSpPr>
        <p:spPr>
          <a:xfrm flipH="1">
            <a:off x="2705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1" name="Google Shape;3341;p17"/>
          <p:cNvCxnSpPr/>
          <p:nvPr/>
        </p:nvCxnSpPr>
        <p:spPr>
          <a:xfrm>
            <a:off x="1219925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2" name="Google Shape;3342;p17"/>
          <p:cNvCxnSpPr/>
          <p:nvPr/>
        </p:nvCxnSpPr>
        <p:spPr>
          <a:xfrm>
            <a:off x="12199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3" name="Google Shape;3343;p17"/>
          <p:cNvCxnSpPr/>
          <p:nvPr/>
        </p:nvCxnSpPr>
        <p:spPr>
          <a:xfrm>
            <a:off x="12199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4" name="Google Shape;3344;p17"/>
          <p:cNvCxnSpPr/>
          <p:nvPr/>
        </p:nvCxnSpPr>
        <p:spPr>
          <a:xfrm flipH="1">
            <a:off x="11772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5" name="Google Shape;3345;p17"/>
          <p:cNvCxnSpPr/>
          <p:nvPr/>
        </p:nvCxnSpPr>
        <p:spPr>
          <a:xfrm flipH="1">
            <a:off x="11010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6" name="Google Shape;3346;p17"/>
          <p:cNvCxnSpPr/>
          <p:nvPr/>
        </p:nvCxnSpPr>
        <p:spPr>
          <a:xfrm flipH="1">
            <a:off x="10248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7" name="Google Shape;3347;p17"/>
          <p:cNvCxnSpPr/>
          <p:nvPr/>
        </p:nvCxnSpPr>
        <p:spPr>
          <a:xfrm flipH="1">
            <a:off x="9533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8" name="Google Shape;3348;p17"/>
          <p:cNvCxnSpPr/>
          <p:nvPr/>
        </p:nvCxnSpPr>
        <p:spPr>
          <a:xfrm flipH="1">
            <a:off x="8771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9" name="Google Shape;3349;p17"/>
          <p:cNvCxnSpPr/>
          <p:nvPr/>
        </p:nvCxnSpPr>
        <p:spPr>
          <a:xfrm flipH="1">
            <a:off x="8009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0" name="Google Shape;3350;p17"/>
          <p:cNvCxnSpPr/>
          <p:nvPr/>
        </p:nvCxnSpPr>
        <p:spPr>
          <a:xfrm flipH="1">
            <a:off x="715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1" name="Google Shape;3351;p17"/>
          <p:cNvCxnSpPr/>
          <p:nvPr/>
        </p:nvCxnSpPr>
        <p:spPr>
          <a:xfrm flipH="1">
            <a:off x="6515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2" name="Google Shape;3352;p17"/>
          <p:cNvCxnSpPr/>
          <p:nvPr/>
        </p:nvCxnSpPr>
        <p:spPr>
          <a:xfrm flipH="1">
            <a:off x="5799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3" name="Google Shape;3353;p17"/>
          <p:cNvCxnSpPr/>
          <p:nvPr/>
        </p:nvCxnSpPr>
        <p:spPr>
          <a:xfrm flipH="1">
            <a:off x="5037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4" name="Google Shape;3354;p17"/>
          <p:cNvCxnSpPr/>
          <p:nvPr/>
        </p:nvCxnSpPr>
        <p:spPr>
          <a:xfrm flipH="1">
            <a:off x="4275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5" name="Google Shape;3355;p17"/>
          <p:cNvCxnSpPr/>
          <p:nvPr/>
        </p:nvCxnSpPr>
        <p:spPr>
          <a:xfrm flipH="1">
            <a:off x="3543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6" name="Google Shape;3356;p17"/>
          <p:cNvCxnSpPr/>
          <p:nvPr/>
        </p:nvCxnSpPr>
        <p:spPr>
          <a:xfrm flipH="1">
            <a:off x="27812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7" name="Google Shape;3357;p17"/>
          <p:cNvCxnSpPr/>
          <p:nvPr/>
        </p:nvCxnSpPr>
        <p:spPr>
          <a:xfrm>
            <a:off x="11437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8" name="Google Shape;3358;p17"/>
          <p:cNvCxnSpPr/>
          <p:nvPr/>
        </p:nvCxnSpPr>
        <p:spPr>
          <a:xfrm>
            <a:off x="11437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9" name="Google Shape;3359;p17"/>
          <p:cNvCxnSpPr/>
          <p:nvPr/>
        </p:nvCxnSpPr>
        <p:spPr>
          <a:xfrm>
            <a:off x="11437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0" name="Google Shape;3360;p17"/>
          <p:cNvCxnSpPr/>
          <p:nvPr/>
        </p:nvCxnSpPr>
        <p:spPr>
          <a:xfrm flipH="1">
            <a:off x="11010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1" name="Google Shape;3361;p17"/>
          <p:cNvCxnSpPr/>
          <p:nvPr/>
        </p:nvCxnSpPr>
        <p:spPr>
          <a:xfrm flipH="1">
            <a:off x="10248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2" name="Google Shape;3362;p17"/>
          <p:cNvCxnSpPr/>
          <p:nvPr/>
        </p:nvCxnSpPr>
        <p:spPr>
          <a:xfrm flipH="1">
            <a:off x="9486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3" name="Google Shape;3363;p17"/>
          <p:cNvCxnSpPr/>
          <p:nvPr/>
        </p:nvCxnSpPr>
        <p:spPr>
          <a:xfrm flipH="1">
            <a:off x="8771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4" name="Google Shape;3364;p17"/>
          <p:cNvCxnSpPr/>
          <p:nvPr/>
        </p:nvCxnSpPr>
        <p:spPr>
          <a:xfrm flipH="1">
            <a:off x="8009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5" name="Google Shape;3365;p17"/>
          <p:cNvCxnSpPr/>
          <p:nvPr/>
        </p:nvCxnSpPr>
        <p:spPr>
          <a:xfrm flipH="1">
            <a:off x="7247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6" name="Google Shape;3366;p17"/>
          <p:cNvCxnSpPr/>
          <p:nvPr/>
        </p:nvCxnSpPr>
        <p:spPr>
          <a:xfrm flipH="1">
            <a:off x="639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7" name="Google Shape;3367;p17"/>
          <p:cNvCxnSpPr/>
          <p:nvPr/>
        </p:nvCxnSpPr>
        <p:spPr>
          <a:xfrm flipH="1">
            <a:off x="5753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8" name="Google Shape;3368;p17"/>
          <p:cNvCxnSpPr/>
          <p:nvPr/>
        </p:nvCxnSpPr>
        <p:spPr>
          <a:xfrm flipH="1">
            <a:off x="5037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9" name="Google Shape;3369;p17"/>
          <p:cNvCxnSpPr/>
          <p:nvPr/>
        </p:nvCxnSpPr>
        <p:spPr>
          <a:xfrm flipH="1">
            <a:off x="4275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0" name="Google Shape;3370;p17"/>
          <p:cNvCxnSpPr/>
          <p:nvPr/>
        </p:nvCxnSpPr>
        <p:spPr>
          <a:xfrm flipH="1">
            <a:off x="3513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1" name="Google Shape;3371;p17"/>
          <p:cNvCxnSpPr/>
          <p:nvPr/>
        </p:nvCxnSpPr>
        <p:spPr>
          <a:xfrm flipH="1">
            <a:off x="2781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2" name="Google Shape;3372;p17"/>
          <p:cNvCxnSpPr/>
          <p:nvPr/>
        </p:nvCxnSpPr>
        <p:spPr>
          <a:xfrm>
            <a:off x="10675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3" name="Google Shape;3373;p17"/>
          <p:cNvCxnSpPr/>
          <p:nvPr/>
        </p:nvCxnSpPr>
        <p:spPr>
          <a:xfrm>
            <a:off x="10675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4" name="Google Shape;3374;p17"/>
          <p:cNvCxnSpPr/>
          <p:nvPr/>
        </p:nvCxnSpPr>
        <p:spPr>
          <a:xfrm>
            <a:off x="10675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5" name="Google Shape;3375;p17"/>
          <p:cNvCxnSpPr/>
          <p:nvPr/>
        </p:nvCxnSpPr>
        <p:spPr>
          <a:xfrm flipH="1">
            <a:off x="10248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6" name="Google Shape;3376;p17"/>
          <p:cNvCxnSpPr/>
          <p:nvPr/>
        </p:nvCxnSpPr>
        <p:spPr>
          <a:xfrm flipH="1">
            <a:off x="9486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7" name="Google Shape;3377;p17"/>
          <p:cNvCxnSpPr/>
          <p:nvPr/>
        </p:nvCxnSpPr>
        <p:spPr>
          <a:xfrm flipH="1">
            <a:off x="8724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8" name="Google Shape;3378;p17"/>
          <p:cNvCxnSpPr/>
          <p:nvPr/>
        </p:nvCxnSpPr>
        <p:spPr>
          <a:xfrm flipH="1">
            <a:off x="8009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79" name="Google Shape;3379;p17"/>
          <p:cNvCxnSpPr/>
          <p:nvPr/>
        </p:nvCxnSpPr>
        <p:spPr>
          <a:xfrm flipH="1">
            <a:off x="7247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0" name="Google Shape;3380;p17"/>
          <p:cNvCxnSpPr/>
          <p:nvPr/>
        </p:nvCxnSpPr>
        <p:spPr>
          <a:xfrm flipH="1">
            <a:off x="6485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1" name="Google Shape;3381;p17"/>
          <p:cNvCxnSpPr/>
          <p:nvPr/>
        </p:nvCxnSpPr>
        <p:spPr>
          <a:xfrm flipH="1">
            <a:off x="562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2" name="Google Shape;3382;p17"/>
          <p:cNvCxnSpPr/>
          <p:nvPr/>
        </p:nvCxnSpPr>
        <p:spPr>
          <a:xfrm flipH="1">
            <a:off x="4991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3" name="Google Shape;3383;p17"/>
          <p:cNvCxnSpPr/>
          <p:nvPr/>
        </p:nvCxnSpPr>
        <p:spPr>
          <a:xfrm flipH="1">
            <a:off x="4275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4" name="Google Shape;3384;p17"/>
          <p:cNvCxnSpPr/>
          <p:nvPr/>
        </p:nvCxnSpPr>
        <p:spPr>
          <a:xfrm flipH="1">
            <a:off x="3513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5" name="Google Shape;3385;p17"/>
          <p:cNvCxnSpPr/>
          <p:nvPr/>
        </p:nvCxnSpPr>
        <p:spPr>
          <a:xfrm flipH="1">
            <a:off x="2751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6" name="Google Shape;3386;p17"/>
          <p:cNvCxnSpPr/>
          <p:nvPr/>
        </p:nvCxnSpPr>
        <p:spPr>
          <a:xfrm>
            <a:off x="9913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7" name="Google Shape;3387;p17"/>
          <p:cNvCxnSpPr/>
          <p:nvPr/>
        </p:nvCxnSpPr>
        <p:spPr>
          <a:xfrm>
            <a:off x="9913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8" name="Google Shape;3388;p17"/>
          <p:cNvCxnSpPr/>
          <p:nvPr/>
        </p:nvCxnSpPr>
        <p:spPr>
          <a:xfrm>
            <a:off x="9913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9" name="Google Shape;3389;p17"/>
          <p:cNvCxnSpPr/>
          <p:nvPr/>
        </p:nvCxnSpPr>
        <p:spPr>
          <a:xfrm flipH="1">
            <a:off x="9486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0" name="Google Shape;3390;p17"/>
          <p:cNvCxnSpPr/>
          <p:nvPr/>
        </p:nvCxnSpPr>
        <p:spPr>
          <a:xfrm flipH="1">
            <a:off x="8724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1" name="Google Shape;3391;p17"/>
          <p:cNvCxnSpPr/>
          <p:nvPr/>
        </p:nvCxnSpPr>
        <p:spPr>
          <a:xfrm flipH="1">
            <a:off x="7962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2" name="Google Shape;3392;p17"/>
          <p:cNvCxnSpPr/>
          <p:nvPr/>
        </p:nvCxnSpPr>
        <p:spPr>
          <a:xfrm flipH="1">
            <a:off x="7247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3" name="Google Shape;3393;p17"/>
          <p:cNvCxnSpPr/>
          <p:nvPr/>
        </p:nvCxnSpPr>
        <p:spPr>
          <a:xfrm flipH="1">
            <a:off x="6485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4" name="Google Shape;3394;p17"/>
          <p:cNvCxnSpPr/>
          <p:nvPr/>
        </p:nvCxnSpPr>
        <p:spPr>
          <a:xfrm flipH="1">
            <a:off x="5723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5" name="Google Shape;3395;p17"/>
          <p:cNvCxnSpPr/>
          <p:nvPr/>
        </p:nvCxnSpPr>
        <p:spPr>
          <a:xfrm flipH="1">
            <a:off x="4867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6" name="Google Shape;3396;p17"/>
          <p:cNvCxnSpPr/>
          <p:nvPr/>
        </p:nvCxnSpPr>
        <p:spPr>
          <a:xfrm flipH="1">
            <a:off x="4229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7" name="Google Shape;3397;p17"/>
          <p:cNvCxnSpPr/>
          <p:nvPr/>
        </p:nvCxnSpPr>
        <p:spPr>
          <a:xfrm flipH="1">
            <a:off x="3513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8" name="Google Shape;3398;p17"/>
          <p:cNvCxnSpPr/>
          <p:nvPr/>
        </p:nvCxnSpPr>
        <p:spPr>
          <a:xfrm flipH="1">
            <a:off x="2751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9" name="Google Shape;3399;p17"/>
          <p:cNvCxnSpPr/>
          <p:nvPr/>
        </p:nvCxnSpPr>
        <p:spPr>
          <a:xfrm>
            <a:off x="13675759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0" name="Google Shape;3400;p17"/>
          <p:cNvCxnSpPr/>
          <p:nvPr/>
        </p:nvCxnSpPr>
        <p:spPr>
          <a:xfrm>
            <a:off x="12928176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1" name="Google Shape;3401;p17"/>
          <p:cNvCxnSpPr/>
          <p:nvPr/>
        </p:nvCxnSpPr>
        <p:spPr>
          <a:xfrm>
            <a:off x="12180593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2" name="Google Shape;3402;p17"/>
          <p:cNvCxnSpPr/>
          <p:nvPr/>
        </p:nvCxnSpPr>
        <p:spPr>
          <a:xfrm>
            <a:off x="11432986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3" name="Google Shape;3403;p17"/>
          <p:cNvCxnSpPr/>
          <p:nvPr/>
        </p:nvCxnSpPr>
        <p:spPr>
          <a:xfrm>
            <a:off x="1068542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4" name="Google Shape;3404;p17"/>
          <p:cNvCxnSpPr/>
          <p:nvPr/>
        </p:nvCxnSpPr>
        <p:spPr>
          <a:xfrm>
            <a:off x="9937837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5" name="Google Shape;3405;p17"/>
          <p:cNvCxnSpPr/>
          <p:nvPr/>
        </p:nvCxnSpPr>
        <p:spPr>
          <a:xfrm>
            <a:off x="12928176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6" name="Google Shape;3406;p17"/>
          <p:cNvCxnSpPr/>
          <p:nvPr/>
        </p:nvCxnSpPr>
        <p:spPr>
          <a:xfrm>
            <a:off x="12180593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7" name="Google Shape;3407;p17"/>
          <p:cNvCxnSpPr/>
          <p:nvPr/>
        </p:nvCxnSpPr>
        <p:spPr>
          <a:xfrm>
            <a:off x="11432986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8" name="Google Shape;3408;p17"/>
          <p:cNvCxnSpPr/>
          <p:nvPr/>
        </p:nvCxnSpPr>
        <p:spPr>
          <a:xfrm>
            <a:off x="1068542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9" name="Google Shape;3409;p17"/>
          <p:cNvCxnSpPr/>
          <p:nvPr/>
        </p:nvCxnSpPr>
        <p:spPr>
          <a:xfrm>
            <a:off x="9937837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0" name="Google Shape;3410;p17"/>
          <p:cNvCxnSpPr/>
          <p:nvPr/>
        </p:nvCxnSpPr>
        <p:spPr>
          <a:xfrm>
            <a:off x="12180593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1" name="Google Shape;3411;p17"/>
          <p:cNvCxnSpPr/>
          <p:nvPr/>
        </p:nvCxnSpPr>
        <p:spPr>
          <a:xfrm>
            <a:off x="11432986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2" name="Google Shape;3412;p17"/>
          <p:cNvCxnSpPr/>
          <p:nvPr/>
        </p:nvCxnSpPr>
        <p:spPr>
          <a:xfrm>
            <a:off x="1068542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3" name="Google Shape;3413;p17"/>
          <p:cNvCxnSpPr/>
          <p:nvPr/>
        </p:nvCxnSpPr>
        <p:spPr>
          <a:xfrm>
            <a:off x="9937837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4" name="Google Shape;3414;p17"/>
          <p:cNvCxnSpPr/>
          <p:nvPr/>
        </p:nvCxnSpPr>
        <p:spPr>
          <a:xfrm>
            <a:off x="11432986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5" name="Google Shape;3415;p17"/>
          <p:cNvCxnSpPr/>
          <p:nvPr/>
        </p:nvCxnSpPr>
        <p:spPr>
          <a:xfrm>
            <a:off x="1068542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6" name="Google Shape;3416;p17"/>
          <p:cNvCxnSpPr/>
          <p:nvPr/>
        </p:nvCxnSpPr>
        <p:spPr>
          <a:xfrm>
            <a:off x="9937837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7" name="Google Shape;3417;p17"/>
          <p:cNvCxnSpPr/>
          <p:nvPr/>
        </p:nvCxnSpPr>
        <p:spPr>
          <a:xfrm>
            <a:off x="1068542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8" name="Google Shape;3418;p17"/>
          <p:cNvCxnSpPr/>
          <p:nvPr/>
        </p:nvCxnSpPr>
        <p:spPr>
          <a:xfrm>
            <a:off x="9937837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19" name="Google Shape;3419;p17"/>
          <p:cNvSpPr/>
          <p:nvPr/>
        </p:nvSpPr>
        <p:spPr>
          <a:xfrm>
            <a:off x="7094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0" name="Google Shape;3420;p17"/>
          <p:cNvSpPr/>
          <p:nvPr/>
        </p:nvSpPr>
        <p:spPr>
          <a:xfrm>
            <a:off x="7856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1" name="Google Shape;3421;p17"/>
          <p:cNvSpPr/>
          <p:nvPr/>
        </p:nvSpPr>
        <p:spPr>
          <a:xfrm>
            <a:off x="8618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17"/>
          <p:cNvSpPr/>
          <p:nvPr/>
        </p:nvSpPr>
        <p:spPr>
          <a:xfrm>
            <a:off x="938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3" name="Google Shape;3423;p17"/>
          <p:cNvSpPr/>
          <p:nvPr/>
        </p:nvSpPr>
        <p:spPr>
          <a:xfrm>
            <a:off x="10096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17"/>
          <p:cNvSpPr/>
          <p:nvPr/>
        </p:nvSpPr>
        <p:spPr>
          <a:xfrm>
            <a:off x="10858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5" name="Google Shape;3425;p17"/>
          <p:cNvSpPr/>
          <p:nvPr/>
        </p:nvSpPr>
        <p:spPr>
          <a:xfrm>
            <a:off x="11620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6" name="Google Shape;3426;p17"/>
          <p:cNvSpPr/>
          <p:nvPr/>
        </p:nvSpPr>
        <p:spPr>
          <a:xfrm>
            <a:off x="12352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17"/>
          <p:cNvSpPr/>
          <p:nvPr/>
        </p:nvSpPr>
        <p:spPr>
          <a:xfrm>
            <a:off x="560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7" name="Google Shape;3427;p17"/>
          <p:cNvSpPr/>
          <p:nvPr/>
        </p:nvSpPr>
        <p:spPr>
          <a:xfrm>
            <a:off x="6362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8" name="Google Shape;3428;p17"/>
          <p:cNvCxnSpPr>
            <a:stCxn id="2772" idx="4"/>
            <a:endCxn id="3427" idx="0"/>
          </p:cNvCxnSpPr>
          <p:nvPr/>
        </p:nvCxnSpPr>
        <p:spPr>
          <a:xfrm>
            <a:off x="201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9" name="Google Shape;3429;p17"/>
          <p:cNvCxnSpPr>
            <a:stCxn id="2772" idx="4"/>
            <a:endCxn id="3419" idx="0"/>
          </p:cNvCxnSpPr>
          <p:nvPr/>
        </p:nvCxnSpPr>
        <p:spPr>
          <a:xfrm>
            <a:off x="201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0" name="Google Shape;3430;p17"/>
          <p:cNvCxnSpPr>
            <a:stCxn id="2772" idx="4"/>
            <a:endCxn id="3420" idx="0"/>
          </p:cNvCxnSpPr>
          <p:nvPr/>
        </p:nvCxnSpPr>
        <p:spPr>
          <a:xfrm>
            <a:off x="201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1" name="Google Shape;3431;p17"/>
          <p:cNvCxnSpPr>
            <a:stCxn id="2772" idx="4"/>
            <a:endCxn id="3421" idx="0"/>
          </p:cNvCxnSpPr>
          <p:nvPr/>
        </p:nvCxnSpPr>
        <p:spPr>
          <a:xfrm>
            <a:off x="201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2" name="Google Shape;3432;p17"/>
          <p:cNvCxnSpPr>
            <a:stCxn id="2772" idx="4"/>
            <a:endCxn id="3422" idx="0"/>
          </p:cNvCxnSpPr>
          <p:nvPr/>
        </p:nvCxnSpPr>
        <p:spPr>
          <a:xfrm>
            <a:off x="2019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3" name="Google Shape;3433;p17"/>
          <p:cNvCxnSpPr>
            <a:stCxn id="2772" idx="4"/>
            <a:endCxn id="3423" idx="0"/>
          </p:cNvCxnSpPr>
          <p:nvPr/>
        </p:nvCxnSpPr>
        <p:spPr>
          <a:xfrm>
            <a:off x="2019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4" name="Google Shape;3434;p17"/>
          <p:cNvCxnSpPr>
            <a:stCxn id="2772" idx="4"/>
            <a:endCxn id="3424" idx="0"/>
          </p:cNvCxnSpPr>
          <p:nvPr/>
        </p:nvCxnSpPr>
        <p:spPr>
          <a:xfrm>
            <a:off x="2019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5" name="Google Shape;3435;p17"/>
          <p:cNvCxnSpPr>
            <a:stCxn id="2772" idx="4"/>
            <a:endCxn id="3425" idx="0"/>
          </p:cNvCxnSpPr>
          <p:nvPr/>
        </p:nvCxnSpPr>
        <p:spPr>
          <a:xfrm>
            <a:off x="2019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6" name="Google Shape;3436;p17"/>
          <p:cNvCxnSpPr>
            <a:stCxn id="2772" idx="4"/>
            <a:endCxn id="3426" idx="0"/>
          </p:cNvCxnSpPr>
          <p:nvPr/>
        </p:nvCxnSpPr>
        <p:spPr>
          <a:xfrm>
            <a:off x="20193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7" name="Google Shape;3437;p17"/>
          <p:cNvCxnSpPr/>
          <p:nvPr/>
        </p:nvCxnSpPr>
        <p:spPr>
          <a:xfrm>
            <a:off x="2781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8" name="Google Shape;3438;p17"/>
          <p:cNvCxnSpPr/>
          <p:nvPr/>
        </p:nvCxnSpPr>
        <p:spPr>
          <a:xfrm>
            <a:off x="2781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9" name="Google Shape;3439;p17"/>
          <p:cNvCxnSpPr/>
          <p:nvPr/>
        </p:nvCxnSpPr>
        <p:spPr>
          <a:xfrm>
            <a:off x="2781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0" name="Google Shape;3440;p17"/>
          <p:cNvCxnSpPr/>
          <p:nvPr/>
        </p:nvCxnSpPr>
        <p:spPr>
          <a:xfrm>
            <a:off x="2781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1" name="Google Shape;3441;p17"/>
          <p:cNvCxnSpPr/>
          <p:nvPr/>
        </p:nvCxnSpPr>
        <p:spPr>
          <a:xfrm>
            <a:off x="2781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2" name="Google Shape;3442;p17"/>
          <p:cNvCxnSpPr/>
          <p:nvPr/>
        </p:nvCxnSpPr>
        <p:spPr>
          <a:xfrm>
            <a:off x="2781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3" name="Google Shape;3443;p17"/>
          <p:cNvCxnSpPr/>
          <p:nvPr/>
        </p:nvCxnSpPr>
        <p:spPr>
          <a:xfrm>
            <a:off x="2781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4" name="Google Shape;3444;p17"/>
          <p:cNvCxnSpPr/>
          <p:nvPr/>
        </p:nvCxnSpPr>
        <p:spPr>
          <a:xfrm>
            <a:off x="2781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5" name="Google Shape;3445;p17"/>
          <p:cNvCxnSpPr/>
          <p:nvPr/>
        </p:nvCxnSpPr>
        <p:spPr>
          <a:xfrm>
            <a:off x="2781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6" name="Google Shape;3446;p17"/>
          <p:cNvCxnSpPr/>
          <p:nvPr/>
        </p:nvCxnSpPr>
        <p:spPr>
          <a:xfrm>
            <a:off x="3543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7" name="Google Shape;3447;p17"/>
          <p:cNvCxnSpPr/>
          <p:nvPr/>
        </p:nvCxnSpPr>
        <p:spPr>
          <a:xfrm>
            <a:off x="3543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8" name="Google Shape;3448;p17"/>
          <p:cNvCxnSpPr/>
          <p:nvPr/>
        </p:nvCxnSpPr>
        <p:spPr>
          <a:xfrm>
            <a:off x="3543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9" name="Google Shape;3449;p17"/>
          <p:cNvCxnSpPr/>
          <p:nvPr/>
        </p:nvCxnSpPr>
        <p:spPr>
          <a:xfrm>
            <a:off x="3543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0" name="Google Shape;3450;p17"/>
          <p:cNvCxnSpPr/>
          <p:nvPr/>
        </p:nvCxnSpPr>
        <p:spPr>
          <a:xfrm>
            <a:off x="3543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1" name="Google Shape;3451;p17"/>
          <p:cNvCxnSpPr/>
          <p:nvPr/>
        </p:nvCxnSpPr>
        <p:spPr>
          <a:xfrm>
            <a:off x="3543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2" name="Google Shape;3452;p17"/>
          <p:cNvCxnSpPr/>
          <p:nvPr/>
        </p:nvCxnSpPr>
        <p:spPr>
          <a:xfrm>
            <a:off x="3543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3" name="Google Shape;3453;p17"/>
          <p:cNvCxnSpPr/>
          <p:nvPr/>
        </p:nvCxnSpPr>
        <p:spPr>
          <a:xfrm>
            <a:off x="3543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4" name="Google Shape;3454;p17"/>
          <p:cNvCxnSpPr/>
          <p:nvPr/>
        </p:nvCxnSpPr>
        <p:spPr>
          <a:xfrm>
            <a:off x="4305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5" name="Google Shape;3455;p17"/>
          <p:cNvCxnSpPr/>
          <p:nvPr/>
        </p:nvCxnSpPr>
        <p:spPr>
          <a:xfrm>
            <a:off x="4305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6" name="Google Shape;3456;p17"/>
          <p:cNvCxnSpPr/>
          <p:nvPr/>
        </p:nvCxnSpPr>
        <p:spPr>
          <a:xfrm>
            <a:off x="4305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7" name="Google Shape;3457;p17"/>
          <p:cNvCxnSpPr/>
          <p:nvPr/>
        </p:nvCxnSpPr>
        <p:spPr>
          <a:xfrm>
            <a:off x="4305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8" name="Google Shape;3458;p17"/>
          <p:cNvCxnSpPr/>
          <p:nvPr/>
        </p:nvCxnSpPr>
        <p:spPr>
          <a:xfrm>
            <a:off x="4305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9" name="Google Shape;3459;p17"/>
          <p:cNvCxnSpPr/>
          <p:nvPr/>
        </p:nvCxnSpPr>
        <p:spPr>
          <a:xfrm>
            <a:off x="4305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0" name="Google Shape;3460;p17"/>
          <p:cNvCxnSpPr/>
          <p:nvPr/>
        </p:nvCxnSpPr>
        <p:spPr>
          <a:xfrm>
            <a:off x="4305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1" name="Google Shape;3461;p17"/>
          <p:cNvCxnSpPr/>
          <p:nvPr/>
        </p:nvCxnSpPr>
        <p:spPr>
          <a:xfrm>
            <a:off x="5067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2" name="Google Shape;3462;p17"/>
          <p:cNvCxnSpPr/>
          <p:nvPr/>
        </p:nvCxnSpPr>
        <p:spPr>
          <a:xfrm>
            <a:off x="5067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3" name="Google Shape;3463;p17"/>
          <p:cNvCxnSpPr/>
          <p:nvPr/>
        </p:nvCxnSpPr>
        <p:spPr>
          <a:xfrm>
            <a:off x="5067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4" name="Google Shape;3464;p17"/>
          <p:cNvCxnSpPr/>
          <p:nvPr/>
        </p:nvCxnSpPr>
        <p:spPr>
          <a:xfrm>
            <a:off x="5067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5" name="Google Shape;3465;p17"/>
          <p:cNvCxnSpPr/>
          <p:nvPr/>
        </p:nvCxnSpPr>
        <p:spPr>
          <a:xfrm>
            <a:off x="5067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6" name="Google Shape;3466;p17"/>
          <p:cNvCxnSpPr/>
          <p:nvPr/>
        </p:nvCxnSpPr>
        <p:spPr>
          <a:xfrm>
            <a:off x="5067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7" name="Google Shape;3467;p17"/>
          <p:cNvCxnSpPr/>
          <p:nvPr/>
        </p:nvCxnSpPr>
        <p:spPr>
          <a:xfrm>
            <a:off x="582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8" name="Google Shape;3468;p17"/>
          <p:cNvCxnSpPr/>
          <p:nvPr/>
        </p:nvCxnSpPr>
        <p:spPr>
          <a:xfrm>
            <a:off x="582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9" name="Google Shape;3469;p17"/>
          <p:cNvCxnSpPr/>
          <p:nvPr/>
        </p:nvCxnSpPr>
        <p:spPr>
          <a:xfrm>
            <a:off x="582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0" name="Google Shape;3470;p17"/>
          <p:cNvCxnSpPr/>
          <p:nvPr/>
        </p:nvCxnSpPr>
        <p:spPr>
          <a:xfrm>
            <a:off x="582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1" name="Google Shape;3471;p17"/>
          <p:cNvCxnSpPr/>
          <p:nvPr/>
        </p:nvCxnSpPr>
        <p:spPr>
          <a:xfrm>
            <a:off x="582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2" name="Google Shape;3472;p17"/>
          <p:cNvCxnSpPr/>
          <p:nvPr/>
        </p:nvCxnSpPr>
        <p:spPr>
          <a:xfrm>
            <a:off x="6515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3" name="Google Shape;3473;p17"/>
          <p:cNvCxnSpPr/>
          <p:nvPr/>
        </p:nvCxnSpPr>
        <p:spPr>
          <a:xfrm>
            <a:off x="6515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4" name="Google Shape;3474;p17"/>
          <p:cNvCxnSpPr/>
          <p:nvPr/>
        </p:nvCxnSpPr>
        <p:spPr>
          <a:xfrm>
            <a:off x="6515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5" name="Google Shape;3475;p17"/>
          <p:cNvCxnSpPr/>
          <p:nvPr/>
        </p:nvCxnSpPr>
        <p:spPr>
          <a:xfrm>
            <a:off x="65151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6" name="Google Shape;3476;p17"/>
          <p:cNvCxnSpPr/>
          <p:nvPr/>
        </p:nvCxnSpPr>
        <p:spPr>
          <a:xfrm>
            <a:off x="7277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7" name="Google Shape;3477;p17"/>
          <p:cNvCxnSpPr/>
          <p:nvPr/>
        </p:nvCxnSpPr>
        <p:spPr>
          <a:xfrm>
            <a:off x="7277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8" name="Google Shape;3478;p17"/>
          <p:cNvCxnSpPr/>
          <p:nvPr/>
        </p:nvCxnSpPr>
        <p:spPr>
          <a:xfrm>
            <a:off x="7277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9" name="Google Shape;3479;p17"/>
          <p:cNvCxnSpPr/>
          <p:nvPr/>
        </p:nvCxnSpPr>
        <p:spPr>
          <a:xfrm>
            <a:off x="8039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0" name="Google Shape;3480;p17"/>
          <p:cNvCxnSpPr/>
          <p:nvPr/>
        </p:nvCxnSpPr>
        <p:spPr>
          <a:xfrm>
            <a:off x="8039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1" name="Google Shape;3481;p17"/>
          <p:cNvCxnSpPr/>
          <p:nvPr/>
        </p:nvCxnSpPr>
        <p:spPr>
          <a:xfrm>
            <a:off x="8801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2" name="Google Shape;3482;p17"/>
          <p:cNvCxnSpPr>
            <a:stCxn id="2773" idx="4"/>
            <a:endCxn id="2777" idx="0"/>
          </p:cNvCxnSpPr>
          <p:nvPr/>
        </p:nvCxnSpPr>
        <p:spPr>
          <a:xfrm>
            <a:off x="2781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3" name="Google Shape;3483;p17"/>
          <p:cNvCxnSpPr>
            <a:stCxn id="2721" idx="4"/>
            <a:endCxn id="2777" idx="0"/>
          </p:cNvCxnSpPr>
          <p:nvPr/>
        </p:nvCxnSpPr>
        <p:spPr>
          <a:xfrm>
            <a:off x="3513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4" name="Google Shape;3484;p17"/>
          <p:cNvCxnSpPr>
            <a:stCxn id="2757" idx="4"/>
            <a:endCxn id="2777" idx="0"/>
          </p:cNvCxnSpPr>
          <p:nvPr/>
        </p:nvCxnSpPr>
        <p:spPr>
          <a:xfrm>
            <a:off x="4275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5" name="Google Shape;3485;p17"/>
          <p:cNvCxnSpPr>
            <a:stCxn id="2758" idx="4"/>
            <a:endCxn id="2777" idx="0"/>
          </p:cNvCxnSpPr>
          <p:nvPr/>
        </p:nvCxnSpPr>
        <p:spPr>
          <a:xfrm>
            <a:off x="5037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6" name="Google Shape;3486;p17"/>
          <p:cNvCxnSpPr>
            <a:stCxn id="2759" idx="4"/>
            <a:endCxn id="2777" idx="0"/>
          </p:cNvCxnSpPr>
          <p:nvPr/>
        </p:nvCxnSpPr>
        <p:spPr>
          <a:xfrm flipH="1">
            <a:off x="57762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7" name="Google Shape;3487;p17"/>
          <p:cNvCxnSpPr>
            <a:stCxn id="2760" idx="4"/>
            <a:endCxn id="2777" idx="0"/>
          </p:cNvCxnSpPr>
          <p:nvPr/>
        </p:nvCxnSpPr>
        <p:spPr>
          <a:xfrm flipH="1">
            <a:off x="5776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8" name="Google Shape;3488;p17"/>
          <p:cNvCxnSpPr>
            <a:stCxn id="2761" idx="4"/>
            <a:endCxn id="2777" idx="0"/>
          </p:cNvCxnSpPr>
          <p:nvPr/>
        </p:nvCxnSpPr>
        <p:spPr>
          <a:xfrm flipH="1">
            <a:off x="5776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9" name="Google Shape;3489;p17"/>
          <p:cNvCxnSpPr>
            <a:stCxn id="2762" idx="4"/>
            <a:endCxn id="2777" idx="0"/>
          </p:cNvCxnSpPr>
          <p:nvPr/>
        </p:nvCxnSpPr>
        <p:spPr>
          <a:xfrm flipH="1">
            <a:off x="57762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0" name="Google Shape;3490;p17"/>
          <p:cNvCxnSpPr>
            <a:stCxn id="2763" idx="4"/>
            <a:endCxn id="2777" idx="0"/>
          </p:cNvCxnSpPr>
          <p:nvPr/>
        </p:nvCxnSpPr>
        <p:spPr>
          <a:xfrm flipH="1">
            <a:off x="57762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1" name="Google Shape;3491;p17"/>
          <p:cNvCxnSpPr>
            <a:stCxn id="2721" idx="4"/>
            <a:endCxn id="3427" idx="0"/>
          </p:cNvCxnSpPr>
          <p:nvPr/>
        </p:nvCxnSpPr>
        <p:spPr>
          <a:xfrm>
            <a:off x="35133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2" name="Google Shape;3492;p17"/>
          <p:cNvCxnSpPr>
            <a:stCxn id="2757" idx="4"/>
            <a:endCxn id="3427" idx="0"/>
          </p:cNvCxnSpPr>
          <p:nvPr/>
        </p:nvCxnSpPr>
        <p:spPr>
          <a:xfrm>
            <a:off x="4275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3" name="Google Shape;3493;p17"/>
          <p:cNvCxnSpPr>
            <a:stCxn id="2758" idx="4"/>
            <a:endCxn id="3427" idx="0"/>
          </p:cNvCxnSpPr>
          <p:nvPr/>
        </p:nvCxnSpPr>
        <p:spPr>
          <a:xfrm>
            <a:off x="5037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4" name="Google Shape;3494;p17"/>
          <p:cNvCxnSpPr>
            <a:stCxn id="2759" idx="4"/>
            <a:endCxn id="3427" idx="0"/>
          </p:cNvCxnSpPr>
          <p:nvPr/>
        </p:nvCxnSpPr>
        <p:spPr>
          <a:xfrm>
            <a:off x="5799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5" name="Google Shape;3495;p17"/>
          <p:cNvCxnSpPr>
            <a:stCxn id="2760" idx="4"/>
            <a:endCxn id="3427" idx="0"/>
          </p:cNvCxnSpPr>
          <p:nvPr/>
        </p:nvCxnSpPr>
        <p:spPr>
          <a:xfrm>
            <a:off x="6515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6" name="Google Shape;3496;p17"/>
          <p:cNvCxnSpPr>
            <a:stCxn id="2761" idx="4"/>
            <a:endCxn id="3427" idx="0"/>
          </p:cNvCxnSpPr>
          <p:nvPr/>
        </p:nvCxnSpPr>
        <p:spPr>
          <a:xfrm flipH="1">
            <a:off x="6538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7" name="Google Shape;3497;p17"/>
          <p:cNvCxnSpPr>
            <a:stCxn id="2762" idx="4"/>
            <a:endCxn id="3427" idx="0"/>
          </p:cNvCxnSpPr>
          <p:nvPr/>
        </p:nvCxnSpPr>
        <p:spPr>
          <a:xfrm flipH="1">
            <a:off x="6538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8" name="Google Shape;3498;p17"/>
          <p:cNvCxnSpPr>
            <a:stCxn id="2763" idx="4"/>
            <a:endCxn id="3427" idx="0"/>
          </p:cNvCxnSpPr>
          <p:nvPr/>
        </p:nvCxnSpPr>
        <p:spPr>
          <a:xfrm flipH="1">
            <a:off x="65382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99" name="Google Shape;3499;p17"/>
          <p:cNvCxnSpPr>
            <a:stCxn id="2757" idx="4"/>
            <a:endCxn id="3419" idx="0"/>
          </p:cNvCxnSpPr>
          <p:nvPr/>
        </p:nvCxnSpPr>
        <p:spPr>
          <a:xfrm>
            <a:off x="4275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0" name="Google Shape;3500;p17"/>
          <p:cNvCxnSpPr>
            <a:stCxn id="2758" idx="4"/>
            <a:endCxn id="3419" idx="0"/>
          </p:cNvCxnSpPr>
          <p:nvPr/>
        </p:nvCxnSpPr>
        <p:spPr>
          <a:xfrm>
            <a:off x="5037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1" name="Google Shape;3501;p17"/>
          <p:cNvCxnSpPr>
            <a:stCxn id="2759" idx="4"/>
            <a:endCxn id="3419" idx="0"/>
          </p:cNvCxnSpPr>
          <p:nvPr/>
        </p:nvCxnSpPr>
        <p:spPr>
          <a:xfrm>
            <a:off x="57993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2" name="Google Shape;3502;p17"/>
          <p:cNvCxnSpPr>
            <a:stCxn id="2760" idx="4"/>
            <a:endCxn id="3419" idx="0"/>
          </p:cNvCxnSpPr>
          <p:nvPr/>
        </p:nvCxnSpPr>
        <p:spPr>
          <a:xfrm>
            <a:off x="6515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3" name="Google Shape;3503;p17"/>
          <p:cNvCxnSpPr>
            <a:stCxn id="2761" idx="4"/>
            <a:endCxn id="3419" idx="0"/>
          </p:cNvCxnSpPr>
          <p:nvPr/>
        </p:nvCxnSpPr>
        <p:spPr>
          <a:xfrm flipH="1">
            <a:off x="7270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4" name="Google Shape;3504;p17"/>
          <p:cNvCxnSpPr>
            <a:stCxn id="2762" idx="4"/>
            <a:endCxn id="3419" idx="0"/>
          </p:cNvCxnSpPr>
          <p:nvPr/>
        </p:nvCxnSpPr>
        <p:spPr>
          <a:xfrm flipH="1">
            <a:off x="72702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5" name="Google Shape;3505;p17"/>
          <p:cNvCxnSpPr>
            <a:stCxn id="2763" idx="4"/>
            <a:endCxn id="3419" idx="0"/>
          </p:cNvCxnSpPr>
          <p:nvPr/>
        </p:nvCxnSpPr>
        <p:spPr>
          <a:xfrm flipH="1">
            <a:off x="7270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6" name="Google Shape;3506;p17"/>
          <p:cNvCxnSpPr>
            <a:stCxn id="2758" idx="4"/>
            <a:endCxn id="3420" idx="0"/>
          </p:cNvCxnSpPr>
          <p:nvPr/>
        </p:nvCxnSpPr>
        <p:spPr>
          <a:xfrm>
            <a:off x="5037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7" name="Google Shape;3507;p17"/>
          <p:cNvCxnSpPr>
            <a:stCxn id="2759" idx="4"/>
            <a:endCxn id="3420" idx="0"/>
          </p:cNvCxnSpPr>
          <p:nvPr/>
        </p:nvCxnSpPr>
        <p:spPr>
          <a:xfrm>
            <a:off x="5799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8" name="Google Shape;3508;p17"/>
          <p:cNvCxnSpPr>
            <a:stCxn id="2760" idx="4"/>
            <a:endCxn id="3420" idx="0"/>
          </p:cNvCxnSpPr>
          <p:nvPr/>
        </p:nvCxnSpPr>
        <p:spPr>
          <a:xfrm>
            <a:off x="6515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9" name="Google Shape;3509;p17"/>
          <p:cNvCxnSpPr>
            <a:stCxn id="2761" idx="4"/>
            <a:endCxn id="3420" idx="0"/>
          </p:cNvCxnSpPr>
          <p:nvPr/>
        </p:nvCxnSpPr>
        <p:spPr>
          <a:xfrm>
            <a:off x="7277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0" name="Google Shape;3510;p17"/>
          <p:cNvCxnSpPr>
            <a:stCxn id="2762" idx="4"/>
            <a:endCxn id="3420" idx="0"/>
          </p:cNvCxnSpPr>
          <p:nvPr/>
        </p:nvCxnSpPr>
        <p:spPr>
          <a:xfrm flipH="1">
            <a:off x="8032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1" name="Google Shape;3511;p17"/>
          <p:cNvCxnSpPr>
            <a:stCxn id="2763" idx="4"/>
            <a:endCxn id="3420" idx="0"/>
          </p:cNvCxnSpPr>
          <p:nvPr/>
        </p:nvCxnSpPr>
        <p:spPr>
          <a:xfrm flipH="1">
            <a:off x="8032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2" name="Google Shape;3512;p17"/>
          <p:cNvCxnSpPr>
            <a:stCxn id="2759" idx="4"/>
            <a:endCxn id="3421" idx="0"/>
          </p:cNvCxnSpPr>
          <p:nvPr/>
        </p:nvCxnSpPr>
        <p:spPr>
          <a:xfrm>
            <a:off x="5799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3" name="Google Shape;3513;p17"/>
          <p:cNvCxnSpPr>
            <a:stCxn id="2760" idx="4"/>
            <a:endCxn id="3421" idx="0"/>
          </p:cNvCxnSpPr>
          <p:nvPr/>
        </p:nvCxnSpPr>
        <p:spPr>
          <a:xfrm>
            <a:off x="6515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4" name="Google Shape;3514;p17"/>
          <p:cNvCxnSpPr>
            <a:stCxn id="2761" idx="4"/>
            <a:endCxn id="3421" idx="0"/>
          </p:cNvCxnSpPr>
          <p:nvPr/>
        </p:nvCxnSpPr>
        <p:spPr>
          <a:xfrm>
            <a:off x="7277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5" name="Google Shape;3515;p17"/>
          <p:cNvCxnSpPr>
            <a:stCxn id="2762" idx="4"/>
            <a:endCxn id="3421" idx="0"/>
          </p:cNvCxnSpPr>
          <p:nvPr/>
        </p:nvCxnSpPr>
        <p:spPr>
          <a:xfrm>
            <a:off x="8039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6" name="Google Shape;3516;p17"/>
          <p:cNvCxnSpPr>
            <a:stCxn id="2763" idx="4"/>
            <a:endCxn id="3421" idx="0"/>
          </p:cNvCxnSpPr>
          <p:nvPr/>
        </p:nvCxnSpPr>
        <p:spPr>
          <a:xfrm>
            <a:off x="8771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7" name="Google Shape;3517;p17"/>
          <p:cNvCxnSpPr>
            <a:stCxn id="2760" idx="4"/>
            <a:endCxn id="3422" idx="0"/>
          </p:cNvCxnSpPr>
          <p:nvPr/>
        </p:nvCxnSpPr>
        <p:spPr>
          <a:xfrm>
            <a:off x="65151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8" name="Google Shape;3518;p17"/>
          <p:cNvCxnSpPr>
            <a:stCxn id="2761" idx="4"/>
            <a:endCxn id="3422" idx="0"/>
          </p:cNvCxnSpPr>
          <p:nvPr/>
        </p:nvCxnSpPr>
        <p:spPr>
          <a:xfrm>
            <a:off x="7277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19" name="Google Shape;3519;p17"/>
          <p:cNvCxnSpPr>
            <a:stCxn id="2762" idx="4"/>
            <a:endCxn id="3422" idx="0"/>
          </p:cNvCxnSpPr>
          <p:nvPr/>
        </p:nvCxnSpPr>
        <p:spPr>
          <a:xfrm>
            <a:off x="8039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0" name="Google Shape;3520;p17"/>
          <p:cNvCxnSpPr>
            <a:stCxn id="2763" idx="4"/>
            <a:endCxn id="3422" idx="0"/>
          </p:cNvCxnSpPr>
          <p:nvPr/>
        </p:nvCxnSpPr>
        <p:spPr>
          <a:xfrm>
            <a:off x="87711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1" name="Google Shape;3521;p17"/>
          <p:cNvCxnSpPr>
            <a:stCxn id="2761" idx="4"/>
            <a:endCxn id="3423" idx="0"/>
          </p:cNvCxnSpPr>
          <p:nvPr/>
        </p:nvCxnSpPr>
        <p:spPr>
          <a:xfrm>
            <a:off x="7277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2" name="Google Shape;3522;p17"/>
          <p:cNvCxnSpPr>
            <a:stCxn id="2762" idx="4"/>
            <a:endCxn id="3423" idx="0"/>
          </p:cNvCxnSpPr>
          <p:nvPr/>
        </p:nvCxnSpPr>
        <p:spPr>
          <a:xfrm>
            <a:off x="80391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3" name="Google Shape;3523;p17"/>
          <p:cNvCxnSpPr>
            <a:stCxn id="2763" idx="4"/>
            <a:endCxn id="3423" idx="0"/>
          </p:cNvCxnSpPr>
          <p:nvPr/>
        </p:nvCxnSpPr>
        <p:spPr>
          <a:xfrm>
            <a:off x="87711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4" name="Google Shape;3524;p17"/>
          <p:cNvCxnSpPr>
            <a:stCxn id="2762" idx="4"/>
            <a:endCxn id="3424" idx="0"/>
          </p:cNvCxnSpPr>
          <p:nvPr/>
        </p:nvCxnSpPr>
        <p:spPr>
          <a:xfrm>
            <a:off x="8039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5" name="Google Shape;3525;p17"/>
          <p:cNvCxnSpPr>
            <a:stCxn id="2763" idx="4"/>
            <a:endCxn id="3424" idx="0"/>
          </p:cNvCxnSpPr>
          <p:nvPr/>
        </p:nvCxnSpPr>
        <p:spPr>
          <a:xfrm>
            <a:off x="87711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6" name="Google Shape;3526;p17"/>
          <p:cNvCxnSpPr>
            <a:stCxn id="2763" idx="4"/>
            <a:endCxn id="3425" idx="0"/>
          </p:cNvCxnSpPr>
          <p:nvPr/>
        </p:nvCxnSpPr>
        <p:spPr>
          <a:xfrm>
            <a:off x="87711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7" name="Google Shape;3527;p17"/>
          <p:cNvCxnSpPr/>
          <p:nvPr/>
        </p:nvCxnSpPr>
        <p:spPr>
          <a:xfrm flipH="1">
            <a:off x="1255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8" name="Google Shape;3528;p17"/>
          <p:cNvCxnSpPr/>
          <p:nvPr/>
        </p:nvCxnSpPr>
        <p:spPr>
          <a:xfrm flipH="1">
            <a:off x="1179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29" name="Google Shape;3529;p17"/>
          <p:cNvCxnSpPr/>
          <p:nvPr/>
        </p:nvCxnSpPr>
        <p:spPr>
          <a:xfrm flipH="1">
            <a:off x="1106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0" name="Google Shape;3530;p17"/>
          <p:cNvCxnSpPr/>
          <p:nvPr/>
        </p:nvCxnSpPr>
        <p:spPr>
          <a:xfrm flipH="1">
            <a:off x="1029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1" name="Google Shape;3531;p17"/>
          <p:cNvCxnSpPr/>
          <p:nvPr/>
        </p:nvCxnSpPr>
        <p:spPr>
          <a:xfrm flipH="1">
            <a:off x="953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2" name="Google Shape;3532;p17"/>
          <p:cNvCxnSpPr/>
          <p:nvPr/>
        </p:nvCxnSpPr>
        <p:spPr>
          <a:xfrm flipH="1">
            <a:off x="8774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3" name="Google Shape;3533;p17"/>
          <p:cNvCxnSpPr/>
          <p:nvPr/>
        </p:nvCxnSpPr>
        <p:spPr>
          <a:xfrm flipH="1">
            <a:off x="8058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4" name="Google Shape;3534;p17"/>
          <p:cNvCxnSpPr/>
          <p:nvPr/>
        </p:nvCxnSpPr>
        <p:spPr>
          <a:xfrm flipH="1">
            <a:off x="7296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5" name="Google Shape;3535;p17"/>
          <p:cNvCxnSpPr/>
          <p:nvPr/>
        </p:nvCxnSpPr>
        <p:spPr>
          <a:xfrm flipH="1">
            <a:off x="6534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6" name="Google Shape;3536;p17"/>
          <p:cNvCxnSpPr/>
          <p:nvPr/>
        </p:nvCxnSpPr>
        <p:spPr>
          <a:xfrm flipH="1">
            <a:off x="58028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7" name="Google Shape;3537;p17"/>
          <p:cNvCxnSpPr/>
          <p:nvPr/>
        </p:nvCxnSpPr>
        <p:spPr>
          <a:xfrm flipH="1">
            <a:off x="11792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8" name="Google Shape;3538;p17"/>
          <p:cNvCxnSpPr/>
          <p:nvPr/>
        </p:nvCxnSpPr>
        <p:spPr>
          <a:xfrm flipH="1">
            <a:off x="11030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9" name="Google Shape;3539;p17"/>
          <p:cNvCxnSpPr/>
          <p:nvPr/>
        </p:nvCxnSpPr>
        <p:spPr>
          <a:xfrm flipH="1">
            <a:off x="10298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0" name="Google Shape;3540;p17"/>
          <p:cNvCxnSpPr/>
          <p:nvPr/>
        </p:nvCxnSpPr>
        <p:spPr>
          <a:xfrm flipH="1">
            <a:off x="9536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1" name="Google Shape;3541;p17"/>
          <p:cNvCxnSpPr/>
          <p:nvPr/>
        </p:nvCxnSpPr>
        <p:spPr>
          <a:xfrm flipH="1">
            <a:off x="8774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2" name="Google Shape;3542;p17"/>
          <p:cNvCxnSpPr/>
          <p:nvPr/>
        </p:nvCxnSpPr>
        <p:spPr>
          <a:xfrm flipH="1">
            <a:off x="8012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3" name="Google Shape;3543;p17"/>
          <p:cNvCxnSpPr/>
          <p:nvPr/>
        </p:nvCxnSpPr>
        <p:spPr>
          <a:xfrm flipH="1">
            <a:off x="7296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4" name="Google Shape;3544;p17"/>
          <p:cNvCxnSpPr/>
          <p:nvPr/>
        </p:nvCxnSpPr>
        <p:spPr>
          <a:xfrm flipH="1">
            <a:off x="6534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5" name="Google Shape;3545;p17"/>
          <p:cNvCxnSpPr/>
          <p:nvPr/>
        </p:nvCxnSpPr>
        <p:spPr>
          <a:xfrm flipH="1">
            <a:off x="5772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6" name="Google Shape;3546;p17"/>
          <p:cNvCxnSpPr/>
          <p:nvPr/>
        </p:nvCxnSpPr>
        <p:spPr>
          <a:xfrm flipH="1">
            <a:off x="11030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7" name="Google Shape;3547;p17"/>
          <p:cNvCxnSpPr/>
          <p:nvPr/>
        </p:nvCxnSpPr>
        <p:spPr>
          <a:xfrm flipH="1">
            <a:off x="10268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8" name="Google Shape;3548;p17"/>
          <p:cNvCxnSpPr/>
          <p:nvPr/>
        </p:nvCxnSpPr>
        <p:spPr>
          <a:xfrm flipH="1">
            <a:off x="9536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9" name="Google Shape;3549;p17"/>
          <p:cNvCxnSpPr/>
          <p:nvPr/>
        </p:nvCxnSpPr>
        <p:spPr>
          <a:xfrm flipH="1">
            <a:off x="8774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0" name="Google Shape;3550;p17"/>
          <p:cNvCxnSpPr/>
          <p:nvPr/>
        </p:nvCxnSpPr>
        <p:spPr>
          <a:xfrm flipH="1">
            <a:off x="8012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1" name="Google Shape;3551;p17"/>
          <p:cNvCxnSpPr/>
          <p:nvPr/>
        </p:nvCxnSpPr>
        <p:spPr>
          <a:xfrm flipH="1">
            <a:off x="7250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2" name="Google Shape;3552;p17"/>
          <p:cNvCxnSpPr/>
          <p:nvPr/>
        </p:nvCxnSpPr>
        <p:spPr>
          <a:xfrm flipH="1">
            <a:off x="6534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3" name="Google Shape;3553;p17"/>
          <p:cNvCxnSpPr/>
          <p:nvPr/>
        </p:nvCxnSpPr>
        <p:spPr>
          <a:xfrm flipH="1">
            <a:off x="5772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4" name="Google Shape;3554;p17"/>
          <p:cNvCxnSpPr/>
          <p:nvPr/>
        </p:nvCxnSpPr>
        <p:spPr>
          <a:xfrm flipH="1">
            <a:off x="10268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5" name="Google Shape;3555;p17"/>
          <p:cNvCxnSpPr/>
          <p:nvPr/>
        </p:nvCxnSpPr>
        <p:spPr>
          <a:xfrm flipH="1">
            <a:off x="9506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6" name="Google Shape;3556;p17"/>
          <p:cNvCxnSpPr/>
          <p:nvPr/>
        </p:nvCxnSpPr>
        <p:spPr>
          <a:xfrm flipH="1">
            <a:off x="8774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7" name="Google Shape;3557;p17"/>
          <p:cNvCxnSpPr/>
          <p:nvPr/>
        </p:nvCxnSpPr>
        <p:spPr>
          <a:xfrm flipH="1">
            <a:off x="8012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8" name="Google Shape;3558;p17"/>
          <p:cNvCxnSpPr/>
          <p:nvPr/>
        </p:nvCxnSpPr>
        <p:spPr>
          <a:xfrm flipH="1">
            <a:off x="7250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9" name="Google Shape;3559;p17"/>
          <p:cNvCxnSpPr/>
          <p:nvPr/>
        </p:nvCxnSpPr>
        <p:spPr>
          <a:xfrm flipH="1">
            <a:off x="6488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0" name="Google Shape;3560;p17"/>
          <p:cNvCxnSpPr/>
          <p:nvPr/>
        </p:nvCxnSpPr>
        <p:spPr>
          <a:xfrm flipH="1">
            <a:off x="5772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1" name="Google Shape;3561;p17"/>
          <p:cNvCxnSpPr/>
          <p:nvPr/>
        </p:nvCxnSpPr>
        <p:spPr>
          <a:xfrm flipH="1">
            <a:off x="9506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2" name="Google Shape;3562;p17"/>
          <p:cNvCxnSpPr/>
          <p:nvPr/>
        </p:nvCxnSpPr>
        <p:spPr>
          <a:xfrm flipH="1">
            <a:off x="8744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3" name="Google Shape;3563;p17"/>
          <p:cNvCxnSpPr/>
          <p:nvPr/>
        </p:nvCxnSpPr>
        <p:spPr>
          <a:xfrm flipH="1">
            <a:off x="8012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4" name="Google Shape;3564;p17"/>
          <p:cNvCxnSpPr/>
          <p:nvPr/>
        </p:nvCxnSpPr>
        <p:spPr>
          <a:xfrm flipH="1">
            <a:off x="7250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5" name="Google Shape;3565;p17"/>
          <p:cNvCxnSpPr/>
          <p:nvPr/>
        </p:nvCxnSpPr>
        <p:spPr>
          <a:xfrm flipH="1">
            <a:off x="6488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6" name="Google Shape;3566;p17"/>
          <p:cNvCxnSpPr/>
          <p:nvPr/>
        </p:nvCxnSpPr>
        <p:spPr>
          <a:xfrm flipH="1">
            <a:off x="5726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7" name="Google Shape;3567;p17"/>
          <p:cNvCxnSpPr/>
          <p:nvPr/>
        </p:nvCxnSpPr>
        <p:spPr>
          <a:xfrm flipH="1">
            <a:off x="874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8" name="Google Shape;3568;p17"/>
          <p:cNvCxnSpPr/>
          <p:nvPr/>
        </p:nvCxnSpPr>
        <p:spPr>
          <a:xfrm flipH="1">
            <a:off x="798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9" name="Google Shape;3569;p17"/>
          <p:cNvCxnSpPr/>
          <p:nvPr/>
        </p:nvCxnSpPr>
        <p:spPr>
          <a:xfrm flipH="1">
            <a:off x="725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0" name="Google Shape;3570;p17"/>
          <p:cNvCxnSpPr/>
          <p:nvPr/>
        </p:nvCxnSpPr>
        <p:spPr>
          <a:xfrm flipH="1">
            <a:off x="648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1" name="Google Shape;3571;p17"/>
          <p:cNvCxnSpPr/>
          <p:nvPr/>
        </p:nvCxnSpPr>
        <p:spPr>
          <a:xfrm flipH="1">
            <a:off x="572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2" name="Google Shape;3572;p17"/>
          <p:cNvCxnSpPr/>
          <p:nvPr/>
        </p:nvCxnSpPr>
        <p:spPr>
          <a:xfrm flipH="1">
            <a:off x="8058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3" name="Google Shape;3573;p17"/>
          <p:cNvCxnSpPr/>
          <p:nvPr/>
        </p:nvCxnSpPr>
        <p:spPr>
          <a:xfrm flipH="1">
            <a:off x="7296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4" name="Google Shape;3574;p17"/>
          <p:cNvCxnSpPr/>
          <p:nvPr/>
        </p:nvCxnSpPr>
        <p:spPr>
          <a:xfrm flipH="1">
            <a:off x="6564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5" name="Google Shape;3575;p17"/>
          <p:cNvCxnSpPr/>
          <p:nvPr/>
        </p:nvCxnSpPr>
        <p:spPr>
          <a:xfrm flipH="1">
            <a:off x="58028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6" name="Google Shape;3576;p17"/>
          <p:cNvCxnSpPr/>
          <p:nvPr/>
        </p:nvCxnSpPr>
        <p:spPr>
          <a:xfrm flipH="1">
            <a:off x="7296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7" name="Google Shape;3577;p17"/>
          <p:cNvCxnSpPr/>
          <p:nvPr/>
        </p:nvCxnSpPr>
        <p:spPr>
          <a:xfrm flipH="1">
            <a:off x="6534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8" name="Google Shape;3578;p17"/>
          <p:cNvCxnSpPr/>
          <p:nvPr/>
        </p:nvCxnSpPr>
        <p:spPr>
          <a:xfrm flipH="1">
            <a:off x="5802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9" name="Google Shape;3579;p17"/>
          <p:cNvCxnSpPr/>
          <p:nvPr/>
        </p:nvCxnSpPr>
        <p:spPr>
          <a:xfrm flipH="1">
            <a:off x="6534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0" name="Google Shape;3580;p17"/>
          <p:cNvCxnSpPr/>
          <p:nvPr/>
        </p:nvCxnSpPr>
        <p:spPr>
          <a:xfrm flipH="1">
            <a:off x="5772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1" name="Google Shape;3581;p17"/>
          <p:cNvCxnSpPr/>
          <p:nvPr/>
        </p:nvCxnSpPr>
        <p:spPr>
          <a:xfrm flipH="1">
            <a:off x="5772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2" name="Google Shape;3582;p17"/>
          <p:cNvCxnSpPr/>
          <p:nvPr/>
        </p:nvCxnSpPr>
        <p:spPr>
          <a:xfrm flipH="1">
            <a:off x="12554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3" name="Google Shape;3583;p17"/>
          <p:cNvCxnSpPr/>
          <p:nvPr/>
        </p:nvCxnSpPr>
        <p:spPr>
          <a:xfrm flipH="1">
            <a:off x="12554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4" name="Google Shape;3584;p17"/>
          <p:cNvCxnSpPr/>
          <p:nvPr/>
        </p:nvCxnSpPr>
        <p:spPr>
          <a:xfrm flipH="1">
            <a:off x="12554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5" name="Google Shape;3585;p17"/>
          <p:cNvCxnSpPr/>
          <p:nvPr/>
        </p:nvCxnSpPr>
        <p:spPr>
          <a:xfrm flipH="1">
            <a:off x="12554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6" name="Google Shape;3586;p17"/>
          <p:cNvCxnSpPr/>
          <p:nvPr/>
        </p:nvCxnSpPr>
        <p:spPr>
          <a:xfrm>
            <a:off x="125315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7" name="Google Shape;3587;p17"/>
          <p:cNvCxnSpPr/>
          <p:nvPr/>
        </p:nvCxnSpPr>
        <p:spPr>
          <a:xfrm>
            <a:off x="11815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8" name="Google Shape;3588;p17"/>
          <p:cNvCxnSpPr/>
          <p:nvPr/>
        </p:nvCxnSpPr>
        <p:spPr>
          <a:xfrm>
            <a:off x="11053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9" name="Google Shape;3589;p17"/>
          <p:cNvCxnSpPr/>
          <p:nvPr/>
        </p:nvCxnSpPr>
        <p:spPr>
          <a:xfrm>
            <a:off x="102917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0" name="Google Shape;3590;p17"/>
          <p:cNvCxnSpPr/>
          <p:nvPr/>
        </p:nvCxnSpPr>
        <p:spPr>
          <a:xfrm>
            <a:off x="95597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1" name="Google Shape;3591;p17"/>
          <p:cNvCxnSpPr/>
          <p:nvPr/>
        </p:nvCxnSpPr>
        <p:spPr>
          <a:xfrm flipH="1">
            <a:off x="117926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2" name="Google Shape;3592;p17"/>
          <p:cNvCxnSpPr/>
          <p:nvPr/>
        </p:nvCxnSpPr>
        <p:spPr>
          <a:xfrm flipH="1">
            <a:off x="11792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3" name="Google Shape;3593;p17"/>
          <p:cNvCxnSpPr/>
          <p:nvPr/>
        </p:nvCxnSpPr>
        <p:spPr>
          <a:xfrm flipH="1">
            <a:off x="11792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4" name="Google Shape;3594;p17"/>
          <p:cNvCxnSpPr/>
          <p:nvPr/>
        </p:nvCxnSpPr>
        <p:spPr>
          <a:xfrm flipH="1">
            <a:off x="11792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5" name="Google Shape;3595;p17"/>
          <p:cNvCxnSpPr/>
          <p:nvPr/>
        </p:nvCxnSpPr>
        <p:spPr>
          <a:xfrm flipH="1">
            <a:off x="11792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6" name="Google Shape;3596;p17"/>
          <p:cNvCxnSpPr/>
          <p:nvPr/>
        </p:nvCxnSpPr>
        <p:spPr>
          <a:xfrm>
            <a:off x="11053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7" name="Google Shape;3597;p17"/>
          <p:cNvCxnSpPr/>
          <p:nvPr/>
        </p:nvCxnSpPr>
        <p:spPr>
          <a:xfrm>
            <a:off x="10291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8" name="Google Shape;3598;p17"/>
          <p:cNvCxnSpPr/>
          <p:nvPr/>
        </p:nvCxnSpPr>
        <p:spPr>
          <a:xfrm>
            <a:off x="95597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9" name="Google Shape;3599;p17"/>
          <p:cNvCxnSpPr/>
          <p:nvPr/>
        </p:nvCxnSpPr>
        <p:spPr>
          <a:xfrm flipH="1">
            <a:off x="11060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0" name="Google Shape;3600;p17"/>
          <p:cNvCxnSpPr/>
          <p:nvPr/>
        </p:nvCxnSpPr>
        <p:spPr>
          <a:xfrm flipH="1">
            <a:off x="11060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1" name="Google Shape;3601;p17"/>
          <p:cNvCxnSpPr/>
          <p:nvPr/>
        </p:nvCxnSpPr>
        <p:spPr>
          <a:xfrm flipH="1">
            <a:off x="110606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2" name="Google Shape;3602;p17"/>
          <p:cNvCxnSpPr/>
          <p:nvPr/>
        </p:nvCxnSpPr>
        <p:spPr>
          <a:xfrm flipH="1">
            <a:off x="11060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3" name="Google Shape;3603;p17"/>
          <p:cNvCxnSpPr/>
          <p:nvPr/>
        </p:nvCxnSpPr>
        <p:spPr>
          <a:xfrm>
            <a:off x="11053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4" name="Google Shape;3604;p17"/>
          <p:cNvCxnSpPr/>
          <p:nvPr/>
        </p:nvCxnSpPr>
        <p:spPr>
          <a:xfrm>
            <a:off x="102917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5" name="Google Shape;3605;p17"/>
          <p:cNvCxnSpPr/>
          <p:nvPr/>
        </p:nvCxnSpPr>
        <p:spPr>
          <a:xfrm>
            <a:off x="9559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6" name="Google Shape;3606;p17"/>
          <p:cNvCxnSpPr/>
          <p:nvPr/>
        </p:nvCxnSpPr>
        <p:spPr>
          <a:xfrm flipH="1">
            <a:off x="10298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7" name="Google Shape;3607;p17"/>
          <p:cNvCxnSpPr/>
          <p:nvPr/>
        </p:nvCxnSpPr>
        <p:spPr>
          <a:xfrm flipH="1">
            <a:off x="10298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8" name="Google Shape;3608;p17"/>
          <p:cNvCxnSpPr/>
          <p:nvPr/>
        </p:nvCxnSpPr>
        <p:spPr>
          <a:xfrm flipH="1">
            <a:off x="10298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9" name="Google Shape;3609;p17"/>
          <p:cNvCxnSpPr/>
          <p:nvPr/>
        </p:nvCxnSpPr>
        <p:spPr>
          <a:xfrm flipH="1">
            <a:off x="10298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0" name="Google Shape;3610;p17"/>
          <p:cNvCxnSpPr/>
          <p:nvPr/>
        </p:nvCxnSpPr>
        <p:spPr>
          <a:xfrm>
            <a:off x="10291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1" name="Google Shape;3611;p17"/>
          <p:cNvCxnSpPr/>
          <p:nvPr/>
        </p:nvCxnSpPr>
        <p:spPr>
          <a:xfrm>
            <a:off x="9559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2" name="Google Shape;3612;p17"/>
          <p:cNvCxnSpPr/>
          <p:nvPr/>
        </p:nvCxnSpPr>
        <p:spPr>
          <a:xfrm flipH="1">
            <a:off x="9536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3" name="Google Shape;3613;p17"/>
          <p:cNvCxnSpPr/>
          <p:nvPr/>
        </p:nvCxnSpPr>
        <p:spPr>
          <a:xfrm flipH="1">
            <a:off x="9536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4" name="Google Shape;3614;p17"/>
          <p:cNvCxnSpPr/>
          <p:nvPr/>
        </p:nvCxnSpPr>
        <p:spPr>
          <a:xfrm flipH="1">
            <a:off x="9536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5" name="Google Shape;3615;p17"/>
          <p:cNvCxnSpPr/>
          <p:nvPr/>
        </p:nvCxnSpPr>
        <p:spPr>
          <a:xfrm flipH="1">
            <a:off x="9536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6" name="Google Shape;3616;p17"/>
          <p:cNvCxnSpPr/>
          <p:nvPr/>
        </p:nvCxnSpPr>
        <p:spPr>
          <a:xfrm flipH="1">
            <a:off x="9536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7" name="Google Shape;3617;p17"/>
          <p:cNvCxnSpPr/>
          <p:nvPr/>
        </p:nvCxnSpPr>
        <p:spPr>
          <a:xfrm flipH="1">
            <a:off x="87746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8" name="Google Shape;3618;p17"/>
          <p:cNvCxnSpPr/>
          <p:nvPr/>
        </p:nvCxnSpPr>
        <p:spPr>
          <a:xfrm flipH="1">
            <a:off x="8774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9" name="Google Shape;3619;p17"/>
          <p:cNvCxnSpPr/>
          <p:nvPr/>
        </p:nvCxnSpPr>
        <p:spPr>
          <a:xfrm flipH="1">
            <a:off x="8774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0" name="Google Shape;3620;p17"/>
          <p:cNvCxnSpPr/>
          <p:nvPr/>
        </p:nvCxnSpPr>
        <p:spPr>
          <a:xfrm flipH="1">
            <a:off x="87746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1" name="Google Shape;3621;p17"/>
          <p:cNvCxnSpPr/>
          <p:nvPr/>
        </p:nvCxnSpPr>
        <p:spPr>
          <a:xfrm flipH="1">
            <a:off x="8058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2" name="Google Shape;3622;p17"/>
          <p:cNvCxnSpPr/>
          <p:nvPr/>
        </p:nvCxnSpPr>
        <p:spPr>
          <a:xfrm flipH="1">
            <a:off x="80588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3" name="Google Shape;3623;p17"/>
          <p:cNvCxnSpPr/>
          <p:nvPr/>
        </p:nvCxnSpPr>
        <p:spPr>
          <a:xfrm flipH="1">
            <a:off x="80588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4" name="Google Shape;3624;p17"/>
          <p:cNvCxnSpPr/>
          <p:nvPr/>
        </p:nvCxnSpPr>
        <p:spPr>
          <a:xfrm flipH="1">
            <a:off x="7296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5" name="Google Shape;3625;p17"/>
          <p:cNvCxnSpPr/>
          <p:nvPr/>
        </p:nvCxnSpPr>
        <p:spPr>
          <a:xfrm flipH="1">
            <a:off x="72968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6" name="Google Shape;3626;p17"/>
          <p:cNvCxnSpPr/>
          <p:nvPr/>
        </p:nvCxnSpPr>
        <p:spPr>
          <a:xfrm flipH="1">
            <a:off x="65348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7" name="Google Shape;3627;p17"/>
          <p:cNvSpPr/>
          <p:nvPr/>
        </p:nvSpPr>
        <p:spPr>
          <a:xfrm>
            <a:off x="9334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8" name="Google Shape;3628;p17"/>
          <p:cNvSpPr/>
          <p:nvPr/>
        </p:nvSpPr>
        <p:spPr>
          <a:xfrm>
            <a:off x="10096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9" name="Google Shape;3629;p17"/>
          <p:cNvSpPr/>
          <p:nvPr/>
        </p:nvSpPr>
        <p:spPr>
          <a:xfrm>
            <a:off x="7840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0" name="Google Shape;3630;p17"/>
          <p:cNvSpPr/>
          <p:nvPr/>
        </p:nvSpPr>
        <p:spPr>
          <a:xfrm>
            <a:off x="8602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31" name="Google Shape;3631;p17"/>
          <p:cNvCxnSpPr>
            <a:stCxn id="2777" idx="4"/>
            <a:endCxn id="3629" idx="0"/>
          </p:cNvCxnSpPr>
          <p:nvPr/>
        </p:nvCxnSpPr>
        <p:spPr>
          <a:xfrm>
            <a:off x="577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2" name="Google Shape;3632;p17"/>
          <p:cNvCxnSpPr>
            <a:stCxn id="2777" idx="4"/>
            <a:endCxn id="3630" idx="0"/>
          </p:cNvCxnSpPr>
          <p:nvPr/>
        </p:nvCxnSpPr>
        <p:spPr>
          <a:xfrm>
            <a:off x="577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3" name="Google Shape;3633;p17"/>
          <p:cNvCxnSpPr>
            <a:stCxn id="2777" idx="4"/>
            <a:endCxn id="3627" idx="0"/>
          </p:cNvCxnSpPr>
          <p:nvPr/>
        </p:nvCxnSpPr>
        <p:spPr>
          <a:xfrm>
            <a:off x="5776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4" name="Google Shape;3634;p17"/>
          <p:cNvCxnSpPr>
            <a:stCxn id="2777" idx="4"/>
            <a:endCxn id="3628" idx="0"/>
          </p:cNvCxnSpPr>
          <p:nvPr/>
        </p:nvCxnSpPr>
        <p:spPr>
          <a:xfrm>
            <a:off x="5776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5" name="Google Shape;3635;p17"/>
          <p:cNvCxnSpPr>
            <a:stCxn id="3427" idx="4"/>
            <a:endCxn id="3629" idx="0"/>
          </p:cNvCxnSpPr>
          <p:nvPr/>
        </p:nvCxnSpPr>
        <p:spPr>
          <a:xfrm>
            <a:off x="653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6" name="Google Shape;3636;p17"/>
          <p:cNvCxnSpPr>
            <a:stCxn id="3427" idx="4"/>
            <a:endCxn id="3630" idx="0"/>
          </p:cNvCxnSpPr>
          <p:nvPr/>
        </p:nvCxnSpPr>
        <p:spPr>
          <a:xfrm>
            <a:off x="653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7" name="Google Shape;3637;p17"/>
          <p:cNvCxnSpPr>
            <a:stCxn id="3427" idx="4"/>
            <a:endCxn id="3627" idx="0"/>
          </p:cNvCxnSpPr>
          <p:nvPr/>
        </p:nvCxnSpPr>
        <p:spPr>
          <a:xfrm>
            <a:off x="6538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8" name="Google Shape;3638;p17"/>
          <p:cNvCxnSpPr>
            <a:stCxn id="3427" idx="4"/>
            <a:endCxn id="3628" idx="0"/>
          </p:cNvCxnSpPr>
          <p:nvPr/>
        </p:nvCxnSpPr>
        <p:spPr>
          <a:xfrm>
            <a:off x="6538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9" name="Google Shape;3639;p17"/>
          <p:cNvCxnSpPr>
            <a:stCxn id="3419" idx="4"/>
            <a:endCxn id="3629" idx="0"/>
          </p:cNvCxnSpPr>
          <p:nvPr/>
        </p:nvCxnSpPr>
        <p:spPr>
          <a:xfrm>
            <a:off x="7270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0" name="Google Shape;3640;p17"/>
          <p:cNvCxnSpPr>
            <a:stCxn id="3419" idx="4"/>
            <a:endCxn id="3630" idx="0"/>
          </p:cNvCxnSpPr>
          <p:nvPr/>
        </p:nvCxnSpPr>
        <p:spPr>
          <a:xfrm>
            <a:off x="7270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1" name="Google Shape;3641;p17"/>
          <p:cNvCxnSpPr>
            <a:stCxn id="3419" idx="4"/>
            <a:endCxn id="3627" idx="0"/>
          </p:cNvCxnSpPr>
          <p:nvPr/>
        </p:nvCxnSpPr>
        <p:spPr>
          <a:xfrm>
            <a:off x="7270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2" name="Google Shape;3642;p17"/>
          <p:cNvCxnSpPr>
            <a:stCxn id="3419" idx="4"/>
            <a:endCxn id="3628" idx="0"/>
          </p:cNvCxnSpPr>
          <p:nvPr/>
        </p:nvCxnSpPr>
        <p:spPr>
          <a:xfrm>
            <a:off x="7270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3" name="Google Shape;3643;p17"/>
          <p:cNvCxnSpPr>
            <a:stCxn id="3420" idx="4"/>
            <a:endCxn id="3629" idx="0"/>
          </p:cNvCxnSpPr>
          <p:nvPr/>
        </p:nvCxnSpPr>
        <p:spPr>
          <a:xfrm flipH="1">
            <a:off x="8016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4" name="Google Shape;3644;p17"/>
          <p:cNvCxnSpPr>
            <a:stCxn id="3420" idx="4"/>
            <a:endCxn id="3630" idx="0"/>
          </p:cNvCxnSpPr>
          <p:nvPr/>
        </p:nvCxnSpPr>
        <p:spPr>
          <a:xfrm>
            <a:off x="8032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5" name="Google Shape;3645;p17"/>
          <p:cNvCxnSpPr>
            <a:stCxn id="3420" idx="4"/>
            <a:endCxn id="3627" idx="0"/>
          </p:cNvCxnSpPr>
          <p:nvPr/>
        </p:nvCxnSpPr>
        <p:spPr>
          <a:xfrm>
            <a:off x="803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6" name="Google Shape;3646;p17"/>
          <p:cNvCxnSpPr>
            <a:stCxn id="3420" idx="4"/>
            <a:endCxn id="3628" idx="0"/>
          </p:cNvCxnSpPr>
          <p:nvPr/>
        </p:nvCxnSpPr>
        <p:spPr>
          <a:xfrm>
            <a:off x="803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7" name="Google Shape;3647;p17"/>
          <p:cNvCxnSpPr>
            <a:stCxn id="3421" idx="4"/>
            <a:endCxn id="3629" idx="0"/>
          </p:cNvCxnSpPr>
          <p:nvPr/>
        </p:nvCxnSpPr>
        <p:spPr>
          <a:xfrm flipH="1">
            <a:off x="8016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8" name="Google Shape;3648;p17"/>
          <p:cNvCxnSpPr>
            <a:stCxn id="3421" idx="4"/>
            <a:endCxn id="3630" idx="0"/>
          </p:cNvCxnSpPr>
          <p:nvPr/>
        </p:nvCxnSpPr>
        <p:spPr>
          <a:xfrm flipH="1">
            <a:off x="8778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9" name="Google Shape;3649;p17"/>
          <p:cNvCxnSpPr>
            <a:stCxn id="3421" idx="4"/>
            <a:endCxn id="3627" idx="0"/>
          </p:cNvCxnSpPr>
          <p:nvPr/>
        </p:nvCxnSpPr>
        <p:spPr>
          <a:xfrm>
            <a:off x="879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0" name="Google Shape;3650;p17"/>
          <p:cNvCxnSpPr>
            <a:stCxn id="3421" idx="4"/>
            <a:endCxn id="3628" idx="0"/>
          </p:cNvCxnSpPr>
          <p:nvPr/>
        </p:nvCxnSpPr>
        <p:spPr>
          <a:xfrm>
            <a:off x="879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1" name="Google Shape;3651;p17"/>
          <p:cNvCxnSpPr/>
          <p:nvPr/>
        </p:nvCxnSpPr>
        <p:spPr>
          <a:xfrm flipH="1">
            <a:off x="1031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2" name="Google Shape;3652;p17"/>
          <p:cNvCxnSpPr/>
          <p:nvPr/>
        </p:nvCxnSpPr>
        <p:spPr>
          <a:xfrm flipH="1">
            <a:off x="955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3" name="Google Shape;3653;p17"/>
          <p:cNvCxnSpPr/>
          <p:nvPr/>
        </p:nvCxnSpPr>
        <p:spPr>
          <a:xfrm flipH="1">
            <a:off x="8824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4" name="Google Shape;3654;p17"/>
          <p:cNvCxnSpPr/>
          <p:nvPr/>
        </p:nvCxnSpPr>
        <p:spPr>
          <a:xfrm flipH="1">
            <a:off x="8062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5" name="Google Shape;3655;p17"/>
          <p:cNvCxnSpPr/>
          <p:nvPr/>
        </p:nvCxnSpPr>
        <p:spPr>
          <a:xfrm flipH="1">
            <a:off x="1031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6" name="Google Shape;3656;p17"/>
          <p:cNvCxnSpPr/>
          <p:nvPr/>
        </p:nvCxnSpPr>
        <p:spPr>
          <a:xfrm flipH="1">
            <a:off x="955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7" name="Google Shape;3657;p17"/>
          <p:cNvCxnSpPr/>
          <p:nvPr/>
        </p:nvCxnSpPr>
        <p:spPr>
          <a:xfrm flipH="1">
            <a:off x="8824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8" name="Google Shape;3658;p17"/>
          <p:cNvCxnSpPr/>
          <p:nvPr/>
        </p:nvCxnSpPr>
        <p:spPr>
          <a:xfrm flipH="1">
            <a:off x="8062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9" name="Google Shape;3659;p17"/>
          <p:cNvCxnSpPr/>
          <p:nvPr/>
        </p:nvCxnSpPr>
        <p:spPr>
          <a:xfrm flipH="1">
            <a:off x="10318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0" name="Google Shape;3660;p17"/>
          <p:cNvCxnSpPr/>
          <p:nvPr/>
        </p:nvCxnSpPr>
        <p:spPr>
          <a:xfrm flipH="1">
            <a:off x="9556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1" name="Google Shape;3661;p17"/>
          <p:cNvCxnSpPr/>
          <p:nvPr/>
        </p:nvCxnSpPr>
        <p:spPr>
          <a:xfrm flipH="1">
            <a:off x="8824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2" name="Google Shape;3662;p17"/>
          <p:cNvCxnSpPr/>
          <p:nvPr/>
        </p:nvCxnSpPr>
        <p:spPr>
          <a:xfrm flipH="1">
            <a:off x="8062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3" name="Google Shape;3663;p17"/>
          <p:cNvCxnSpPr/>
          <p:nvPr/>
        </p:nvCxnSpPr>
        <p:spPr>
          <a:xfrm>
            <a:off x="10302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4" name="Google Shape;3664;p17"/>
          <p:cNvCxnSpPr/>
          <p:nvPr/>
        </p:nvCxnSpPr>
        <p:spPr>
          <a:xfrm flipH="1">
            <a:off x="9556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5" name="Google Shape;3665;p17"/>
          <p:cNvCxnSpPr/>
          <p:nvPr/>
        </p:nvCxnSpPr>
        <p:spPr>
          <a:xfrm flipH="1">
            <a:off x="882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6" name="Google Shape;3666;p17"/>
          <p:cNvCxnSpPr/>
          <p:nvPr/>
        </p:nvCxnSpPr>
        <p:spPr>
          <a:xfrm flipH="1">
            <a:off x="806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7" name="Google Shape;3667;p17"/>
          <p:cNvCxnSpPr/>
          <p:nvPr/>
        </p:nvCxnSpPr>
        <p:spPr>
          <a:xfrm>
            <a:off x="9540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8" name="Google Shape;3668;p17"/>
          <p:cNvCxnSpPr/>
          <p:nvPr/>
        </p:nvCxnSpPr>
        <p:spPr>
          <a:xfrm>
            <a:off x="9540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9" name="Google Shape;3669;p17"/>
          <p:cNvCxnSpPr/>
          <p:nvPr/>
        </p:nvCxnSpPr>
        <p:spPr>
          <a:xfrm flipH="1">
            <a:off x="882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0" name="Google Shape;3670;p17"/>
          <p:cNvCxnSpPr/>
          <p:nvPr/>
        </p:nvCxnSpPr>
        <p:spPr>
          <a:xfrm flipH="1">
            <a:off x="806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1" name="Google Shape;3671;p17"/>
          <p:cNvCxnSpPr/>
          <p:nvPr/>
        </p:nvCxnSpPr>
        <p:spPr>
          <a:xfrm>
            <a:off x="801600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2" name="Google Shape;3672;p17"/>
          <p:cNvCxnSpPr/>
          <p:nvPr/>
        </p:nvCxnSpPr>
        <p:spPr>
          <a:xfrm>
            <a:off x="878610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3" name="Google Shape;3673;p17"/>
          <p:cNvCxnSpPr/>
          <p:nvPr/>
        </p:nvCxnSpPr>
        <p:spPr>
          <a:xfrm>
            <a:off x="952155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74" name="Google Shape;3674;p17"/>
          <p:cNvCxnSpPr/>
          <p:nvPr/>
        </p:nvCxnSpPr>
        <p:spPr>
          <a:xfrm>
            <a:off x="1028015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5" name="Google Shape;3675;p17"/>
          <p:cNvSpPr txBox="1"/>
          <p:nvPr/>
        </p:nvSpPr>
        <p:spPr>
          <a:xfrm>
            <a:off x="16650725" y="47869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1</a:t>
            </a:r>
            <a:endParaRPr sz="3000"/>
          </a:p>
        </p:txBody>
      </p:sp>
      <p:sp>
        <p:nvSpPr>
          <p:cNvPr id="3676" name="Google Shape;3676;p17"/>
          <p:cNvSpPr txBox="1"/>
          <p:nvPr/>
        </p:nvSpPr>
        <p:spPr>
          <a:xfrm>
            <a:off x="16650725" y="59516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2</a:t>
            </a:r>
            <a:endParaRPr sz="3000"/>
          </a:p>
        </p:txBody>
      </p:sp>
      <p:sp>
        <p:nvSpPr>
          <p:cNvPr id="3677" name="Google Shape;3677;p17"/>
          <p:cNvSpPr txBox="1"/>
          <p:nvPr/>
        </p:nvSpPr>
        <p:spPr>
          <a:xfrm>
            <a:off x="15888825" y="7422500"/>
            <a:ext cx="2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 layer</a:t>
            </a:r>
            <a:endParaRPr sz="3000"/>
          </a:p>
        </p:txBody>
      </p:sp>
      <p:sp>
        <p:nvSpPr>
          <p:cNvPr id="959" name="Footer Placeholder 95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2" name="Google Shape;3682;p18"/>
          <p:cNvSpPr/>
          <p:nvPr/>
        </p:nvSpPr>
        <p:spPr>
          <a:xfrm>
            <a:off x="3337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3" name="Google Shape;3683;p18"/>
          <p:cNvSpPr/>
          <p:nvPr/>
        </p:nvSpPr>
        <p:spPr>
          <a:xfrm>
            <a:off x="7833500" y="8135575"/>
            <a:ext cx="2667300" cy="617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sp>
        <p:nvSpPr>
          <p:cNvPr id="3684" name="Google Shape;3684;p18"/>
          <p:cNvSpPr/>
          <p:nvPr/>
        </p:nvSpPr>
        <p:spPr>
          <a:xfrm>
            <a:off x="3291150" y="290625"/>
            <a:ext cx="122391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3685" name="Google Shape;3685;p18"/>
          <p:cNvSpPr/>
          <p:nvPr/>
        </p:nvSpPr>
        <p:spPr>
          <a:xfrm rot="-5400000">
            <a:off x="3020966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Height</a:t>
            </a:r>
            <a:endParaRPr sz="1600"/>
          </a:p>
        </p:txBody>
      </p:sp>
      <p:sp>
        <p:nvSpPr>
          <p:cNvPr id="3686" name="Google Shape;3686;p18"/>
          <p:cNvSpPr/>
          <p:nvPr/>
        </p:nvSpPr>
        <p:spPr>
          <a:xfrm rot="-5400000">
            <a:off x="264717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Freq</a:t>
            </a:r>
            <a:endParaRPr sz="1600"/>
          </a:p>
        </p:txBody>
      </p:sp>
      <p:sp>
        <p:nvSpPr>
          <p:cNvPr id="3687" name="Google Shape;3687;p18"/>
          <p:cNvSpPr/>
          <p:nvPr/>
        </p:nvSpPr>
        <p:spPr>
          <a:xfrm rot="-5400000">
            <a:off x="3768549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Height</a:t>
            </a:r>
            <a:endParaRPr sz="1600"/>
          </a:p>
        </p:txBody>
      </p:sp>
      <p:sp>
        <p:nvSpPr>
          <p:cNvPr id="3688" name="Google Shape;3688;p18"/>
          <p:cNvSpPr/>
          <p:nvPr/>
        </p:nvSpPr>
        <p:spPr>
          <a:xfrm rot="-5400000">
            <a:off x="339475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Freq</a:t>
            </a:r>
            <a:endParaRPr sz="1600"/>
          </a:p>
        </p:txBody>
      </p:sp>
      <p:sp>
        <p:nvSpPr>
          <p:cNvPr id="3689" name="Google Shape;3689;p18"/>
          <p:cNvSpPr/>
          <p:nvPr/>
        </p:nvSpPr>
        <p:spPr>
          <a:xfrm rot="-5400000">
            <a:off x="4516132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Height</a:t>
            </a:r>
            <a:endParaRPr sz="1600"/>
          </a:p>
        </p:txBody>
      </p:sp>
      <p:sp>
        <p:nvSpPr>
          <p:cNvPr id="3690" name="Google Shape;3690;p18"/>
          <p:cNvSpPr/>
          <p:nvPr/>
        </p:nvSpPr>
        <p:spPr>
          <a:xfrm rot="-5400000">
            <a:off x="4142341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Freq</a:t>
            </a:r>
            <a:endParaRPr sz="1600"/>
          </a:p>
        </p:txBody>
      </p:sp>
      <p:sp>
        <p:nvSpPr>
          <p:cNvPr id="3691" name="Google Shape;3691;p18"/>
          <p:cNvSpPr/>
          <p:nvPr/>
        </p:nvSpPr>
        <p:spPr>
          <a:xfrm rot="-5400000">
            <a:off x="2273400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RMS</a:t>
            </a:r>
            <a:endParaRPr sz="1600"/>
          </a:p>
        </p:txBody>
      </p:sp>
      <p:sp>
        <p:nvSpPr>
          <p:cNvPr id="3692" name="Google Shape;3692;p18"/>
          <p:cNvSpPr/>
          <p:nvPr/>
        </p:nvSpPr>
        <p:spPr>
          <a:xfrm rot="-5400000">
            <a:off x="526371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0.5-1.0</a:t>
            </a:r>
            <a:endParaRPr sz="1600"/>
          </a:p>
        </p:txBody>
      </p:sp>
      <p:sp>
        <p:nvSpPr>
          <p:cNvPr id="3693" name="Google Shape;3693;p18"/>
          <p:cNvSpPr/>
          <p:nvPr/>
        </p:nvSpPr>
        <p:spPr>
          <a:xfrm rot="-5400000">
            <a:off x="4889924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Spec Pow 0.1-0.5</a:t>
            </a:r>
            <a:endParaRPr sz="1600"/>
          </a:p>
        </p:txBody>
      </p:sp>
      <p:sp>
        <p:nvSpPr>
          <p:cNvPr id="3694" name="Google Shape;3694;p18"/>
          <p:cNvSpPr/>
          <p:nvPr/>
        </p:nvSpPr>
        <p:spPr>
          <a:xfrm rot="-5400000">
            <a:off x="601129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2.0-5.0</a:t>
            </a:r>
            <a:endParaRPr sz="1600"/>
          </a:p>
        </p:txBody>
      </p:sp>
      <p:sp>
        <p:nvSpPr>
          <p:cNvPr id="3695" name="Google Shape;3695;p18"/>
          <p:cNvSpPr/>
          <p:nvPr/>
        </p:nvSpPr>
        <p:spPr>
          <a:xfrm rot="-5400000">
            <a:off x="5637507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1.0-2.0</a:t>
            </a:r>
            <a:endParaRPr sz="1600"/>
          </a:p>
        </p:txBody>
      </p:sp>
      <p:sp>
        <p:nvSpPr>
          <p:cNvPr id="3696" name="Google Shape;3696;p18"/>
          <p:cNvSpPr/>
          <p:nvPr/>
        </p:nvSpPr>
        <p:spPr>
          <a:xfrm rot="-5400000">
            <a:off x="713268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3697" name="Google Shape;3697;p18"/>
          <p:cNvSpPr/>
          <p:nvPr/>
        </p:nvSpPr>
        <p:spPr>
          <a:xfrm rot="-5400000">
            <a:off x="675888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3698" name="Google Shape;3698;p18"/>
          <p:cNvSpPr/>
          <p:nvPr/>
        </p:nvSpPr>
        <p:spPr>
          <a:xfrm rot="-5400000">
            <a:off x="788026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3699" name="Google Shape;3699;p18"/>
          <p:cNvSpPr/>
          <p:nvPr/>
        </p:nvSpPr>
        <p:spPr>
          <a:xfrm rot="-5400000">
            <a:off x="750647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3700" name="Google Shape;3700;p18"/>
          <p:cNvSpPr/>
          <p:nvPr/>
        </p:nvSpPr>
        <p:spPr>
          <a:xfrm rot="-5400000">
            <a:off x="862784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3701" name="Google Shape;3701;p18"/>
          <p:cNvSpPr/>
          <p:nvPr/>
        </p:nvSpPr>
        <p:spPr>
          <a:xfrm rot="-5400000">
            <a:off x="825405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3702" name="Google Shape;3702;p18"/>
          <p:cNvSpPr/>
          <p:nvPr/>
        </p:nvSpPr>
        <p:spPr>
          <a:xfrm rot="-5400000">
            <a:off x="638511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accY RMS</a:t>
            </a:r>
            <a:endParaRPr sz="1600"/>
          </a:p>
        </p:txBody>
      </p:sp>
      <p:sp>
        <p:nvSpPr>
          <p:cNvPr id="3703" name="Google Shape;3703;p18"/>
          <p:cNvSpPr/>
          <p:nvPr/>
        </p:nvSpPr>
        <p:spPr>
          <a:xfrm rot="-5400000">
            <a:off x="9375429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0.5-1.0</a:t>
            </a:r>
            <a:endParaRPr sz="1600"/>
          </a:p>
        </p:txBody>
      </p:sp>
      <p:sp>
        <p:nvSpPr>
          <p:cNvPr id="3704" name="Google Shape;3704;p18"/>
          <p:cNvSpPr/>
          <p:nvPr/>
        </p:nvSpPr>
        <p:spPr>
          <a:xfrm rot="-5400000">
            <a:off x="900163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3705" name="Google Shape;3705;p18"/>
          <p:cNvSpPr/>
          <p:nvPr/>
        </p:nvSpPr>
        <p:spPr>
          <a:xfrm rot="-5400000">
            <a:off x="1012301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2.0-5.0</a:t>
            </a:r>
            <a:endParaRPr sz="1600"/>
          </a:p>
        </p:txBody>
      </p:sp>
      <p:sp>
        <p:nvSpPr>
          <p:cNvPr id="3706" name="Google Shape;3706;p18"/>
          <p:cNvSpPr/>
          <p:nvPr/>
        </p:nvSpPr>
        <p:spPr>
          <a:xfrm rot="-5400000">
            <a:off x="974922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1.0-2.0</a:t>
            </a:r>
            <a:endParaRPr sz="1600"/>
          </a:p>
        </p:txBody>
      </p:sp>
      <p:sp>
        <p:nvSpPr>
          <p:cNvPr id="3707" name="Google Shape;3707;p18"/>
          <p:cNvSpPr/>
          <p:nvPr/>
        </p:nvSpPr>
        <p:spPr>
          <a:xfrm rot="-5400000">
            <a:off x="1124439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3708" name="Google Shape;3708;p18"/>
          <p:cNvSpPr/>
          <p:nvPr/>
        </p:nvSpPr>
        <p:spPr>
          <a:xfrm rot="-5400000">
            <a:off x="1087060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3709" name="Google Shape;3709;p18"/>
          <p:cNvSpPr/>
          <p:nvPr/>
        </p:nvSpPr>
        <p:spPr>
          <a:xfrm rot="-5400000">
            <a:off x="1199197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3710" name="Google Shape;3710;p18"/>
          <p:cNvSpPr/>
          <p:nvPr/>
        </p:nvSpPr>
        <p:spPr>
          <a:xfrm rot="-5400000">
            <a:off x="11618185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3711" name="Google Shape;3711;p18"/>
          <p:cNvSpPr/>
          <p:nvPr/>
        </p:nvSpPr>
        <p:spPr>
          <a:xfrm rot="-5400000">
            <a:off x="1273956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3712" name="Google Shape;3712;p18"/>
          <p:cNvSpPr/>
          <p:nvPr/>
        </p:nvSpPr>
        <p:spPr>
          <a:xfrm rot="-5400000">
            <a:off x="1236576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3713" name="Google Shape;3713;p18"/>
          <p:cNvSpPr/>
          <p:nvPr/>
        </p:nvSpPr>
        <p:spPr>
          <a:xfrm rot="-5400000">
            <a:off x="1049682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accZ RMS</a:t>
            </a:r>
            <a:endParaRPr sz="1600"/>
          </a:p>
        </p:txBody>
      </p:sp>
      <p:sp>
        <p:nvSpPr>
          <p:cNvPr id="3714" name="Google Shape;3714;p18"/>
          <p:cNvSpPr/>
          <p:nvPr/>
        </p:nvSpPr>
        <p:spPr>
          <a:xfrm rot="-5400000">
            <a:off x="1348714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0.5-1.0</a:t>
            </a:r>
            <a:endParaRPr sz="1600"/>
          </a:p>
        </p:txBody>
      </p:sp>
      <p:sp>
        <p:nvSpPr>
          <p:cNvPr id="3715" name="Google Shape;3715;p18"/>
          <p:cNvSpPr/>
          <p:nvPr/>
        </p:nvSpPr>
        <p:spPr>
          <a:xfrm rot="-5400000">
            <a:off x="1311335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3716" name="Google Shape;3716;p18"/>
          <p:cNvSpPr/>
          <p:nvPr/>
        </p:nvSpPr>
        <p:spPr>
          <a:xfrm rot="-5400000">
            <a:off x="1423472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2.0-5.0</a:t>
            </a:r>
            <a:endParaRPr sz="1600"/>
          </a:p>
        </p:txBody>
      </p:sp>
      <p:sp>
        <p:nvSpPr>
          <p:cNvPr id="3717" name="Google Shape;3717;p18"/>
          <p:cNvSpPr/>
          <p:nvPr/>
        </p:nvSpPr>
        <p:spPr>
          <a:xfrm rot="-5400000">
            <a:off x="1386093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1.0-2.0</a:t>
            </a:r>
            <a:endParaRPr sz="1600"/>
          </a:p>
        </p:txBody>
      </p:sp>
      <p:sp>
        <p:nvSpPr>
          <p:cNvPr id="3718" name="Google Shape;3718;p18"/>
          <p:cNvSpPr/>
          <p:nvPr/>
        </p:nvSpPr>
        <p:spPr>
          <a:xfrm>
            <a:off x="4099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9" name="Google Shape;3719;p18"/>
          <p:cNvSpPr/>
          <p:nvPr/>
        </p:nvSpPr>
        <p:spPr>
          <a:xfrm>
            <a:off x="4861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0" name="Google Shape;3720;p18"/>
          <p:cNvSpPr/>
          <p:nvPr/>
        </p:nvSpPr>
        <p:spPr>
          <a:xfrm>
            <a:off x="562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1" name="Google Shape;3721;p18"/>
          <p:cNvSpPr/>
          <p:nvPr/>
        </p:nvSpPr>
        <p:spPr>
          <a:xfrm>
            <a:off x="6339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2" name="Google Shape;3722;p18"/>
          <p:cNvSpPr/>
          <p:nvPr/>
        </p:nvSpPr>
        <p:spPr>
          <a:xfrm>
            <a:off x="7101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3" name="Google Shape;3723;p18"/>
          <p:cNvSpPr/>
          <p:nvPr/>
        </p:nvSpPr>
        <p:spPr>
          <a:xfrm>
            <a:off x="7863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4" name="Google Shape;3724;p18"/>
          <p:cNvSpPr/>
          <p:nvPr/>
        </p:nvSpPr>
        <p:spPr>
          <a:xfrm>
            <a:off x="8595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5" name="Google Shape;3725;p18"/>
          <p:cNvSpPr/>
          <p:nvPr/>
        </p:nvSpPr>
        <p:spPr>
          <a:xfrm>
            <a:off x="9357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6" name="Google Shape;3726;p18"/>
          <p:cNvSpPr/>
          <p:nvPr/>
        </p:nvSpPr>
        <p:spPr>
          <a:xfrm>
            <a:off x="1007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7" name="Google Shape;3727;p18"/>
          <p:cNvSpPr/>
          <p:nvPr/>
        </p:nvSpPr>
        <p:spPr>
          <a:xfrm>
            <a:off x="10835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8" name="Google Shape;3728;p18"/>
          <p:cNvSpPr/>
          <p:nvPr/>
        </p:nvSpPr>
        <p:spPr>
          <a:xfrm>
            <a:off x="11597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9" name="Google Shape;3729;p18"/>
          <p:cNvSpPr/>
          <p:nvPr/>
        </p:nvSpPr>
        <p:spPr>
          <a:xfrm>
            <a:off x="12329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0" name="Google Shape;3730;p18"/>
          <p:cNvSpPr/>
          <p:nvPr/>
        </p:nvSpPr>
        <p:spPr>
          <a:xfrm>
            <a:off x="13091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1" name="Google Shape;3731;p18"/>
          <p:cNvSpPr/>
          <p:nvPr/>
        </p:nvSpPr>
        <p:spPr>
          <a:xfrm>
            <a:off x="1385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2" name="Google Shape;3732;p18"/>
          <p:cNvSpPr/>
          <p:nvPr/>
        </p:nvSpPr>
        <p:spPr>
          <a:xfrm>
            <a:off x="14569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3" name="Google Shape;3733;p18"/>
          <p:cNvSpPr/>
          <p:nvPr/>
        </p:nvSpPr>
        <p:spPr>
          <a:xfrm>
            <a:off x="184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4" name="Google Shape;3734;p18"/>
          <p:cNvSpPr/>
          <p:nvPr/>
        </p:nvSpPr>
        <p:spPr>
          <a:xfrm>
            <a:off x="2605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5" name="Google Shape;3735;p18"/>
          <p:cNvSpPr/>
          <p:nvPr/>
        </p:nvSpPr>
        <p:spPr>
          <a:xfrm>
            <a:off x="15331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6" name="Google Shape;3736;p18"/>
          <p:cNvSpPr/>
          <p:nvPr/>
        </p:nvSpPr>
        <p:spPr>
          <a:xfrm>
            <a:off x="16093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7" name="Google Shape;3737;p18"/>
          <p:cNvCxnSpPr>
            <a:stCxn id="3733" idx="4"/>
            <a:endCxn id="3738" idx="0"/>
          </p:cNvCxnSpPr>
          <p:nvPr/>
        </p:nvCxnSpPr>
        <p:spPr>
          <a:xfrm>
            <a:off x="201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9" name="Google Shape;3739;p18"/>
          <p:cNvCxnSpPr/>
          <p:nvPr/>
        </p:nvCxnSpPr>
        <p:spPr>
          <a:xfrm flipH="1">
            <a:off x="2781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0" name="Google Shape;3740;p18"/>
          <p:cNvCxnSpPr/>
          <p:nvPr/>
        </p:nvCxnSpPr>
        <p:spPr>
          <a:xfrm>
            <a:off x="3467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1" name="Google Shape;3741;p18"/>
          <p:cNvCxnSpPr/>
          <p:nvPr/>
        </p:nvCxnSpPr>
        <p:spPr>
          <a:xfrm>
            <a:off x="3467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2" name="Google Shape;3742;p18"/>
          <p:cNvCxnSpPr/>
          <p:nvPr/>
        </p:nvCxnSpPr>
        <p:spPr>
          <a:xfrm>
            <a:off x="3467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3" name="Google Shape;3743;p18"/>
          <p:cNvCxnSpPr/>
          <p:nvPr/>
        </p:nvCxnSpPr>
        <p:spPr>
          <a:xfrm>
            <a:off x="3467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4" name="Google Shape;3744;p18"/>
          <p:cNvCxnSpPr/>
          <p:nvPr/>
        </p:nvCxnSpPr>
        <p:spPr>
          <a:xfrm>
            <a:off x="3467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5" name="Google Shape;3745;p18"/>
          <p:cNvCxnSpPr/>
          <p:nvPr/>
        </p:nvCxnSpPr>
        <p:spPr>
          <a:xfrm>
            <a:off x="3467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6" name="Google Shape;3746;p18"/>
          <p:cNvCxnSpPr/>
          <p:nvPr/>
        </p:nvCxnSpPr>
        <p:spPr>
          <a:xfrm>
            <a:off x="3467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7" name="Google Shape;3747;p18"/>
          <p:cNvCxnSpPr/>
          <p:nvPr/>
        </p:nvCxnSpPr>
        <p:spPr>
          <a:xfrm>
            <a:off x="3467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8" name="Google Shape;3748;p18"/>
          <p:cNvCxnSpPr/>
          <p:nvPr/>
        </p:nvCxnSpPr>
        <p:spPr>
          <a:xfrm>
            <a:off x="3467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9" name="Google Shape;3749;p18"/>
          <p:cNvCxnSpPr/>
          <p:nvPr/>
        </p:nvCxnSpPr>
        <p:spPr>
          <a:xfrm>
            <a:off x="3467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0" name="Google Shape;3750;p18"/>
          <p:cNvCxnSpPr/>
          <p:nvPr/>
        </p:nvCxnSpPr>
        <p:spPr>
          <a:xfrm>
            <a:off x="3467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1" name="Google Shape;3751;p18"/>
          <p:cNvCxnSpPr/>
          <p:nvPr/>
        </p:nvCxnSpPr>
        <p:spPr>
          <a:xfrm>
            <a:off x="3467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2" name="Google Shape;3752;p18"/>
          <p:cNvCxnSpPr/>
          <p:nvPr/>
        </p:nvCxnSpPr>
        <p:spPr>
          <a:xfrm>
            <a:off x="3467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3" name="Google Shape;3753;p18"/>
          <p:cNvCxnSpPr/>
          <p:nvPr/>
        </p:nvCxnSpPr>
        <p:spPr>
          <a:xfrm>
            <a:off x="3467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4" name="Google Shape;3754;p18"/>
          <p:cNvCxnSpPr/>
          <p:nvPr/>
        </p:nvCxnSpPr>
        <p:spPr>
          <a:xfrm>
            <a:off x="3467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5" name="Google Shape;3755;p18"/>
          <p:cNvCxnSpPr/>
          <p:nvPr/>
        </p:nvCxnSpPr>
        <p:spPr>
          <a:xfrm>
            <a:off x="3467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6" name="Google Shape;3756;p18"/>
          <p:cNvCxnSpPr/>
          <p:nvPr/>
        </p:nvCxnSpPr>
        <p:spPr>
          <a:xfrm>
            <a:off x="3467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7" name="Google Shape;3757;p18"/>
          <p:cNvCxnSpPr/>
          <p:nvPr/>
        </p:nvCxnSpPr>
        <p:spPr>
          <a:xfrm>
            <a:off x="346710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8" name="Google Shape;3758;p18"/>
          <p:cNvCxnSpPr/>
          <p:nvPr/>
        </p:nvCxnSpPr>
        <p:spPr>
          <a:xfrm flipH="1">
            <a:off x="2781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9" name="Google Shape;3759;p18"/>
          <p:cNvCxnSpPr/>
          <p:nvPr/>
        </p:nvCxnSpPr>
        <p:spPr>
          <a:xfrm flipH="1">
            <a:off x="3543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0" name="Google Shape;3760;p18"/>
          <p:cNvCxnSpPr/>
          <p:nvPr/>
        </p:nvCxnSpPr>
        <p:spPr>
          <a:xfrm>
            <a:off x="4229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1" name="Google Shape;3761;p18"/>
          <p:cNvCxnSpPr/>
          <p:nvPr/>
        </p:nvCxnSpPr>
        <p:spPr>
          <a:xfrm>
            <a:off x="4229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2" name="Google Shape;3762;p18"/>
          <p:cNvCxnSpPr/>
          <p:nvPr/>
        </p:nvCxnSpPr>
        <p:spPr>
          <a:xfrm>
            <a:off x="4229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3" name="Google Shape;3763;p18"/>
          <p:cNvCxnSpPr/>
          <p:nvPr/>
        </p:nvCxnSpPr>
        <p:spPr>
          <a:xfrm>
            <a:off x="4229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4" name="Google Shape;3764;p18"/>
          <p:cNvCxnSpPr/>
          <p:nvPr/>
        </p:nvCxnSpPr>
        <p:spPr>
          <a:xfrm>
            <a:off x="4229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5" name="Google Shape;3765;p18"/>
          <p:cNvCxnSpPr/>
          <p:nvPr/>
        </p:nvCxnSpPr>
        <p:spPr>
          <a:xfrm>
            <a:off x="4229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6" name="Google Shape;3766;p18"/>
          <p:cNvCxnSpPr/>
          <p:nvPr/>
        </p:nvCxnSpPr>
        <p:spPr>
          <a:xfrm>
            <a:off x="4229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7" name="Google Shape;3767;p18"/>
          <p:cNvCxnSpPr/>
          <p:nvPr/>
        </p:nvCxnSpPr>
        <p:spPr>
          <a:xfrm>
            <a:off x="4229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8" name="Google Shape;3768;p18"/>
          <p:cNvCxnSpPr/>
          <p:nvPr/>
        </p:nvCxnSpPr>
        <p:spPr>
          <a:xfrm>
            <a:off x="4229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9" name="Google Shape;3769;p18"/>
          <p:cNvCxnSpPr/>
          <p:nvPr/>
        </p:nvCxnSpPr>
        <p:spPr>
          <a:xfrm>
            <a:off x="4229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0" name="Google Shape;3770;p18"/>
          <p:cNvCxnSpPr/>
          <p:nvPr/>
        </p:nvCxnSpPr>
        <p:spPr>
          <a:xfrm>
            <a:off x="4229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1" name="Google Shape;3771;p18"/>
          <p:cNvCxnSpPr/>
          <p:nvPr/>
        </p:nvCxnSpPr>
        <p:spPr>
          <a:xfrm>
            <a:off x="4229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2" name="Google Shape;3772;p18"/>
          <p:cNvCxnSpPr/>
          <p:nvPr/>
        </p:nvCxnSpPr>
        <p:spPr>
          <a:xfrm>
            <a:off x="4229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3" name="Google Shape;3773;p18"/>
          <p:cNvCxnSpPr/>
          <p:nvPr/>
        </p:nvCxnSpPr>
        <p:spPr>
          <a:xfrm>
            <a:off x="4229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4" name="Google Shape;3774;p18"/>
          <p:cNvCxnSpPr/>
          <p:nvPr/>
        </p:nvCxnSpPr>
        <p:spPr>
          <a:xfrm>
            <a:off x="4229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5" name="Google Shape;3775;p18"/>
          <p:cNvCxnSpPr/>
          <p:nvPr/>
        </p:nvCxnSpPr>
        <p:spPr>
          <a:xfrm>
            <a:off x="4229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6" name="Google Shape;3776;p18"/>
          <p:cNvCxnSpPr/>
          <p:nvPr/>
        </p:nvCxnSpPr>
        <p:spPr>
          <a:xfrm>
            <a:off x="4229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7" name="Google Shape;3777;p18"/>
          <p:cNvCxnSpPr/>
          <p:nvPr/>
        </p:nvCxnSpPr>
        <p:spPr>
          <a:xfrm flipH="1">
            <a:off x="3543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8" name="Google Shape;3778;p18"/>
          <p:cNvCxnSpPr/>
          <p:nvPr/>
        </p:nvCxnSpPr>
        <p:spPr>
          <a:xfrm flipH="1">
            <a:off x="4305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9" name="Google Shape;3779;p18"/>
          <p:cNvCxnSpPr/>
          <p:nvPr/>
        </p:nvCxnSpPr>
        <p:spPr>
          <a:xfrm>
            <a:off x="4991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0" name="Google Shape;3780;p18"/>
          <p:cNvCxnSpPr/>
          <p:nvPr/>
        </p:nvCxnSpPr>
        <p:spPr>
          <a:xfrm>
            <a:off x="4991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1" name="Google Shape;3781;p18"/>
          <p:cNvCxnSpPr/>
          <p:nvPr/>
        </p:nvCxnSpPr>
        <p:spPr>
          <a:xfrm>
            <a:off x="4991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2" name="Google Shape;3782;p18"/>
          <p:cNvCxnSpPr/>
          <p:nvPr/>
        </p:nvCxnSpPr>
        <p:spPr>
          <a:xfrm>
            <a:off x="4991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3" name="Google Shape;3783;p18"/>
          <p:cNvCxnSpPr/>
          <p:nvPr/>
        </p:nvCxnSpPr>
        <p:spPr>
          <a:xfrm>
            <a:off x="4991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4" name="Google Shape;3784;p18"/>
          <p:cNvCxnSpPr/>
          <p:nvPr/>
        </p:nvCxnSpPr>
        <p:spPr>
          <a:xfrm>
            <a:off x="4991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5" name="Google Shape;3785;p18"/>
          <p:cNvCxnSpPr/>
          <p:nvPr/>
        </p:nvCxnSpPr>
        <p:spPr>
          <a:xfrm>
            <a:off x="4991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6" name="Google Shape;3786;p18"/>
          <p:cNvCxnSpPr/>
          <p:nvPr/>
        </p:nvCxnSpPr>
        <p:spPr>
          <a:xfrm>
            <a:off x="4991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7" name="Google Shape;3787;p18"/>
          <p:cNvCxnSpPr/>
          <p:nvPr/>
        </p:nvCxnSpPr>
        <p:spPr>
          <a:xfrm>
            <a:off x="4991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8" name="Google Shape;3788;p18"/>
          <p:cNvCxnSpPr/>
          <p:nvPr/>
        </p:nvCxnSpPr>
        <p:spPr>
          <a:xfrm>
            <a:off x="4991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9" name="Google Shape;3789;p18"/>
          <p:cNvCxnSpPr/>
          <p:nvPr/>
        </p:nvCxnSpPr>
        <p:spPr>
          <a:xfrm>
            <a:off x="4991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0" name="Google Shape;3790;p18"/>
          <p:cNvCxnSpPr/>
          <p:nvPr/>
        </p:nvCxnSpPr>
        <p:spPr>
          <a:xfrm>
            <a:off x="4991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1" name="Google Shape;3791;p18"/>
          <p:cNvCxnSpPr/>
          <p:nvPr/>
        </p:nvCxnSpPr>
        <p:spPr>
          <a:xfrm>
            <a:off x="4991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2" name="Google Shape;3792;p18"/>
          <p:cNvCxnSpPr/>
          <p:nvPr/>
        </p:nvCxnSpPr>
        <p:spPr>
          <a:xfrm>
            <a:off x="4991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3" name="Google Shape;3793;p18"/>
          <p:cNvCxnSpPr/>
          <p:nvPr/>
        </p:nvCxnSpPr>
        <p:spPr>
          <a:xfrm>
            <a:off x="4991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4" name="Google Shape;3794;p18"/>
          <p:cNvCxnSpPr/>
          <p:nvPr/>
        </p:nvCxnSpPr>
        <p:spPr>
          <a:xfrm>
            <a:off x="4991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5" name="Google Shape;3795;p18"/>
          <p:cNvCxnSpPr/>
          <p:nvPr/>
        </p:nvCxnSpPr>
        <p:spPr>
          <a:xfrm flipH="1">
            <a:off x="4305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6" name="Google Shape;3796;p18"/>
          <p:cNvCxnSpPr/>
          <p:nvPr/>
        </p:nvCxnSpPr>
        <p:spPr>
          <a:xfrm flipH="1">
            <a:off x="5067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7" name="Google Shape;3797;p18"/>
          <p:cNvCxnSpPr/>
          <p:nvPr/>
        </p:nvCxnSpPr>
        <p:spPr>
          <a:xfrm>
            <a:off x="5753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8" name="Google Shape;3798;p18"/>
          <p:cNvCxnSpPr/>
          <p:nvPr/>
        </p:nvCxnSpPr>
        <p:spPr>
          <a:xfrm>
            <a:off x="5753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99" name="Google Shape;3799;p18"/>
          <p:cNvCxnSpPr/>
          <p:nvPr/>
        </p:nvCxnSpPr>
        <p:spPr>
          <a:xfrm>
            <a:off x="5753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0" name="Google Shape;3800;p18"/>
          <p:cNvCxnSpPr/>
          <p:nvPr/>
        </p:nvCxnSpPr>
        <p:spPr>
          <a:xfrm>
            <a:off x="5753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1" name="Google Shape;3801;p18"/>
          <p:cNvCxnSpPr/>
          <p:nvPr/>
        </p:nvCxnSpPr>
        <p:spPr>
          <a:xfrm>
            <a:off x="5753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2" name="Google Shape;3802;p18"/>
          <p:cNvCxnSpPr/>
          <p:nvPr/>
        </p:nvCxnSpPr>
        <p:spPr>
          <a:xfrm>
            <a:off x="5753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3" name="Google Shape;3803;p18"/>
          <p:cNvCxnSpPr/>
          <p:nvPr/>
        </p:nvCxnSpPr>
        <p:spPr>
          <a:xfrm>
            <a:off x="5753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4" name="Google Shape;3804;p18"/>
          <p:cNvCxnSpPr/>
          <p:nvPr/>
        </p:nvCxnSpPr>
        <p:spPr>
          <a:xfrm>
            <a:off x="5753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5" name="Google Shape;3805;p18"/>
          <p:cNvCxnSpPr/>
          <p:nvPr/>
        </p:nvCxnSpPr>
        <p:spPr>
          <a:xfrm>
            <a:off x="5753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6" name="Google Shape;3806;p18"/>
          <p:cNvCxnSpPr/>
          <p:nvPr/>
        </p:nvCxnSpPr>
        <p:spPr>
          <a:xfrm>
            <a:off x="5753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7" name="Google Shape;3807;p18"/>
          <p:cNvCxnSpPr/>
          <p:nvPr/>
        </p:nvCxnSpPr>
        <p:spPr>
          <a:xfrm>
            <a:off x="5753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8" name="Google Shape;3808;p18"/>
          <p:cNvCxnSpPr/>
          <p:nvPr/>
        </p:nvCxnSpPr>
        <p:spPr>
          <a:xfrm>
            <a:off x="5753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09" name="Google Shape;3809;p18"/>
          <p:cNvCxnSpPr/>
          <p:nvPr/>
        </p:nvCxnSpPr>
        <p:spPr>
          <a:xfrm>
            <a:off x="5753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0" name="Google Shape;3810;p18"/>
          <p:cNvCxnSpPr/>
          <p:nvPr/>
        </p:nvCxnSpPr>
        <p:spPr>
          <a:xfrm>
            <a:off x="5753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1" name="Google Shape;3811;p18"/>
          <p:cNvCxnSpPr/>
          <p:nvPr/>
        </p:nvCxnSpPr>
        <p:spPr>
          <a:xfrm>
            <a:off x="5753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2" name="Google Shape;3812;p18"/>
          <p:cNvCxnSpPr/>
          <p:nvPr/>
        </p:nvCxnSpPr>
        <p:spPr>
          <a:xfrm flipH="1">
            <a:off x="4991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3" name="Google Shape;3813;p18"/>
          <p:cNvCxnSpPr/>
          <p:nvPr/>
        </p:nvCxnSpPr>
        <p:spPr>
          <a:xfrm flipH="1">
            <a:off x="5753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4" name="Google Shape;3814;p18"/>
          <p:cNvCxnSpPr/>
          <p:nvPr/>
        </p:nvCxnSpPr>
        <p:spPr>
          <a:xfrm>
            <a:off x="6438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5" name="Google Shape;3815;p18"/>
          <p:cNvCxnSpPr/>
          <p:nvPr/>
        </p:nvCxnSpPr>
        <p:spPr>
          <a:xfrm>
            <a:off x="6438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6" name="Google Shape;3816;p18"/>
          <p:cNvCxnSpPr/>
          <p:nvPr/>
        </p:nvCxnSpPr>
        <p:spPr>
          <a:xfrm>
            <a:off x="6438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7" name="Google Shape;3817;p18"/>
          <p:cNvCxnSpPr/>
          <p:nvPr/>
        </p:nvCxnSpPr>
        <p:spPr>
          <a:xfrm>
            <a:off x="6438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8" name="Google Shape;3818;p18"/>
          <p:cNvCxnSpPr/>
          <p:nvPr/>
        </p:nvCxnSpPr>
        <p:spPr>
          <a:xfrm>
            <a:off x="6438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19" name="Google Shape;3819;p18"/>
          <p:cNvCxnSpPr/>
          <p:nvPr/>
        </p:nvCxnSpPr>
        <p:spPr>
          <a:xfrm>
            <a:off x="6438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0" name="Google Shape;3820;p18"/>
          <p:cNvCxnSpPr/>
          <p:nvPr/>
        </p:nvCxnSpPr>
        <p:spPr>
          <a:xfrm>
            <a:off x="6438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1" name="Google Shape;3821;p18"/>
          <p:cNvCxnSpPr/>
          <p:nvPr/>
        </p:nvCxnSpPr>
        <p:spPr>
          <a:xfrm>
            <a:off x="6438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2" name="Google Shape;3822;p18"/>
          <p:cNvCxnSpPr/>
          <p:nvPr/>
        </p:nvCxnSpPr>
        <p:spPr>
          <a:xfrm>
            <a:off x="6438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3" name="Google Shape;3823;p18"/>
          <p:cNvCxnSpPr/>
          <p:nvPr/>
        </p:nvCxnSpPr>
        <p:spPr>
          <a:xfrm>
            <a:off x="6438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4" name="Google Shape;3824;p18"/>
          <p:cNvCxnSpPr/>
          <p:nvPr/>
        </p:nvCxnSpPr>
        <p:spPr>
          <a:xfrm>
            <a:off x="6438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5" name="Google Shape;3825;p18"/>
          <p:cNvCxnSpPr/>
          <p:nvPr/>
        </p:nvCxnSpPr>
        <p:spPr>
          <a:xfrm>
            <a:off x="6438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6" name="Google Shape;3826;p18"/>
          <p:cNvCxnSpPr/>
          <p:nvPr/>
        </p:nvCxnSpPr>
        <p:spPr>
          <a:xfrm>
            <a:off x="6438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7" name="Google Shape;3827;p18"/>
          <p:cNvCxnSpPr/>
          <p:nvPr/>
        </p:nvCxnSpPr>
        <p:spPr>
          <a:xfrm>
            <a:off x="64389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8" name="Google Shape;3828;p18"/>
          <p:cNvCxnSpPr/>
          <p:nvPr/>
        </p:nvCxnSpPr>
        <p:spPr>
          <a:xfrm flipH="1">
            <a:off x="5753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9" name="Google Shape;3829;p18"/>
          <p:cNvCxnSpPr/>
          <p:nvPr/>
        </p:nvCxnSpPr>
        <p:spPr>
          <a:xfrm flipH="1">
            <a:off x="6515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0" name="Google Shape;3830;p18"/>
          <p:cNvCxnSpPr/>
          <p:nvPr/>
        </p:nvCxnSpPr>
        <p:spPr>
          <a:xfrm>
            <a:off x="7200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1" name="Google Shape;3831;p18"/>
          <p:cNvCxnSpPr/>
          <p:nvPr/>
        </p:nvCxnSpPr>
        <p:spPr>
          <a:xfrm>
            <a:off x="7200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2" name="Google Shape;3832;p18"/>
          <p:cNvCxnSpPr/>
          <p:nvPr/>
        </p:nvCxnSpPr>
        <p:spPr>
          <a:xfrm>
            <a:off x="7200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3" name="Google Shape;3833;p18"/>
          <p:cNvCxnSpPr/>
          <p:nvPr/>
        </p:nvCxnSpPr>
        <p:spPr>
          <a:xfrm>
            <a:off x="7200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4" name="Google Shape;3834;p18"/>
          <p:cNvCxnSpPr/>
          <p:nvPr/>
        </p:nvCxnSpPr>
        <p:spPr>
          <a:xfrm>
            <a:off x="7200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5" name="Google Shape;3835;p18"/>
          <p:cNvCxnSpPr/>
          <p:nvPr/>
        </p:nvCxnSpPr>
        <p:spPr>
          <a:xfrm>
            <a:off x="7200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6" name="Google Shape;3836;p18"/>
          <p:cNvCxnSpPr/>
          <p:nvPr/>
        </p:nvCxnSpPr>
        <p:spPr>
          <a:xfrm>
            <a:off x="7200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7" name="Google Shape;3837;p18"/>
          <p:cNvCxnSpPr/>
          <p:nvPr/>
        </p:nvCxnSpPr>
        <p:spPr>
          <a:xfrm>
            <a:off x="7200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8" name="Google Shape;3838;p18"/>
          <p:cNvCxnSpPr/>
          <p:nvPr/>
        </p:nvCxnSpPr>
        <p:spPr>
          <a:xfrm>
            <a:off x="7200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9" name="Google Shape;3839;p18"/>
          <p:cNvCxnSpPr/>
          <p:nvPr/>
        </p:nvCxnSpPr>
        <p:spPr>
          <a:xfrm>
            <a:off x="7200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0" name="Google Shape;3840;p18"/>
          <p:cNvCxnSpPr/>
          <p:nvPr/>
        </p:nvCxnSpPr>
        <p:spPr>
          <a:xfrm>
            <a:off x="7200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1" name="Google Shape;3841;p18"/>
          <p:cNvCxnSpPr/>
          <p:nvPr/>
        </p:nvCxnSpPr>
        <p:spPr>
          <a:xfrm>
            <a:off x="7200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2" name="Google Shape;3842;p18"/>
          <p:cNvCxnSpPr/>
          <p:nvPr/>
        </p:nvCxnSpPr>
        <p:spPr>
          <a:xfrm>
            <a:off x="7200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3" name="Google Shape;3843;p18"/>
          <p:cNvCxnSpPr/>
          <p:nvPr/>
        </p:nvCxnSpPr>
        <p:spPr>
          <a:xfrm flipH="1">
            <a:off x="6515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4" name="Google Shape;3844;p18"/>
          <p:cNvCxnSpPr/>
          <p:nvPr/>
        </p:nvCxnSpPr>
        <p:spPr>
          <a:xfrm flipH="1">
            <a:off x="7277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5" name="Google Shape;3845;p18"/>
          <p:cNvCxnSpPr/>
          <p:nvPr/>
        </p:nvCxnSpPr>
        <p:spPr>
          <a:xfrm>
            <a:off x="7962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6" name="Google Shape;3846;p18"/>
          <p:cNvCxnSpPr/>
          <p:nvPr/>
        </p:nvCxnSpPr>
        <p:spPr>
          <a:xfrm>
            <a:off x="7962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7" name="Google Shape;3847;p18"/>
          <p:cNvCxnSpPr/>
          <p:nvPr/>
        </p:nvCxnSpPr>
        <p:spPr>
          <a:xfrm>
            <a:off x="7962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8" name="Google Shape;3848;p18"/>
          <p:cNvCxnSpPr/>
          <p:nvPr/>
        </p:nvCxnSpPr>
        <p:spPr>
          <a:xfrm>
            <a:off x="7962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9" name="Google Shape;3849;p18"/>
          <p:cNvCxnSpPr/>
          <p:nvPr/>
        </p:nvCxnSpPr>
        <p:spPr>
          <a:xfrm>
            <a:off x="7962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0" name="Google Shape;3850;p18"/>
          <p:cNvCxnSpPr/>
          <p:nvPr/>
        </p:nvCxnSpPr>
        <p:spPr>
          <a:xfrm>
            <a:off x="7962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1" name="Google Shape;3851;p18"/>
          <p:cNvCxnSpPr/>
          <p:nvPr/>
        </p:nvCxnSpPr>
        <p:spPr>
          <a:xfrm>
            <a:off x="7962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2" name="Google Shape;3852;p18"/>
          <p:cNvCxnSpPr/>
          <p:nvPr/>
        </p:nvCxnSpPr>
        <p:spPr>
          <a:xfrm>
            <a:off x="7962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3" name="Google Shape;3853;p18"/>
          <p:cNvCxnSpPr/>
          <p:nvPr/>
        </p:nvCxnSpPr>
        <p:spPr>
          <a:xfrm>
            <a:off x="7962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4" name="Google Shape;3854;p18"/>
          <p:cNvCxnSpPr/>
          <p:nvPr/>
        </p:nvCxnSpPr>
        <p:spPr>
          <a:xfrm>
            <a:off x="7962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5" name="Google Shape;3855;p18"/>
          <p:cNvCxnSpPr/>
          <p:nvPr/>
        </p:nvCxnSpPr>
        <p:spPr>
          <a:xfrm>
            <a:off x="7962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6" name="Google Shape;3856;p18"/>
          <p:cNvCxnSpPr/>
          <p:nvPr/>
        </p:nvCxnSpPr>
        <p:spPr>
          <a:xfrm>
            <a:off x="7962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7" name="Google Shape;3857;p18"/>
          <p:cNvCxnSpPr/>
          <p:nvPr/>
        </p:nvCxnSpPr>
        <p:spPr>
          <a:xfrm flipH="1">
            <a:off x="7277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8" name="Google Shape;3858;p18"/>
          <p:cNvCxnSpPr/>
          <p:nvPr/>
        </p:nvCxnSpPr>
        <p:spPr>
          <a:xfrm flipH="1">
            <a:off x="8039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9" name="Google Shape;3859;p18"/>
          <p:cNvCxnSpPr/>
          <p:nvPr/>
        </p:nvCxnSpPr>
        <p:spPr>
          <a:xfrm>
            <a:off x="8724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0" name="Google Shape;3860;p18"/>
          <p:cNvCxnSpPr/>
          <p:nvPr/>
        </p:nvCxnSpPr>
        <p:spPr>
          <a:xfrm>
            <a:off x="8724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1" name="Google Shape;3861;p18"/>
          <p:cNvCxnSpPr/>
          <p:nvPr/>
        </p:nvCxnSpPr>
        <p:spPr>
          <a:xfrm>
            <a:off x="8724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2" name="Google Shape;3862;p18"/>
          <p:cNvCxnSpPr/>
          <p:nvPr/>
        </p:nvCxnSpPr>
        <p:spPr>
          <a:xfrm>
            <a:off x="8724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3" name="Google Shape;3863;p18"/>
          <p:cNvCxnSpPr/>
          <p:nvPr/>
        </p:nvCxnSpPr>
        <p:spPr>
          <a:xfrm>
            <a:off x="8724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4" name="Google Shape;3864;p18"/>
          <p:cNvCxnSpPr/>
          <p:nvPr/>
        </p:nvCxnSpPr>
        <p:spPr>
          <a:xfrm>
            <a:off x="8724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5" name="Google Shape;3865;p18"/>
          <p:cNvCxnSpPr/>
          <p:nvPr/>
        </p:nvCxnSpPr>
        <p:spPr>
          <a:xfrm>
            <a:off x="8724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6" name="Google Shape;3866;p18"/>
          <p:cNvCxnSpPr/>
          <p:nvPr/>
        </p:nvCxnSpPr>
        <p:spPr>
          <a:xfrm>
            <a:off x="8724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7" name="Google Shape;3867;p18"/>
          <p:cNvCxnSpPr/>
          <p:nvPr/>
        </p:nvCxnSpPr>
        <p:spPr>
          <a:xfrm>
            <a:off x="8724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8" name="Google Shape;3868;p18"/>
          <p:cNvCxnSpPr/>
          <p:nvPr/>
        </p:nvCxnSpPr>
        <p:spPr>
          <a:xfrm>
            <a:off x="8724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9" name="Google Shape;3869;p18"/>
          <p:cNvCxnSpPr/>
          <p:nvPr/>
        </p:nvCxnSpPr>
        <p:spPr>
          <a:xfrm>
            <a:off x="8724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0" name="Google Shape;3870;p18"/>
          <p:cNvCxnSpPr/>
          <p:nvPr/>
        </p:nvCxnSpPr>
        <p:spPr>
          <a:xfrm flipH="1">
            <a:off x="8039104" y="3242100"/>
            <a:ext cx="141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1" name="Google Shape;3871;p18"/>
          <p:cNvCxnSpPr/>
          <p:nvPr/>
        </p:nvCxnSpPr>
        <p:spPr>
          <a:xfrm flipH="1">
            <a:off x="8801104" y="3242100"/>
            <a:ext cx="65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2" name="Google Shape;3872;p18"/>
          <p:cNvCxnSpPr/>
          <p:nvPr/>
        </p:nvCxnSpPr>
        <p:spPr>
          <a:xfrm>
            <a:off x="9456004" y="3242100"/>
            <a:ext cx="7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3" name="Google Shape;3873;p18"/>
          <p:cNvCxnSpPr/>
          <p:nvPr/>
        </p:nvCxnSpPr>
        <p:spPr>
          <a:xfrm>
            <a:off x="9464600" y="3248900"/>
            <a:ext cx="830400" cy="173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4" name="Google Shape;3874;p18"/>
          <p:cNvCxnSpPr/>
          <p:nvPr/>
        </p:nvCxnSpPr>
        <p:spPr>
          <a:xfrm>
            <a:off x="9456004" y="3242100"/>
            <a:ext cx="160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5" name="Google Shape;3875;p18"/>
          <p:cNvCxnSpPr/>
          <p:nvPr/>
        </p:nvCxnSpPr>
        <p:spPr>
          <a:xfrm>
            <a:off x="9456004" y="3242100"/>
            <a:ext cx="236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6" name="Google Shape;3876;p18"/>
          <p:cNvCxnSpPr/>
          <p:nvPr/>
        </p:nvCxnSpPr>
        <p:spPr>
          <a:xfrm>
            <a:off x="9456004" y="3242100"/>
            <a:ext cx="30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7" name="Google Shape;3877;p18"/>
          <p:cNvCxnSpPr/>
          <p:nvPr/>
        </p:nvCxnSpPr>
        <p:spPr>
          <a:xfrm>
            <a:off x="9456004" y="3242100"/>
            <a:ext cx="38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8" name="Google Shape;3878;p18"/>
          <p:cNvCxnSpPr/>
          <p:nvPr/>
        </p:nvCxnSpPr>
        <p:spPr>
          <a:xfrm>
            <a:off x="9456004" y="3242100"/>
            <a:ext cx="460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9" name="Google Shape;3879;p18"/>
          <p:cNvCxnSpPr/>
          <p:nvPr/>
        </p:nvCxnSpPr>
        <p:spPr>
          <a:xfrm>
            <a:off x="9456004" y="3242100"/>
            <a:ext cx="533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0" name="Google Shape;3880;p18"/>
          <p:cNvCxnSpPr/>
          <p:nvPr/>
        </p:nvCxnSpPr>
        <p:spPr>
          <a:xfrm>
            <a:off x="9456004" y="3242100"/>
            <a:ext cx="609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1" name="Google Shape;3881;p18"/>
          <p:cNvCxnSpPr/>
          <p:nvPr/>
        </p:nvCxnSpPr>
        <p:spPr>
          <a:xfrm>
            <a:off x="9456004" y="3242100"/>
            <a:ext cx="681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2" name="Google Shape;3882;p18"/>
          <p:cNvCxnSpPr/>
          <p:nvPr/>
        </p:nvCxnSpPr>
        <p:spPr>
          <a:xfrm flipH="1">
            <a:off x="2019416" y="3242113"/>
            <a:ext cx="220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3" name="Google Shape;3883;p18"/>
          <p:cNvCxnSpPr/>
          <p:nvPr/>
        </p:nvCxnSpPr>
        <p:spPr>
          <a:xfrm flipH="1">
            <a:off x="2019399" y="3242113"/>
            <a:ext cx="295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4" name="Google Shape;3884;p18"/>
          <p:cNvCxnSpPr/>
          <p:nvPr/>
        </p:nvCxnSpPr>
        <p:spPr>
          <a:xfrm flipH="1">
            <a:off x="2019382" y="3242113"/>
            <a:ext cx="369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5" name="Google Shape;3885;p18"/>
          <p:cNvCxnSpPr/>
          <p:nvPr/>
        </p:nvCxnSpPr>
        <p:spPr>
          <a:xfrm flipH="1">
            <a:off x="2019365" y="3242113"/>
            <a:ext cx="444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6" name="Google Shape;3886;p18"/>
          <p:cNvCxnSpPr/>
          <p:nvPr/>
        </p:nvCxnSpPr>
        <p:spPr>
          <a:xfrm flipH="1">
            <a:off x="2019348" y="3242113"/>
            <a:ext cx="519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7" name="Google Shape;3887;p18"/>
          <p:cNvCxnSpPr/>
          <p:nvPr/>
        </p:nvCxnSpPr>
        <p:spPr>
          <a:xfrm flipH="1">
            <a:off x="2019338" y="3242100"/>
            <a:ext cx="594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8" name="Google Shape;3888;p18"/>
          <p:cNvCxnSpPr/>
          <p:nvPr/>
        </p:nvCxnSpPr>
        <p:spPr>
          <a:xfrm flipH="1">
            <a:off x="2019321" y="3242100"/>
            <a:ext cx="66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9" name="Google Shape;3889;p18"/>
          <p:cNvCxnSpPr/>
          <p:nvPr/>
        </p:nvCxnSpPr>
        <p:spPr>
          <a:xfrm flipH="1">
            <a:off x="2019304" y="3242100"/>
            <a:ext cx="74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0" name="Google Shape;3890;p18"/>
          <p:cNvCxnSpPr/>
          <p:nvPr/>
        </p:nvCxnSpPr>
        <p:spPr>
          <a:xfrm flipH="1">
            <a:off x="2781399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1" name="Google Shape;3891;p18"/>
          <p:cNvCxnSpPr/>
          <p:nvPr/>
        </p:nvCxnSpPr>
        <p:spPr>
          <a:xfrm flipH="1">
            <a:off x="2781382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2" name="Google Shape;3892;p18"/>
          <p:cNvCxnSpPr/>
          <p:nvPr/>
        </p:nvCxnSpPr>
        <p:spPr>
          <a:xfrm flipH="1">
            <a:off x="2781365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3" name="Google Shape;3893;p18"/>
          <p:cNvCxnSpPr/>
          <p:nvPr/>
        </p:nvCxnSpPr>
        <p:spPr>
          <a:xfrm flipH="1">
            <a:off x="2781348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4" name="Google Shape;3894;p18"/>
          <p:cNvCxnSpPr/>
          <p:nvPr/>
        </p:nvCxnSpPr>
        <p:spPr>
          <a:xfrm flipH="1">
            <a:off x="2781338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5" name="Google Shape;3895;p18"/>
          <p:cNvCxnSpPr/>
          <p:nvPr/>
        </p:nvCxnSpPr>
        <p:spPr>
          <a:xfrm flipH="1">
            <a:off x="2781321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6" name="Google Shape;3896;p18"/>
          <p:cNvCxnSpPr/>
          <p:nvPr/>
        </p:nvCxnSpPr>
        <p:spPr>
          <a:xfrm flipH="1">
            <a:off x="2781304" y="3242100"/>
            <a:ext cx="667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7" name="Google Shape;3897;p18"/>
          <p:cNvCxnSpPr/>
          <p:nvPr/>
        </p:nvCxnSpPr>
        <p:spPr>
          <a:xfrm flipH="1">
            <a:off x="3513382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8" name="Google Shape;3898;p18"/>
          <p:cNvCxnSpPr/>
          <p:nvPr/>
        </p:nvCxnSpPr>
        <p:spPr>
          <a:xfrm flipH="1">
            <a:off x="3513365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9" name="Google Shape;3899;p18"/>
          <p:cNvCxnSpPr/>
          <p:nvPr/>
        </p:nvCxnSpPr>
        <p:spPr>
          <a:xfrm flipH="1">
            <a:off x="3513348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0" name="Google Shape;3900;p18"/>
          <p:cNvCxnSpPr/>
          <p:nvPr/>
        </p:nvCxnSpPr>
        <p:spPr>
          <a:xfrm flipH="1">
            <a:off x="3513338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1" name="Google Shape;3901;p18"/>
          <p:cNvCxnSpPr/>
          <p:nvPr/>
        </p:nvCxnSpPr>
        <p:spPr>
          <a:xfrm flipH="1">
            <a:off x="3513321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2" name="Google Shape;3902;p18"/>
          <p:cNvCxnSpPr/>
          <p:nvPr/>
        </p:nvCxnSpPr>
        <p:spPr>
          <a:xfrm flipH="1">
            <a:off x="3513304" y="3242100"/>
            <a:ext cx="594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3" name="Google Shape;3903;p18"/>
          <p:cNvCxnSpPr/>
          <p:nvPr/>
        </p:nvCxnSpPr>
        <p:spPr>
          <a:xfrm flipH="1">
            <a:off x="4275365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4" name="Google Shape;3904;p18"/>
          <p:cNvCxnSpPr/>
          <p:nvPr/>
        </p:nvCxnSpPr>
        <p:spPr>
          <a:xfrm flipH="1">
            <a:off x="4275348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5" name="Google Shape;3905;p18"/>
          <p:cNvCxnSpPr/>
          <p:nvPr/>
        </p:nvCxnSpPr>
        <p:spPr>
          <a:xfrm flipH="1">
            <a:off x="4275338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6" name="Google Shape;3906;p18"/>
          <p:cNvCxnSpPr/>
          <p:nvPr/>
        </p:nvCxnSpPr>
        <p:spPr>
          <a:xfrm flipH="1">
            <a:off x="4275321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7" name="Google Shape;3907;p18"/>
          <p:cNvCxnSpPr/>
          <p:nvPr/>
        </p:nvCxnSpPr>
        <p:spPr>
          <a:xfrm flipH="1">
            <a:off x="4275304" y="3242100"/>
            <a:ext cx="5180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8" name="Google Shape;3908;p18"/>
          <p:cNvCxnSpPr/>
          <p:nvPr/>
        </p:nvCxnSpPr>
        <p:spPr>
          <a:xfrm flipH="1">
            <a:off x="5037348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9" name="Google Shape;3909;p18"/>
          <p:cNvCxnSpPr/>
          <p:nvPr/>
        </p:nvCxnSpPr>
        <p:spPr>
          <a:xfrm flipH="1">
            <a:off x="5037338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0" name="Google Shape;3910;p18"/>
          <p:cNvCxnSpPr/>
          <p:nvPr/>
        </p:nvCxnSpPr>
        <p:spPr>
          <a:xfrm flipH="1">
            <a:off x="5037321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1" name="Google Shape;3911;p18"/>
          <p:cNvCxnSpPr/>
          <p:nvPr/>
        </p:nvCxnSpPr>
        <p:spPr>
          <a:xfrm flipH="1">
            <a:off x="5037304" y="3242100"/>
            <a:ext cx="441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2" name="Google Shape;3912;p18"/>
          <p:cNvCxnSpPr/>
          <p:nvPr/>
        </p:nvCxnSpPr>
        <p:spPr>
          <a:xfrm flipH="1">
            <a:off x="5799338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3" name="Google Shape;3913;p18"/>
          <p:cNvCxnSpPr/>
          <p:nvPr/>
        </p:nvCxnSpPr>
        <p:spPr>
          <a:xfrm flipH="1">
            <a:off x="5799321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4" name="Google Shape;3914;p18"/>
          <p:cNvCxnSpPr/>
          <p:nvPr/>
        </p:nvCxnSpPr>
        <p:spPr>
          <a:xfrm flipH="1">
            <a:off x="5799304" y="3242100"/>
            <a:ext cx="365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5" name="Google Shape;3915;p18"/>
          <p:cNvCxnSpPr/>
          <p:nvPr/>
        </p:nvCxnSpPr>
        <p:spPr>
          <a:xfrm flipH="1">
            <a:off x="6515121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6" name="Google Shape;3916;p18"/>
          <p:cNvCxnSpPr/>
          <p:nvPr/>
        </p:nvCxnSpPr>
        <p:spPr>
          <a:xfrm flipH="1">
            <a:off x="6515104" y="3242100"/>
            <a:ext cx="29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7" name="Google Shape;3917;p18"/>
          <p:cNvCxnSpPr/>
          <p:nvPr/>
        </p:nvCxnSpPr>
        <p:spPr>
          <a:xfrm flipH="1">
            <a:off x="7277104" y="3242100"/>
            <a:ext cx="21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8" name="Google Shape;3918;p18"/>
          <p:cNvCxnSpPr>
            <a:stCxn id="3686" idx="1"/>
            <a:endCxn id="3733" idx="0"/>
          </p:cNvCxnSpPr>
          <p:nvPr/>
        </p:nvCxnSpPr>
        <p:spPr>
          <a:xfrm flipH="1">
            <a:off x="2019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9" name="Google Shape;3919;p18"/>
          <p:cNvCxnSpPr>
            <a:stCxn id="3686" idx="1"/>
            <a:endCxn id="3734" idx="0"/>
          </p:cNvCxnSpPr>
          <p:nvPr/>
        </p:nvCxnSpPr>
        <p:spPr>
          <a:xfrm flipH="1">
            <a:off x="2781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0" name="Google Shape;3920;p18"/>
          <p:cNvCxnSpPr>
            <a:stCxn id="3686" idx="1"/>
            <a:endCxn id="3682" idx="0"/>
          </p:cNvCxnSpPr>
          <p:nvPr/>
        </p:nvCxnSpPr>
        <p:spPr>
          <a:xfrm flipH="1">
            <a:off x="3513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1" name="Google Shape;3921;p18"/>
          <p:cNvCxnSpPr>
            <a:stCxn id="3686" idx="1"/>
            <a:endCxn id="3718" idx="0"/>
          </p:cNvCxnSpPr>
          <p:nvPr/>
        </p:nvCxnSpPr>
        <p:spPr>
          <a:xfrm>
            <a:off x="3849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2" name="Google Shape;3922;p18"/>
          <p:cNvCxnSpPr>
            <a:stCxn id="3686" idx="1"/>
            <a:endCxn id="3719" idx="0"/>
          </p:cNvCxnSpPr>
          <p:nvPr/>
        </p:nvCxnSpPr>
        <p:spPr>
          <a:xfrm>
            <a:off x="3849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3" name="Google Shape;3923;p18"/>
          <p:cNvCxnSpPr>
            <a:stCxn id="3686" idx="1"/>
            <a:endCxn id="3720" idx="0"/>
          </p:cNvCxnSpPr>
          <p:nvPr/>
        </p:nvCxnSpPr>
        <p:spPr>
          <a:xfrm>
            <a:off x="3849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4" name="Google Shape;3924;p18"/>
          <p:cNvCxnSpPr>
            <a:stCxn id="3686" idx="1"/>
            <a:endCxn id="3721" idx="0"/>
          </p:cNvCxnSpPr>
          <p:nvPr/>
        </p:nvCxnSpPr>
        <p:spPr>
          <a:xfrm>
            <a:off x="3849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5" name="Google Shape;3925;p18"/>
          <p:cNvCxnSpPr>
            <a:stCxn id="3686" idx="1"/>
            <a:endCxn id="3722" idx="0"/>
          </p:cNvCxnSpPr>
          <p:nvPr/>
        </p:nvCxnSpPr>
        <p:spPr>
          <a:xfrm>
            <a:off x="3849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6" name="Google Shape;3926;p18"/>
          <p:cNvCxnSpPr>
            <a:stCxn id="3686" idx="1"/>
            <a:endCxn id="3723" idx="0"/>
          </p:cNvCxnSpPr>
          <p:nvPr/>
        </p:nvCxnSpPr>
        <p:spPr>
          <a:xfrm>
            <a:off x="3849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7" name="Google Shape;3927;p18"/>
          <p:cNvCxnSpPr>
            <a:stCxn id="3686" idx="1"/>
            <a:endCxn id="3724" idx="7"/>
          </p:cNvCxnSpPr>
          <p:nvPr/>
        </p:nvCxnSpPr>
        <p:spPr>
          <a:xfrm>
            <a:off x="384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8" name="Google Shape;3928;p18"/>
          <p:cNvCxnSpPr>
            <a:stCxn id="3686" idx="1"/>
            <a:endCxn id="3725" idx="0"/>
          </p:cNvCxnSpPr>
          <p:nvPr/>
        </p:nvCxnSpPr>
        <p:spPr>
          <a:xfrm>
            <a:off x="3849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9" name="Google Shape;3929;p18"/>
          <p:cNvCxnSpPr>
            <a:stCxn id="3686" idx="1"/>
            <a:endCxn id="3726" idx="0"/>
          </p:cNvCxnSpPr>
          <p:nvPr/>
        </p:nvCxnSpPr>
        <p:spPr>
          <a:xfrm>
            <a:off x="3849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0" name="Google Shape;3930;p18"/>
          <p:cNvCxnSpPr>
            <a:stCxn id="3686" idx="1"/>
            <a:endCxn id="3727" idx="0"/>
          </p:cNvCxnSpPr>
          <p:nvPr/>
        </p:nvCxnSpPr>
        <p:spPr>
          <a:xfrm>
            <a:off x="3849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1" name="Google Shape;3931;p18"/>
          <p:cNvCxnSpPr>
            <a:stCxn id="3686" idx="1"/>
            <a:endCxn id="3728" idx="0"/>
          </p:cNvCxnSpPr>
          <p:nvPr/>
        </p:nvCxnSpPr>
        <p:spPr>
          <a:xfrm>
            <a:off x="3849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2" name="Google Shape;3932;p18"/>
          <p:cNvCxnSpPr>
            <a:stCxn id="3686" idx="1"/>
            <a:endCxn id="3729" idx="0"/>
          </p:cNvCxnSpPr>
          <p:nvPr/>
        </p:nvCxnSpPr>
        <p:spPr>
          <a:xfrm>
            <a:off x="3849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3" name="Google Shape;3933;p18"/>
          <p:cNvCxnSpPr>
            <a:stCxn id="3686" idx="1"/>
            <a:endCxn id="3730" idx="0"/>
          </p:cNvCxnSpPr>
          <p:nvPr/>
        </p:nvCxnSpPr>
        <p:spPr>
          <a:xfrm>
            <a:off x="3849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4" name="Google Shape;3934;p18"/>
          <p:cNvCxnSpPr>
            <a:stCxn id="3686" idx="1"/>
            <a:endCxn id="3731" idx="0"/>
          </p:cNvCxnSpPr>
          <p:nvPr/>
        </p:nvCxnSpPr>
        <p:spPr>
          <a:xfrm>
            <a:off x="3849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5" name="Google Shape;3935;p18"/>
          <p:cNvCxnSpPr>
            <a:stCxn id="3686" idx="1"/>
            <a:endCxn id="3732" idx="0"/>
          </p:cNvCxnSpPr>
          <p:nvPr/>
        </p:nvCxnSpPr>
        <p:spPr>
          <a:xfrm>
            <a:off x="3849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6" name="Google Shape;3936;p18"/>
          <p:cNvCxnSpPr>
            <a:stCxn id="3686" idx="1"/>
            <a:endCxn id="3735" idx="0"/>
          </p:cNvCxnSpPr>
          <p:nvPr/>
        </p:nvCxnSpPr>
        <p:spPr>
          <a:xfrm>
            <a:off x="3849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7" name="Google Shape;3937;p18"/>
          <p:cNvCxnSpPr>
            <a:stCxn id="3686" idx="1"/>
            <a:endCxn id="3736" idx="0"/>
          </p:cNvCxnSpPr>
          <p:nvPr/>
        </p:nvCxnSpPr>
        <p:spPr>
          <a:xfrm>
            <a:off x="38491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8" name="Google Shape;3938;p18"/>
          <p:cNvCxnSpPr/>
          <p:nvPr/>
        </p:nvCxnSpPr>
        <p:spPr>
          <a:xfrm flipH="1">
            <a:off x="2781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39" name="Google Shape;3939;p18"/>
          <p:cNvCxnSpPr/>
          <p:nvPr/>
        </p:nvCxnSpPr>
        <p:spPr>
          <a:xfrm flipH="1">
            <a:off x="3543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0" name="Google Shape;3940;p18"/>
          <p:cNvCxnSpPr/>
          <p:nvPr/>
        </p:nvCxnSpPr>
        <p:spPr>
          <a:xfrm flipH="1">
            <a:off x="4275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1" name="Google Shape;3941;p18"/>
          <p:cNvCxnSpPr/>
          <p:nvPr/>
        </p:nvCxnSpPr>
        <p:spPr>
          <a:xfrm>
            <a:off x="4611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2" name="Google Shape;3942;p18"/>
          <p:cNvCxnSpPr/>
          <p:nvPr/>
        </p:nvCxnSpPr>
        <p:spPr>
          <a:xfrm>
            <a:off x="4611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3" name="Google Shape;3943;p18"/>
          <p:cNvCxnSpPr/>
          <p:nvPr/>
        </p:nvCxnSpPr>
        <p:spPr>
          <a:xfrm>
            <a:off x="4611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4" name="Google Shape;3944;p18"/>
          <p:cNvCxnSpPr/>
          <p:nvPr/>
        </p:nvCxnSpPr>
        <p:spPr>
          <a:xfrm>
            <a:off x="4611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5" name="Google Shape;3945;p18"/>
          <p:cNvCxnSpPr/>
          <p:nvPr/>
        </p:nvCxnSpPr>
        <p:spPr>
          <a:xfrm>
            <a:off x="4611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6" name="Google Shape;3946;p18"/>
          <p:cNvCxnSpPr/>
          <p:nvPr/>
        </p:nvCxnSpPr>
        <p:spPr>
          <a:xfrm>
            <a:off x="4611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7" name="Google Shape;3947;p18"/>
          <p:cNvCxnSpPr/>
          <p:nvPr/>
        </p:nvCxnSpPr>
        <p:spPr>
          <a:xfrm>
            <a:off x="461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8" name="Google Shape;3948;p18"/>
          <p:cNvCxnSpPr/>
          <p:nvPr/>
        </p:nvCxnSpPr>
        <p:spPr>
          <a:xfrm>
            <a:off x="4611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9" name="Google Shape;3949;p18"/>
          <p:cNvCxnSpPr/>
          <p:nvPr/>
        </p:nvCxnSpPr>
        <p:spPr>
          <a:xfrm>
            <a:off x="4611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0" name="Google Shape;3950;p18"/>
          <p:cNvCxnSpPr/>
          <p:nvPr/>
        </p:nvCxnSpPr>
        <p:spPr>
          <a:xfrm>
            <a:off x="4611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1" name="Google Shape;3951;p18"/>
          <p:cNvCxnSpPr/>
          <p:nvPr/>
        </p:nvCxnSpPr>
        <p:spPr>
          <a:xfrm>
            <a:off x="4611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2" name="Google Shape;3952;p18"/>
          <p:cNvCxnSpPr/>
          <p:nvPr/>
        </p:nvCxnSpPr>
        <p:spPr>
          <a:xfrm>
            <a:off x="4611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3" name="Google Shape;3953;p18"/>
          <p:cNvCxnSpPr/>
          <p:nvPr/>
        </p:nvCxnSpPr>
        <p:spPr>
          <a:xfrm>
            <a:off x="4611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4" name="Google Shape;3954;p18"/>
          <p:cNvCxnSpPr/>
          <p:nvPr/>
        </p:nvCxnSpPr>
        <p:spPr>
          <a:xfrm>
            <a:off x="4611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5" name="Google Shape;3955;p18"/>
          <p:cNvCxnSpPr/>
          <p:nvPr/>
        </p:nvCxnSpPr>
        <p:spPr>
          <a:xfrm>
            <a:off x="4611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6" name="Google Shape;3956;p18"/>
          <p:cNvCxnSpPr/>
          <p:nvPr/>
        </p:nvCxnSpPr>
        <p:spPr>
          <a:xfrm>
            <a:off x="4611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7" name="Google Shape;3957;p18"/>
          <p:cNvCxnSpPr/>
          <p:nvPr/>
        </p:nvCxnSpPr>
        <p:spPr>
          <a:xfrm flipH="1">
            <a:off x="3543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8" name="Google Shape;3958;p18"/>
          <p:cNvCxnSpPr/>
          <p:nvPr/>
        </p:nvCxnSpPr>
        <p:spPr>
          <a:xfrm flipH="1">
            <a:off x="4305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9" name="Google Shape;3959;p18"/>
          <p:cNvCxnSpPr/>
          <p:nvPr/>
        </p:nvCxnSpPr>
        <p:spPr>
          <a:xfrm flipH="1">
            <a:off x="5037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0" name="Google Shape;3960;p18"/>
          <p:cNvCxnSpPr/>
          <p:nvPr/>
        </p:nvCxnSpPr>
        <p:spPr>
          <a:xfrm>
            <a:off x="5373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1" name="Google Shape;3961;p18"/>
          <p:cNvCxnSpPr/>
          <p:nvPr/>
        </p:nvCxnSpPr>
        <p:spPr>
          <a:xfrm>
            <a:off x="5373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2" name="Google Shape;3962;p18"/>
          <p:cNvCxnSpPr/>
          <p:nvPr/>
        </p:nvCxnSpPr>
        <p:spPr>
          <a:xfrm>
            <a:off x="5373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3" name="Google Shape;3963;p18"/>
          <p:cNvCxnSpPr/>
          <p:nvPr/>
        </p:nvCxnSpPr>
        <p:spPr>
          <a:xfrm>
            <a:off x="5373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4" name="Google Shape;3964;p18"/>
          <p:cNvCxnSpPr/>
          <p:nvPr/>
        </p:nvCxnSpPr>
        <p:spPr>
          <a:xfrm>
            <a:off x="5373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5" name="Google Shape;3965;p18"/>
          <p:cNvCxnSpPr/>
          <p:nvPr/>
        </p:nvCxnSpPr>
        <p:spPr>
          <a:xfrm>
            <a:off x="5373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6" name="Google Shape;3966;p18"/>
          <p:cNvCxnSpPr/>
          <p:nvPr/>
        </p:nvCxnSpPr>
        <p:spPr>
          <a:xfrm>
            <a:off x="537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7" name="Google Shape;3967;p18"/>
          <p:cNvCxnSpPr/>
          <p:nvPr/>
        </p:nvCxnSpPr>
        <p:spPr>
          <a:xfrm>
            <a:off x="5373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8" name="Google Shape;3968;p18"/>
          <p:cNvCxnSpPr/>
          <p:nvPr/>
        </p:nvCxnSpPr>
        <p:spPr>
          <a:xfrm>
            <a:off x="5373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9" name="Google Shape;3969;p18"/>
          <p:cNvCxnSpPr/>
          <p:nvPr/>
        </p:nvCxnSpPr>
        <p:spPr>
          <a:xfrm>
            <a:off x="5373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0" name="Google Shape;3970;p18"/>
          <p:cNvCxnSpPr/>
          <p:nvPr/>
        </p:nvCxnSpPr>
        <p:spPr>
          <a:xfrm>
            <a:off x="5373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1" name="Google Shape;3971;p18"/>
          <p:cNvCxnSpPr/>
          <p:nvPr/>
        </p:nvCxnSpPr>
        <p:spPr>
          <a:xfrm>
            <a:off x="5373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2" name="Google Shape;3972;p18"/>
          <p:cNvCxnSpPr/>
          <p:nvPr/>
        </p:nvCxnSpPr>
        <p:spPr>
          <a:xfrm>
            <a:off x="5373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3" name="Google Shape;3973;p18"/>
          <p:cNvCxnSpPr/>
          <p:nvPr/>
        </p:nvCxnSpPr>
        <p:spPr>
          <a:xfrm>
            <a:off x="5373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4" name="Google Shape;3974;p18"/>
          <p:cNvCxnSpPr/>
          <p:nvPr/>
        </p:nvCxnSpPr>
        <p:spPr>
          <a:xfrm>
            <a:off x="5373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5" name="Google Shape;3975;p18"/>
          <p:cNvCxnSpPr/>
          <p:nvPr/>
        </p:nvCxnSpPr>
        <p:spPr>
          <a:xfrm flipH="1">
            <a:off x="4305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6" name="Google Shape;3976;p18"/>
          <p:cNvCxnSpPr/>
          <p:nvPr/>
        </p:nvCxnSpPr>
        <p:spPr>
          <a:xfrm flipH="1">
            <a:off x="5067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7" name="Google Shape;3977;p18"/>
          <p:cNvCxnSpPr/>
          <p:nvPr/>
        </p:nvCxnSpPr>
        <p:spPr>
          <a:xfrm flipH="1">
            <a:off x="5799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8" name="Google Shape;3978;p18"/>
          <p:cNvCxnSpPr/>
          <p:nvPr/>
        </p:nvCxnSpPr>
        <p:spPr>
          <a:xfrm>
            <a:off x="6135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9" name="Google Shape;3979;p18"/>
          <p:cNvCxnSpPr/>
          <p:nvPr/>
        </p:nvCxnSpPr>
        <p:spPr>
          <a:xfrm>
            <a:off x="6135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0" name="Google Shape;3980;p18"/>
          <p:cNvCxnSpPr/>
          <p:nvPr/>
        </p:nvCxnSpPr>
        <p:spPr>
          <a:xfrm>
            <a:off x="6135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1" name="Google Shape;3981;p18"/>
          <p:cNvCxnSpPr/>
          <p:nvPr/>
        </p:nvCxnSpPr>
        <p:spPr>
          <a:xfrm>
            <a:off x="6135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2" name="Google Shape;3982;p18"/>
          <p:cNvCxnSpPr/>
          <p:nvPr/>
        </p:nvCxnSpPr>
        <p:spPr>
          <a:xfrm>
            <a:off x="6135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3" name="Google Shape;3983;p18"/>
          <p:cNvCxnSpPr/>
          <p:nvPr/>
        </p:nvCxnSpPr>
        <p:spPr>
          <a:xfrm>
            <a:off x="6135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4" name="Google Shape;3984;p18"/>
          <p:cNvCxnSpPr/>
          <p:nvPr/>
        </p:nvCxnSpPr>
        <p:spPr>
          <a:xfrm>
            <a:off x="6135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5" name="Google Shape;3985;p18"/>
          <p:cNvCxnSpPr/>
          <p:nvPr/>
        </p:nvCxnSpPr>
        <p:spPr>
          <a:xfrm>
            <a:off x="6135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6" name="Google Shape;3986;p18"/>
          <p:cNvCxnSpPr/>
          <p:nvPr/>
        </p:nvCxnSpPr>
        <p:spPr>
          <a:xfrm>
            <a:off x="6135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7" name="Google Shape;3987;p18"/>
          <p:cNvCxnSpPr/>
          <p:nvPr/>
        </p:nvCxnSpPr>
        <p:spPr>
          <a:xfrm>
            <a:off x="6135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8" name="Google Shape;3988;p18"/>
          <p:cNvCxnSpPr/>
          <p:nvPr/>
        </p:nvCxnSpPr>
        <p:spPr>
          <a:xfrm>
            <a:off x="6135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89" name="Google Shape;3989;p18"/>
          <p:cNvCxnSpPr/>
          <p:nvPr/>
        </p:nvCxnSpPr>
        <p:spPr>
          <a:xfrm>
            <a:off x="6135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0" name="Google Shape;3990;p18"/>
          <p:cNvCxnSpPr/>
          <p:nvPr/>
        </p:nvCxnSpPr>
        <p:spPr>
          <a:xfrm>
            <a:off x="6135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1" name="Google Shape;3991;p18"/>
          <p:cNvCxnSpPr/>
          <p:nvPr/>
        </p:nvCxnSpPr>
        <p:spPr>
          <a:xfrm>
            <a:off x="6135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2" name="Google Shape;3992;p18"/>
          <p:cNvCxnSpPr>
            <a:endCxn id="3719" idx="0"/>
          </p:cNvCxnSpPr>
          <p:nvPr/>
        </p:nvCxnSpPr>
        <p:spPr>
          <a:xfrm flipH="1">
            <a:off x="503730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3" name="Google Shape;3993;p18"/>
          <p:cNvCxnSpPr/>
          <p:nvPr/>
        </p:nvCxnSpPr>
        <p:spPr>
          <a:xfrm flipH="1">
            <a:off x="5753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4" name="Google Shape;3994;p18"/>
          <p:cNvCxnSpPr/>
          <p:nvPr/>
        </p:nvCxnSpPr>
        <p:spPr>
          <a:xfrm flipH="1">
            <a:off x="6485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5" name="Google Shape;3995;p18"/>
          <p:cNvCxnSpPr/>
          <p:nvPr/>
        </p:nvCxnSpPr>
        <p:spPr>
          <a:xfrm>
            <a:off x="6820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6" name="Google Shape;3996;p18"/>
          <p:cNvCxnSpPr/>
          <p:nvPr/>
        </p:nvCxnSpPr>
        <p:spPr>
          <a:xfrm>
            <a:off x="6820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7" name="Google Shape;3997;p18"/>
          <p:cNvCxnSpPr/>
          <p:nvPr/>
        </p:nvCxnSpPr>
        <p:spPr>
          <a:xfrm>
            <a:off x="6820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8" name="Google Shape;3998;p18"/>
          <p:cNvCxnSpPr/>
          <p:nvPr/>
        </p:nvCxnSpPr>
        <p:spPr>
          <a:xfrm>
            <a:off x="6820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99" name="Google Shape;3999;p18"/>
          <p:cNvCxnSpPr/>
          <p:nvPr/>
        </p:nvCxnSpPr>
        <p:spPr>
          <a:xfrm>
            <a:off x="6820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0" name="Google Shape;4000;p18"/>
          <p:cNvCxnSpPr/>
          <p:nvPr/>
        </p:nvCxnSpPr>
        <p:spPr>
          <a:xfrm>
            <a:off x="6820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1" name="Google Shape;4001;p18"/>
          <p:cNvCxnSpPr/>
          <p:nvPr/>
        </p:nvCxnSpPr>
        <p:spPr>
          <a:xfrm>
            <a:off x="682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2" name="Google Shape;4002;p18"/>
          <p:cNvCxnSpPr/>
          <p:nvPr/>
        </p:nvCxnSpPr>
        <p:spPr>
          <a:xfrm>
            <a:off x="6820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3" name="Google Shape;4003;p18"/>
          <p:cNvCxnSpPr/>
          <p:nvPr/>
        </p:nvCxnSpPr>
        <p:spPr>
          <a:xfrm>
            <a:off x="6820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4" name="Google Shape;4004;p18"/>
          <p:cNvCxnSpPr/>
          <p:nvPr/>
        </p:nvCxnSpPr>
        <p:spPr>
          <a:xfrm>
            <a:off x="6820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5" name="Google Shape;4005;p18"/>
          <p:cNvCxnSpPr/>
          <p:nvPr/>
        </p:nvCxnSpPr>
        <p:spPr>
          <a:xfrm>
            <a:off x="6820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6" name="Google Shape;4006;p18"/>
          <p:cNvCxnSpPr/>
          <p:nvPr/>
        </p:nvCxnSpPr>
        <p:spPr>
          <a:xfrm>
            <a:off x="6820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7" name="Google Shape;4007;p18"/>
          <p:cNvCxnSpPr/>
          <p:nvPr/>
        </p:nvCxnSpPr>
        <p:spPr>
          <a:xfrm>
            <a:off x="68209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8" name="Google Shape;4008;p18"/>
          <p:cNvCxnSpPr/>
          <p:nvPr/>
        </p:nvCxnSpPr>
        <p:spPr>
          <a:xfrm flipH="1">
            <a:off x="5753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09" name="Google Shape;4009;p18"/>
          <p:cNvCxnSpPr/>
          <p:nvPr/>
        </p:nvCxnSpPr>
        <p:spPr>
          <a:xfrm flipH="1">
            <a:off x="6515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0" name="Google Shape;4010;p18"/>
          <p:cNvCxnSpPr/>
          <p:nvPr/>
        </p:nvCxnSpPr>
        <p:spPr>
          <a:xfrm flipH="1">
            <a:off x="7247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1" name="Google Shape;4011;p18"/>
          <p:cNvCxnSpPr/>
          <p:nvPr/>
        </p:nvCxnSpPr>
        <p:spPr>
          <a:xfrm>
            <a:off x="7582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2" name="Google Shape;4012;p18"/>
          <p:cNvCxnSpPr/>
          <p:nvPr/>
        </p:nvCxnSpPr>
        <p:spPr>
          <a:xfrm>
            <a:off x="7582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3" name="Google Shape;4013;p18"/>
          <p:cNvCxnSpPr/>
          <p:nvPr/>
        </p:nvCxnSpPr>
        <p:spPr>
          <a:xfrm>
            <a:off x="7582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4" name="Google Shape;4014;p18"/>
          <p:cNvCxnSpPr/>
          <p:nvPr/>
        </p:nvCxnSpPr>
        <p:spPr>
          <a:xfrm>
            <a:off x="7582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5" name="Google Shape;4015;p18"/>
          <p:cNvCxnSpPr/>
          <p:nvPr/>
        </p:nvCxnSpPr>
        <p:spPr>
          <a:xfrm>
            <a:off x="7582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6" name="Google Shape;4016;p18"/>
          <p:cNvCxnSpPr/>
          <p:nvPr/>
        </p:nvCxnSpPr>
        <p:spPr>
          <a:xfrm>
            <a:off x="7582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7" name="Google Shape;4017;p18"/>
          <p:cNvCxnSpPr/>
          <p:nvPr/>
        </p:nvCxnSpPr>
        <p:spPr>
          <a:xfrm>
            <a:off x="758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8" name="Google Shape;4018;p18"/>
          <p:cNvCxnSpPr/>
          <p:nvPr/>
        </p:nvCxnSpPr>
        <p:spPr>
          <a:xfrm>
            <a:off x="7582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19" name="Google Shape;4019;p18"/>
          <p:cNvCxnSpPr/>
          <p:nvPr/>
        </p:nvCxnSpPr>
        <p:spPr>
          <a:xfrm>
            <a:off x="7582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0" name="Google Shape;4020;p18"/>
          <p:cNvCxnSpPr/>
          <p:nvPr/>
        </p:nvCxnSpPr>
        <p:spPr>
          <a:xfrm>
            <a:off x="7582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1" name="Google Shape;4021;p18"/>
          <p:cNvCxnSpPr/>
          <p:nvPr/>
        </p:nvCxnSpPr>
        <p:spPr>
          <a:xfrm>
            <a:off x="7582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2" name="Google Shape;4022;p18"/>
          <p:cNvCxnSpPr/>
          <p:nvPr/>
        </p:nvCxnSpPr>
        <p:spPr>
          <a:xfrm>
            <a:off x="7582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3" name="Google Shape;4023;p18"/>
          <p:cNvCxnSpPr/>
          <p:nvPr/>
        </p:nvCxnSpPr>
        <p:spPr>
          <a:xfrm flipH="1">
            <a:off x="6515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4" name="Google Shape;4024;p18"/>
          <p:cNvCxnSpPr/>
          <p:nvPr/>
        </p:nvCxnSpPr>
        <p:spPr>
          <a:xfrm flipH="1">
            <a:off x="7277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5" name="Google Shape;4025;p18"/>
          <p:cNvCxnSpPr/>
          <p:nvPr/>
        </p:nvCxnSpPr>
        <p:spPr>
          <a:xfrm flipH="1">
            <a:off x="8009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6" name="Google Shape;4026;p18"/>
          <p:cNvCxnSpPr/>
          <p:nvPr/>
        </p:nvCxnSpPr>
        <p:spPr>
          <a:xfrm>
            <a:off x="8344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7" name="Google Shape;4027;p18"/>
          <p:cNvCxnSpPr/>
          <p:nvPr/>
        </p:nvCxnSpPr>
        <p:spPr>
          <a:xfrm>
            <a:off x="8344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8" name="Google Shape;4028;p18"/>
          <p:cNvCxnSpPr/>
          <p:nvPr/>
        </p:nvCxnSpPr>
        <p:spPr>
          <a:xfrm>
            <a:off x="8344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9" name="Google Shape;4029;p18"/>
          <p:cNvCxnSpPr/>
          <p:nvPr/>
        </p:nvCxnSpPr>
        <p:spPr>
          <a:xfrm>
            <a:off x="8344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0" name="Google Shape;4030;p18"/>
          <p:cNvCxnSpPr/>
          <p:nvPr/>
        </p:nvCxnSpPr>
        <p:spPr>
          <a:xfrm>
            <a:off x="8344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1" name="Google Shape;4031;p18"/>
          <p:cNvCxnSpPr/>
          <p:nvPr/>
        </p:nvCxnSpPr>
        <p:spPr>
          <a:xfrm>
            <a:off x="8344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2" name="Google Shape;4032;p18"/>
          <p:cNvCxnSpPr/>
          <p:nvPr/>
        </p:nvCxnSpPr>
        <p:spPr>
          <a:xfrm>
            <a:off x="834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3" name="Google Shape;4033;p18"/>
          <p:cNvCxnSpPr/>
          <p:nvPr/>
        </p:nvCxnSpPr>
        <p:spPr>
          <a:xfrm>
            <a:off x="8344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4" name="Google Shape;4034;p18"/>
          <p:cNvCxnSpPr/>
          <p:nvPr/>
        </p:nvCxnSpPr>
        <p:spPr>
          <a:xfrm>
            <a:off x="8344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5" name="Google Shape;4035;p18"/>
          <p:cNvCxnSpPr/>
          <p:nvPr/>
        </p:nvCxnSpPr>
        <p:spPr>
          <a:xfrm>
            <a:off x="8344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6" name="Google Shape;4036;p18"/>
          <p:cNvCxnSpPr/>
          <p:nvPr/>
        </p:nvCxnSpPr>
        <p:spPr>
          <a:xfrm>
            <a:off x="8344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7" name="Google Shape;4037;p18"/>
          <p:cNvCxnSpPr/>
          <p:nvPr/>
        </p:nvCxnSpPr>
        <p:spPr>
          <a:xfrm flipH="1">
            <a:off x="7277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8" name="Google Shape;4038;p18"/>
          <p:cNvCxnSpPr/>
          <p:nvPr/>
        </p:nvCxnSpPr>
        <p:spPr>
          <a:xfrm flipH="1">
            <a:off x="8039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9" name="Google Shape;4039;p18"/>
          <p:cNvCxnSpPr/>
          <p:nvPr/>
        </p:nvCxnSpPr>
        <p:spPr>
          <a:xfrm flipH="1">
            <a:off x="8771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0" name="Google Shape;4040;p18"/>
          <p:cNvCxnSpPr/>
          <p:nvPr/>
        </p:nvCxnSpPr>
        <p:spPr>
          <a:xfrm>
            <a:off x="9106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1" name="Google Shape;4041;p18"/>
          <p:cNvCxnSpPr/>
          <p:nvPr/>
        </p:nvCxnSpPr>
        <p:spPr>
          <a:xfrm>
            <a:off x="9106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2" name="Google Shape;4042;p18"/>
          <p:cNvCxnSpPr/>
          <p:nvPr/>
        </p:nvCxnSpPr>
        <p:spPr>
          <a:xfrm>
            <a:off x="9106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3" name="Google Shape;4043;p18"/>
          <p:cNvCxnSpPr/>
          <p:nvPr/>
        </p:nvCxnSpPr>
        <p:spPr>
          <a:xfrm>
            <a:off x="9106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4" name="Google Shape;4044;p18"/>
          <p:cNvCxnSpPr/>
          <p:nvPr/>
        </p:nvCxnSpPr>
        <p:spPr>
          <a:xfrm>
            <a:off x="9106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5" name="Google Shape;4045;p18"/>
          <p:cNvCxnSpPr/>
          <p:nvPr/>
        </p:nvCxnSpPr>
        <p:spPr>
          <a:xfrm>
            <a:off x="9106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6" name="Google Shape;4046;p18"/>
          <p:cNvCxnSpPr/>
          <p:nvPr/>
        </p:nvCxnSpPr>
        <p:spPr>
          <a:xfrm>
            <a:off x="9106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7" name="Google Shape;4047;p18"/>
          <p:cNvCxnSpPr/>
          <p:nvPr/>
        </p:nvCxnSpPr>
        <p:spPr>
          <a:xfrm>
            <a:off x="9106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8" name="Google Shape;4048;p18"/>
          <p:cNvCxnSpPr/>
          <p:nvPr/>
        </p:nvCxnSpPr>
        <p:spPr>
          <a:xfrm>
            <a:off x="9106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9" name="Google Shape;4049;p18"/>
          <p:cNvCxnSpPr/>
          <p:nvPr/>
        </p:nvCxnSpPr>
        <p:spPr>
          <a:xfrm>
            <a:off x="9106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0" name="Google Shape;4050;p18"/>
          <p:cNvCxnSpPr>
            <a:stCxn id="3688" idx="1"/>
            <a:endCxn id="3733" idx="0"/>
          </p:cNvCxnSpPr>
          <p:nvPr/>
        </p:nvCxnSpPr>
        <p:spPr>
          <a:xfrm flipH="1">
            <a:off x="2019408" y="3242113"/>
            <a:ext cx="257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1" name="Google Shape;4051;p18"/>
          <p:cNvCxnSpPr>
            <a:stCxn id="3690" idx="1"/>
            <a:endCxn id="3733" idx="0"/>
          </p:cNvCxnSpPr>
          <p:nvPr/>
        </p:nvCxnSpPr>
        <p:spPr>
          <a:xfrm flipH="1">
            <a:off x="2019391" y="3242113"/>
            <a:ext cx="332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2" name="Google Shape;4052;p18"/>
          <p:cNvCxnSpPr>
            <a:stCxn id="3693" idx="1"/>
            <a:endCxn id="3733" idx="0"/>
          </p:cNvCxnSpPr>
          <p:nvPr/>
        </p:nvCxnSpPr>
        <p:spPr>
          <a:xfrm flipH="1">
            <a:off x="2019374" y="3242113"/>
            <a:ext cx="4072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3" name="Google Shape;4053;p18"/>
          <p:cNvCxnSpPr>
            <a:stCxn id="3695" idx="1"/>
            <a:endCxn id="3733" idx="0"/>
          </p:cNvCxnSpPr>
          <p:nvPr/>
        </p:nvCxnSpPr>
        <p:spPr>
          <a:xfrm flipH="1">
            <a:off x="2019357" y="3242113"/>
            <a:ext cx="482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4" name="Google Shape;4054;p18"/>
          <p:cNvCxnSpPr>
            <a:stCxn id="3702" idx="1"/>
            <a:endCxn id="3733" idx="0"/>
          </p:cNvCxnSpPr>
          <p:nvPr/>
        </p:nvCxnSpPr>
        <p:spPr>
          <a:xfrm flipH="1">
            <a:off x="2019364" y="3242100"/>
            <a:ext cx="55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5" name="Google Shape;4055;p18"/>
          <p:cNvCxnSpPr>
            <a:stCxn id="3696" idx="1"/>
            <a:endCxn id="3733" idx="0"/>
          </p:cNvCxnSpPr>
          <p:nvPr/>
        </p:nvCxnSpPr>
        <p:spPr>
          <a:xfrm flipH="1">
            <a:off x="2019330" y="3242100"/>
            <a:ext cx="631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6" name="Google Shape;4056;p18"/>
          <p:cNvCxnSpPr>
            <a:stCxn id="3698" idx="1"/>
            <a:endCxn id="3733" idx="0"/>
          </p:cNvCxnSpPr>
          <p:nvPr/>
        </p:nvCxnSpPr>
        <p:spPr>
          <a:xfrm flipH="1">
            <a:off x="2019313" y="3242100"/>
            <a:ext cx="70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7" name="Google Shape;4057;p18"/>
          <p:cNvCxnSpPr>
            <a:stCxn id="3690" idx="1"/>
            <a:endCxn id="3734" idx="0"/>
          </p:cNvCxnSpPr>
          <p:nvPr/>
        </p:nvCxnSpPr>
        <p:spPr>
          <a:xfrm flipH="1">
            <a:off x="2781391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8" name="Google Shape;4058;p18"/>
          <p:cNvCxnSpPr>
            <a:stCxn id="3693" idx="1"/>
            <a:endCxn id="3734" idx="0"/>
          </p:cNvCxnSpPr>
          <p:nvPr/>
        </p:nvCxnSpPr>
        <p:spPr>
          <a:xfrm flipH="1">
            <a:off x="2781374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9" name="Google Shape;4059;p18"/>
          <p:cNvCxnSpPr>
            <a:stCxn id="3695" idx="1"/>
            <a:endCxn id="3734" idx="0"/>
          </p:cNvCxnSpPr>
          <p:nvPr/>
        </p:nvCxnSpPr>
        <p:spPr>
          <a:xfrm flipH="1">
            <a:off x="2781357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0" name="Google Shape;4060;p18"/>
          <p:cNvCxnSpPr>
            <a:stCxn id="3702" idx="1"/>
            <a:endCxn id="3734" idx="0"/>
          </p:cNvCxnSpPr>
          <p:nvPr/>
        </p:nvCxnSpPr>
        <p:spPr>
          <a:xfrm flipH="1">
            <a:off x="2781364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1" name="Google Shape;4061;p18"/>
          <p:cNvCxnSpPr>
            <a:stCxn id="3696" idx="1"/>
            <a:endCxn id="3734" idx="0"/>
          </p:cNvCxnSpPr>
          <p:nvPr/>
        </p:nvCxnSpPr>
        <p:spPr>
          <a:xfrm flipH="1">
            <a:off x="278133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2" name="Google Shape;4062;p18"/>
          <p:cNvCxnSpPr>
            <a:stCxn id="3698" idx="1"/>
            <a:endCxn id="3734" idx="0"/>
          </p:cNvCxnSpPr>
          <p:nvPr/>
        </p:nvCxnSpPr>
        <p:spPr>
          <a:xfrm flipH="1">
            <a:off x="2781313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3" name="Google Shape;4063;p18"/>
          <p:cNvCxnSpPr>
            <a:stCxn id="3693" idx="1"/>
            <a:endCxn id="3682" idx="0"/>
          </p:cNvCxnSpPr>
          <p:nvPr/>
        </p:nvCxnSpPr>
        <p:spPr>
          <a:xfrm flipH="1">
            <a:off x="3513374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4" name="Google Shape;4064;p18"/>
          <p:cNvCxnSpPr>
            <a:stCxn id="3695" idx="1"/>
            <a:endCxn id="3682" idx="0"/>
          </p:cNvCxnSpPr>
          <p:nvPr/>
        </p:nvCxnSpPr>
        <p:spPr>
          <a:xfrm flipH="1">
            <a:off x="3513357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5" name="Google Shape;4065;p18"/>
          <p:cNvCxnSpPr>
            <a:stCxn id="3702" idx="1"/>
            <a:endCxn id="3682" idx="0"/>
          </p:cNvCxnSpPr>
          <p:nvPr/>
        </p:nvCxnSpPr>
        <p:spPr>
          <a:xfrm flipH="1">
            <a:off x="3513364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6" name="Google Shape;4066;p18"/>
          <p:cNvCxnSpPr>
            <a:stCxn id="3696" idx="1"/>
            <a:endCxn id="3682" idx="0"/>
          </p:cNvCxnSpPr>
          <p:nvPr/>
        </p:nvCxnSpPr>
        <p:spPr>
          <a:xfrm flipH="1">
            <a:off x="351333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7" name="Google Shape;4067;p18"/>
          <p:cNvCxnSpPr>
            <a:stCxn id="3698" idx="1"/>
            <a:endCxn id="3682" idx="0"/>
          </p:cNvCxnSpPr>
          <p:nvPr/>
        </p:nvCxnSpPr>
        <p:spPr>
          <a:xfrm flipH="1">
            <a:off x="3513313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8" name="Google Shape;4068;p18"/>
          <p:cNvCxnSpPr>
            <a:stCxn id="3695" idx="1"/>
            <a:endCxn id="3718" idx="0"/>
          </p:cNvCxnSpPr>
          <p:nvPr/>
        </p:nvCxnSpPr>
        <p:spPr>
          <a:xfrm flipH="1">
            <a:off x="4275357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9" name="Google Shape;4069;p18"/>
          <p:cNvCxnSpPr>
            <a:stCxn id="3702" idx="1"/>
            <a:endCxn id="3718" idx="0"/>
          </p:cNvCxnSpPr>
          <p:nvPr/>
        </p:nvCxnSpPr>
        <p:spPr>
          <a:xfrm flipH="1">
            <a:off x="4275364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0" name="Google Shape;4070;p18"/>
          <p:cNvCxnSpPr>
            <a:stCxn id="3696" idx="1"/>
            <a:endCxn id="3718" idx="0"/>
          </p:cNvCxnSpPr>
          <p:nvPr/>
        </p:nvCxnSpPr>
        <p:spPr>
          <a:xfrm flipH="1">
            <a:off x="427533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1" name="Google Shape;4071;p18"/>
          <p:cNvCxnSpPr>
            <a:stCxn id="3698" idx="1"/>
            <a:endCxn id="3718" idx="0"/>
          </p:cNvCxnSpPr>
          <p:nvPr/>
        </p:nvCxnSpPr>
        <p:spPr>
          <a:xfrm flipH="1">
            <a:off x="4275313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2" name="Google Shape;4072;p18"/>
          <p:cNvCxnSpPr>
            <a:stCxn id="3702" idx="1"/>
            <a:endCxn id="3719" idx="0"/>
          </p:cNvCxnSpPr>
          <p:nvPr/>
        </p:nvCxnSpPr>
        <p:spPr>
          <a:xfrm flipH="1">
            <a:off x="5037364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3" name="Google Shape;4073;p18"/>
          <p:cNvCxnSpPr>
            <a:stCxn id="3696" idx="1"/>
            <a:endCxn id="3719" idx="0"/>
          </p:cNvCxnSpPr>
          <p:nvPr/>
        </p:nvCxnSpPr>
        <p:spPr>
          <a:xfrm flipH="1">
            <a:off x="503733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4" name="Google Shape;4074;p18"/>
          <p:cNvCxnSpPr>
            <a:stCxn id="3698" idx="1"/>
            <a:endCxn id="3719" idx="0"/>
          </p:cNvCxnSpPr>
          <p:nvPr/>
        </p:nvCxnSpPr>
        <p:spPr>
          <a:xfrm flipH="1">
            <a:off x="5037313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5" name="Google Shape;4075;p18"/>
          <p:cNvCxnSpPr>
            <a:stCxn id="3696" idx="1"/>
            <a:endCxn id="3720" idx="0"/>
          </p:cNvCxnSpPr>
          <p:nvPr/>
        </p:nvCxnSpPr>
        <p:spPr>
          <a:xfrm flipH="1">
            <a:off x="579933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6" name="Google Shape;4076;p18"/>
          <p:cNvCxnSpPr>
            <a:stCxn id="3698" idx="1"/>
            <a:endCxn id="3721" idx="0"/>
          </p:cNvCxnSpPr>
          <p:nvPr/>
        </p:nvCxnSpPr>
        <p:spPr>
          <a:xfrm flipH="1">
            <a:off x="6515113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7" name="Google Shape;4077;p18"/>
          <p:cNvCxnSpPr/>
          <p:nvPr/>
        </p:nvCxnSpPr>
        <p:spPr>
          <a:xfrm>
            <a:off x="15552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8" name="Google Shape;4078;p18"/>
          <p:cNvCxnSpPr/>
          <p:nvPr/>
        </p:nvCxnSpPr>
        <p:spPr>
          <a:xfrm flipH="1">
            <a:off x="15506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79" name="Google Shape;4079;p18"/>
          <p:cNvCxnSpPr/>
          <p:nvPr/>
        </p:nvCxnSpPr>
        <p:spPr>
          <a:xfrm flipH="1">
            <a:off x="14744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0" name="Google Shape;4080;p18"/>
          <p:cNvCxnSpPr/>
          <p:nvPr/>
        </p:nvCxnSpPr>
        <p:spPr>
          <a:xfrm flipH="1">
            <a:off x="13982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1" name="Google Shape;4081;p18"/>
          <p:cNvCxnSpPr/>
          <p:nvPr/>
        </p:nvCxnSpPr>
        <p:spPr>
          <a:xfrm flipH="1">
            <a:off x="13220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2" name="Google Shape;4082;p18"/>
          <p:cNvCxnSpPr/>
          <p:nvPr/>
        </p:nvCxnSpPr>
        <p:spPr>
          <a:xfrm flipH="1">
            <a:off x="12504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3" name="Google Shape;4083;p18"/>
          <p:cNvCxnSpPr/>
          <p:nvPr/>
        </p:nvCxnSpPr>
        <p:spPr>
          <a:xfrm flipH="1">
            <a:off x="11742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4" name="Google Shape;4084;p18"/>
          <p:cNvCxnSpPr/>
          <p:nvPr/>
        </p:nvCxnSpPr>
        <p:spPr>
          <a:xfrm flipH="1">
            <a:off x="10980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5" name="Google Shape;4085;p18"/>
          <p:cNvCxnSpPr/>
          <p:nvPr/>
        </p:nvCxnSpPr>
        <p:spPr>
          <a:xfrm flipH="1">
            <a:off x="10248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6" name="Google Shape;4086;p18"/>
          <p:cNvCxnSpPr/>
          <p:nvPr/>
        </p:nvCxnSpPr>
        <p:spPr>
          <a:xfrm flipH="1">
            <a:off x="9486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7" name="Google Shape;4087;p18"/>
          <p:cNvCxnSpPr/>
          <p:nvPr/>
        </p:nvCxnSpPr>
        <p:spPr>
          <a:xfrm flipH="1">
            <a:off x="8771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8" name="Google Shape;4088;p18"/>
          <p:cNvCxnSpPr/>
          <p:nvPr/>
        </p:nvCxnSpPr>
        <p:spPr>
          <a:xfrm flipH="1">
            <a:off x="8009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9" name="Google Shape;4089;p18"/>
          <p:cNvCxnSpPr/>
          <p:nvPr/>
        </p:nvCxnSpPr>
        <p:spPr>
          <a:xfrm flipH="1">
            <a:off x="7247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0" name="Google Shape;4090;p18"/>
          <p:cNvCxnSpPr/>
          <p:nvPr/>
        </p:nvCxnSpPr>
        <p:spPr>
          <a:xfrm flipH="1">
            <a:off x="6515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1" name="Google Shape;4091;p18"/>
          <p:cNvCxnSpPr/>
          <p:nvPr/>
        </p:nvCxnSpPr>
        <p:spPr>
          <a:xfrm flipH="1">
            <a:off x="5753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2" name="Google Shape;4092;p18"/>
          <p:cNvCxnSpPr/>
          <p:nvPr/>
        </p:nvCxnSpPr>
        <p:spPr>
          <a:xfrm flipH="1">
            <a:off x="4991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3" name="Google Shape;4093;p18"/>
          <p:cNvCxnSpPr/>
          <p:nvPr/>
        </p:nvCxnSpPr>
        <p:spPr>
          <a:xfrm flipH="1">
            <a:off x="4275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4" name="Google Shape;4094;p18"/>
          <p:cNvCxnSpPr/>
          <p:nvPr/>
        </p:nvCxnSpPr>
        <p:spPr>
          <a:xfrm flipH="1">
            <a:off x="3513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5" name="Google Shape;4095;p18"/>
          <p:cNvCxnSpPr/>
          <p:nvPr/>
        </p:nvCxnSpPr>
        <p:spPr>
          <a:xfrm flipH="1">
            <a:off x="275135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6" name="Google Shape;4096;p18"/>
          <p:cNvCxnSpPr/>
          <p:nvPr/>
        </p:nvCxnSpPr>
        <p:spPr>
          <a:xfrm>
            <a:off x="14791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7" name="Google Shape;4097;p18"/>
          <p:cNvCxnSpPr/>
          <p:nvPr/>
        </p:nvCxnSpPr>
        <p:spPr>
          <a:xfrm>
            <a:off x="14790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8" name="Google Shape;4098;p18"/>
          <p:cNvCxnSpPr/>
          <p:nvPr/>
        </p:nvCxnSpPr>
        <p:spPr>
          <a:xfrm flipH="1">
            <a:off x="14744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99" name="Google Shape;4099;p18"/>
          <p:cNvCxnSpPr/>
          <p:nvPr/>
        </p:nvCxnSpPr>
        <p:spPr>
          <a:xfrm flipH="1">
            <a:off x="13982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0" name="Google Shape;4100;p18"/>
          <p:cNvCxnSpPr/>
          <p:nvPr/>
        </p:nvCxnSpPr>
        <p:spPr>
          <a:xfrm flipH="1">
            <a:off x="13220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1" name="Google Shape;4101;p18"/>
          <p:cNvCxnSpPr/>
          <p:nvPr/>
        </p:nvCxnSpPr>
        <p:spPr>
          <a:xfrm flipH="1">
            <a:off x="12458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2" name="Google Shape;4102;p18"/>
          <p:cNvCxnSpPr/>
          <p:nvPr/>
        </p:nvCxnSpPr>
        <p:spPr>
          <a:xfrm flipH="1">
            <a:off x="11742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3" name="Google Shape;4103;p18"/>
          <p:cNvCxnSpPr/>
          <p:nvPr/>
        </p:nvCxnSpPr>
        <p:spPr>
          <a:xfrm flipH="1">
            <a:off x="10980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4" name="Google Shape;4104;p18"/>
          <p:cNvCxnSpPr/>
          <p:nvPr/>
        </p:nvCxnSpPr>
        <p:spPr>
          <a:xfrm flipH="1">
            <a:off x="10218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5" name="Google Shape;4105;p18"/>
          <p:cNvCxnSpPr/>
          <p:nvPr/>
        </p:nvCxnSpPr>
        <p:spPr>
          <a:xfrm flipH="1">
            <a:off x="9486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6" name="Google Shape;4106;p18"/>
          <p:cNvCxnSpPr/>
          <p:nvPr/>
        </p:nvCxnSpPr>
        <p:spPr>
          <a:xfrm flipH="1">
            <a:off x="8724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7" name="Google Shape;4107;p18"/>
          <p:cNvCxnSpPr/>
          <p:nvPr/>
        </p:nvCxnSpPr>
        <p:spPr>
          <a:xfrm flipH="1">
            <a:off x="8009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8" name="Google Shape;4108;p18"/>
          <p:cNvCxnSpPr/>
          <p:nvPr/>
        </p:nvCxnSpPr>
        <p:spPr>
          <a:xfrm flipH="1">
            <a:off x="7247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09" name="Google Shape;4109;p18"/>
          <p:cNvCxnSpPr/>
          <p:nvPr/>
        </p:nvCxnSpPr>
        <p:spPr>
          <a:xfrm flipH="1">
            <a:off x="6485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0" name="Google Shape;4110;p18"/>
          <p:cNvCxnSpPr/>
          <p:nvPr/>
        </p:nvCxnSpPr>
        <p:spPr>
          <a:xfrm flipH="1">
            <a:off x="5753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1" name="Google Shape;4111;p18"/>
          <p:cNvCxnSpPr/>
          <p:nvPr/>
        </p:nvCxnSpPr>
        <p:spPr>
          <a:xfrm flipH="1">
            <a:off x="4991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2" name="Google Shape;4112;p18"/>
          <p:cNvCxnSpPr/>
          <p:nvPr/>
        </p:nvCxnSpPr>
        <p:spPr>
          <a:xfrm flipH="1">
            <a:off x="4229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3" name="Google Shape;4113;p18"/>
          <p:cNvCxnSpPr/>
          <p:nvPr/>
        </p:nvCxnSpPr>
        <p:spPr>
          <a:xfrm flipH="1">
            <a:off x="3513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4" name="Google Shape;4114;p18"/>
          <p:cNvCxnSpPr/>
          <p:nvPr/>
        </p:nvCxnSpPr>
        <p:spPr>
          <a:xfrm flipH="1">
            <a:off x="2751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5" name="Google Shape;4115;p18"/>
          <p:cNvCxnSpPr/>
          <p:nvPr/>
        </p:nvCxnSpPr>
        <p:spPr>
          <a:xfrm>
            <a:off x="14029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6" name="Google Shape;4116;p18"/>
          <p:cNvCxnSpPr/>
          <p:nvPr/>
        </p:nvCxnSpPr>
        <p:spPr>
          <a:xfrm>
            <a:off x="14028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7" name="Google Shape;4117;p18"/>
          <p:cNvCxnSpPr/>
          <p:nvPr/>
        </p:nvCxnSpPr>
        <p:spPr>
          <a:xfrm flipH="1">
            <a:off x="13982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8" name="Google Shape;4118;p18"/>
          <p:cNvCxnSpPr/>
          <p:nvPr/>
        </p:nvCxnSpPr>
        <p:spPr>
          <a:xfrm flipH="1">
            <a:off x="13220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9" name="Google Shape;4119;p18"/>
          <p:cNvCxnSpPr/>
          <p:nvPr/>
        </p:nvCxnSpPr>
        <p:spPr>
          <a:xfrm flipH="1">
            <a:off x="12458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0" name="Google Shape;4120;p18"/>
          <p:cNvCxnSpPr/>
          <p:nvPr/>
        </p:nvCxnSpPr>
        <p:spPr>
          <a:xfrm flipH="1">
            <a:off x="11696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1" name="Google Shape;4121;p18"/>
          <p:cNvCxnSpPr/>
          <p:nvPr/>
        </p:nvCxnSpPr>
        <p:spPr>
          <a:xfrm flipH="1">
            <a:off x="10980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2" name="Google Shape;4122;p18"/>
          <p:cNvCxnSpPr/>
          <p:nvPr/>
        </p:nvCxnSpPr>
        <p:spPr>
          <a:xfrm flipH="1">
            <a:off x="10218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3" name="Google Shape;4123;p18"/>
          <p:cNvCxnSpPr/>
          <p:nvPr/>
        </p:nvCxnSpPr>
        <p:spPr>
          <a:xfrm flipH="1">
            <a:off x="9456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4" name="Google Shape;4124;p18"/>
          <p:cNvCxnSpPr/>
          <p:nvPr/>
        </p:nvCxnSpPr>
        <p:spPr>
          <a:xfrm flipH="1">
            <a:off x="8724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5" name="Google Shape;4125;p18"/>
          <p:cNvCxnSpPr/>
          <p:nvPr/>
        </p:nvCxnSpPr>
        <p:spPr>
          <a:xfrm flipH="1">
            <a:off x="7962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6" name="Google Shape;4126;p18"/>
          <p:cNvCxnSpPr/>
          <p:nvPr/>
        </p:nvCxnSpPr>
        <p:spPr>
          <a:xfrm flipH="1">
            <a:off x="7247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7" name="Google Shape;4127;p18"/>
          <p:cNvCxnSpPr/>
          <p:nvPr/>
        </p:nvCxnSpPr>
        <p:spPr>
          <a:xfrm flipH="1">
            <a:off x="6485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8" name="Google Shape;4128;p18"/>
          <p:cNvCxnSpPr/>
          <p:nvPr/>
        </p:nvCxnSpPr>
        <p:spPr>
          <a:xfrm flipH="1">
            <a:off x="5723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9" name="Google Shape;4129;p18"/>
          <p:cNvCxnSpPr/>
          <p:nvPr/>
        </p:nvCxnSpPr>
        <p:spPr>
          <a:xfrm flipH="1">
            <a:off x="4991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0" name="Google Shape;4130;p18"/>
          <p:cNvCxnSpPr/>
          <p:nvPr/>
        </p:nvCxnSpPr>
        <p:spPr>
          <a:xfrm flipH="1">
            <a:off x="4229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1" name="Google Shape;4131;p18"/>
          <p:cNvCxnSpPr/>
          <p:nvPr/>
        </p:nvCxnSpPr>
        <p:spPr>
          <a:xfrm flipH="1">
            <a:off x="3467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2" name="Google Shape;4132;p18"/>
          <p:cNvCxnSpPr/>
          <p:nvPr/>
        </p:nvCxnSpPr>
        <p:spPr>
          <a:xfrm flipH="1">
            <a:off x="2751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3" name="Google Shape;4133;p18"/>
          <p:cNvCxnSpPr/>
          <p:nvPr/>
        </p:nvCxnSpPr>
        <p:spPr>
          <a:xfrm>
            <a:off x="13267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4" name="Google Shape;4134;p18"/>
          <p:cNvCxnSpPr/>
          <p:nvPr/>
        </p:nvCxnSpPr>
        <p:spPr>
          <a:xfrm>
            <a:off x="13266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5" name="Google Shape;4135;p18"/>
          <p:cNvCxnSpPr/>
          <p:nvPr/>
        </p:nvCxnSpPr>
        <p:spPr>
          <a:xfrm flipH="1">
            <a:off x="13220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6" name="Google Shape;4136;p18"/>
          <p:cNvCxnSpPr/>
          <p:nvPr/>
        </p:nvCxnSpPr>
        <p:spPr>
          <a:xfrm flipH="1">
            <a:off x="12458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7" name="Google Shape;4137;p18"/>
          <p:cNvCxnSpPr/>
          <p:nvPr/>
        </p:nvCxnSpPr>
        <p:spPr>
          <a:xfrm flipH="1">
            <a:off x="11696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8" name="Google Shape;4138;p18"/>
          <p:cNvCxnSpPr/>
          <p:nvPr/>
        </p:nvCxnSpPr>
        <p:spPr>
          <a:xfrm flipH="1">
            <a:off x="10934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39" name="Google Shape;4139;p18"/>
          <p:cNvCxnSpPr/>
          <p:nvPr/>
        </p:nvCxnSpPr>
        <p:spPr>
          <a:xfrm flipH="1">
            <a:off x="10218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0" name="Google Shape;4140;p18"/>
          <p:cNvCxnSpPr/>
          <p:nvPr/>
        </p:nvCxnSpPr>
        <p:spPr>
          <a:xfrm flipH="1">
            <a:off x="9456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1" name="Google Shape;4141;p18"/>
          <p:cNvCxnSpPr/>
          <p:nvPr/>
        </p:nvCxnSpPr>
        <p:spPr>
          <a:xfrm flipH="1">
            <a:off x="8694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2" name="Google Shape;4142;p18"/>
          <p:cNvCxnSpPr/>
          <p:nvPr/>
        </p:nvCxnSpPr>
        <p:spPr>
          <a:xfrm flipH="1">
            <a:off x="7962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3" name="Google Shape;4143;p18"/>
          <p:cNvCxnSpPr/>
          <p:nvPr/>
        </p:nvCxnSpPr>
        <p:spPr>
          <a:xfrm flipH="1">
            <a:off x="7200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4" name="Google Shape;4144;p18"/>
          <p:cNvCxnSpPr/>
          <p:nvPr/>
        </p:nvCxnSpPr>
        <p:spPr>
          <a:xfrm flipH="1">
            <a:off x="6485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5" name="Google Shape;4145;p18"/>
          <p:cNvCxnSpPr/>
          <p:nvPr/>
        </p:nvCxnSpPr>
        <p:spPr>
          <a:xfrm flipH="1">
            <a:off x="5723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6" name="Google Shape;4146;p18"/>
          <p:cNvCxnSpPr/>
          <p:nvPr/>
        </p:nvCxnSpPr>
        <p:spPr>
          <a:xfrm flipH="1">
            <a:off x="4961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7" name="Google Shape;4147;p18"/>
          <p:cNvCxnSpPr/>
          <p:nvPr/>
        </p:nvCxnSpPr>
        <p:spPr>
          <a:xfrm flipH="1">
            <a:off x="4229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8" name="Google Shape;4148;p18"/>
          <p:cNvCxnSpPr/>
          <p:nvPr/>
        </p:nvCxnSpPr>
        <p:spPr>
          <a:xfrm flipH="1">
            <a:off x="3467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49" name="Google Shape;4149;p18"/>
          <p:cNvCxnSpPr/>
          <p:nvPr/>
        </p:nvCxnSpPr>
        <p:spPr>
          <a:xfrm flipH="1">
            <a:off x="2705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0" name="Google Shape;4150;p18"/>
          <p:cNvCxnSpPr/>
          <p:nvPr/>
        </p:nvCxnSpPr>
        <p:spPr>
          <a:xfrm>
            <a:off x="12581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1" name="Google Shape;4151;p18"/>
          <p:cNvCxnSpPr/>
          <p:nvPr/>
        </p:nvCxnSpPr>
        <p:spPr>
          <a:xfrm>
            <a:off x="12581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2" name="Google Shape;4152;p18"/>
          <p:cNvCxnSpPr/>
          <p:nvPr/>
        </p:nvCxnSpPr>
        <p:spPr>
          <a:xfrm flipH="1">
            <a:off x="12534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3" name="Google Shape;4153;p18"/>
          <p:cNvCxnSpPr/>
          <p:nvPr/>
        </p:nvCxnSpPr>
        <p:spPr>
          <a:xfrm flipH="1">
            <a:off x="11772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4" name="Google Shape;4154;p18"/>
          <p:cNvCxnSpPr/>
          <p:nvPr/>
        </p:nvCxnSpPr>
        <p:spPr>
          <a:xfrm flipH="1">
            <a:off x="11010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5" name="Google Shape;4155;p18"/>
          <p:cNvCxnSpPr/>
          <p:nvPr/>
        </p:nvCxnSpPr>
        <p:spPr>
          <a:xfrm flipH="1">
            <a:off x="10248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6" name="Google Shape;4156;p18"/>
          <p:cNvCxnSpPr/>
          <p:nvPr/>
        </p:nvCxnSpPr>
        <p:spPr>
          <a:xfrm flipH="1">
            <a:off x="9533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7" name="Google Shape;4157;p18"/>
          <p:cNvCxnSpPr/>
          <p:nvPr/>
        </p:nvCxnSpPr>
        <p:spPr>
          <a:xfrm flipH="1">
            <a:off x="8771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8" name="Google Shape;4158;p18"/>
          <p:cNvCxnSpPr/>
          <p:nvPr/>
        </p:nvCxnSpPr>
        <p:spPr>
          <a:xfrm flipH="1">
            <a:off x="8009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59" name="Google Shape;4159;p18"/>
          <p:cNvCxnSpPr/>
          <p:nvPr/>
        </p:nvCxnSpPr>
        <p:spPr>
          <a:xfrm flipH="1">
            <a:off x="7277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0" name="Google Shape;4160;p18"/>
          <p:cNvCxnSpPr/>
          <p:nvPr/>
        </p:nvCxnSpPr>
        <p:spPr>
          <a:xfrm flipH="1">
            <a:off x="6515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1" name="Google Shape;4161;p18"/>
          <p:cNvCxnSpPr/>
          <p:nvPr/>
        </p:nvCxnSpPr>
        <p:spPr>
          <a:xfrm flipH="1">
            <a:off x="5799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2" name="Google Shape;4162;p18"/>
          <p:cNvCxnSpPr/>
          <p:nvPr/>
        </p:nvCxnSpPr>
        <p:spPr>
          <a:xfrm flipH="1">
            <a:off x="5037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3" name="Google Shape;4163;p18"/>
          <p:cNvCxnSpPr/>
          <p:nvPr/>
        </p:nvCxnSpPr>
        <p:spPr>
          <a:xfrm flipH="1">
            <a:off x="4275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4" name="Google Shape;4164;p18"/>
          <p:cNvCxnSpPr/>
          <p:nvPr/>
        </p:nvCxnSpPr>
        <p:spPr>
          <a:xfrm flipH="1">
            <a:off x="3543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5" name="Google Shape;4165;p18"/>
          <p:cNvCxnSpPr/>
          <p:nvPr/>
        </p:nvCxnSpPr>
        <p:spPr>
          <a:xfrm flipH="1">
            <a:off x="27813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6" name="Google Shape;4166;p18"/>
          <p:cNvCxnSpPr/>
          <p:nvPr/>
        </p:nvCxnSpPr>
        <p:spPr>
          <a:xfrm>
            <a:off x="11819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7" name="Google Shape;4167;p18"/>
          <p:cNvCxnSpPr/>
          <p:nvPr/>
        </p:nvCxnSpPr>
        <p:spPr>
          <a:xfrm>
            <a:off x="11819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8" name="Google Shape;4168;p18"/>
          <p:cNvCxnSpPr/>
          <p:nvPr/>
        </p:nvCxnSpPr>
        <p:spPr>
          <a:xfrm flipH="1">
            <a:off x="11772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69" name="Google Shape;4169;p18"/>
          <p:cNvCxnSpPr/>
          <p:nvPr/>
        </p:nvCxnSpPr>
        <p:spPr>
          <a:xfrm flipH="1">
            <a:off x="11010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0" name="Google Shape;4170;p18"/>
          <p:cNvCxnSpPr/>
          <p:nvPr/>
        </p:nvCxnSpPr>
        <p:spPr>
          <a:xfrm flipH="1">
            <a:off x="10248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1" name="Google Shape;4171;p18"/>
          <p:cNvCxnSpPr/>
          <p:nvPr/>
        </p:nvCxnSpPr>
        <p:spPr>
          <a:xfrm flipH="1">
            <a:off x="9486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2" name="Google Shape;4172;p18"/>
          <p:cNvCxnSpPr/>
          <p:nvPr/>
        </p:nvCxnSpPr>
        <p:spPr>
          <a:xfrm flipH="1">
            <a:off x="8771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3" name="Google Shape;4173;p18"/>
          <p:cNvCxnSpPr/>
          <p:nvPr/>
        </p:nvCxnSpPr>
        <p:spPr>
          <a:xfrm flipH="1">
            <a:off x="8009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4" name="Google Shape;4174;p18"/>
          <p:cNvCxnSpPr/>
          <p:nvPr/>
        </p:nvCxnSpPr>
        <p:spPr>
          <a:xfrm flipH="1">
            <a:off x="7247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5" name="Google Shape;4175;p18"/>
          <p:cNvCxnSpPr/>
          <p:nvPr/>
        </p:nvCxnSpPr>
        <p:spPr>
          <a:xfrm flipH="1">
            <a:off x="6515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6" name="Google Shape;4176;p18"/>
          <p:cNvCxnSpPr/>
          <p:nvPr/>
        </p:nvCxnSpPr>
        <p:spPr>
          <a:xfrm flipH="1">
            <a:off x="5753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7" name="Google Shape;4177;p18"/>
          <p:cNvCxnSpPr/>
          <p:nvPr/>
        </p:nvCxnSpPr>
        <p:spPr>
          <a:xfrm flipH="1">
            <a:off x="5037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8" name="Google Shape;4178;p18"/>
          <p:cNvCxnSpPr/>
          <p:nvPr/>
        </p:nvCxnSpPr>
        <p:spPr>
          <a:xfrm flipH="1">
            <a:off x="4275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9" name="Google Shape;4179;p18"/>
          <p:cNvCxnSpPr/>
          <p:nvPr/>
        </p:nvCxnSpPr>
        <p:spPr>
          <a:xfrm flipH="1">
            <a:off x="3513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0" name="Google Shape;4180;p18"/>
          <p:cNvCxnSpPr/>
          <p:nvPr/>
        </p:nvCxnSpPr>
        <p:spPr>
          <a:xfrm flipH="1">
            <a:off x="2781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1" name="Google Shape;4181;p18"/>
          <p:cNvCxnSpPr/>
          <p:nvPr/>
        </p:nvCxnSpPr>
        <p:spPr>
          <a:xfrm>
            <a:off x="11057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2" name="Google Shape;4182;p18"/>
          <p:cNvCxnSpPr/>
          <p:nvPr/>
        </p:nvCxnSpPr>
        <p:spPr>
          <a:xfrm>
            <a:off x="11057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3" name="Google Shape;4183;p18"/>
          <p:cNvCxnSpPr/>
          <p:nvPr/>
        </p:nvCxnSpPr>
        <p:spPr>
          <a:xfrm flipH="1">
            <a:off x="11010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4" name="Google Shape;4184;p18"/>
          <p:cNvCxnSpPr/>
          <p:nvPr/>
        </p:nvCxnSpPr>
        <p:spPr>
          <a:xfrm flipH="1">
            <a:off x="10248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5" name="Google Shape;4185;p18"/>
          <p:cNvCxnSpPr/>
          <p:nvPr/>
        </p:nvCxnSpPr>
        <p:spPr>
          <a:xfrm flipH="1">
            <a:off x="9486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6" name="Google Shape;4186;p18"/>
          <p:cNvCxnSpPr/>
          <p:nvPr/>
        </p:nvCxnSpPr>
        <p:spPr>
          <a:xfrm flipH="1">
            <a:off x="8724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7" name="Google Shape;4187;p18"/>
          <p:cNvCxnSpPr/>
          <p:nvPr/>
        </p:nvCxnSpPr>
        <p:spPr>
          <a:xfrm flipH="1">
            <a:off x="8009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8" name="Google Shape;4188;p18"/>
          <p:cNvCxnSpPr/>
          <p:nvPr/>
        </p:nvCxnSpPr>
        <p:spPr>
          <a:xfrm flipH="1">
            <a:off x="7247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9" name="Google Shape;4189;p18"/>
          <p:cNvCxnSpPr/>
          <p:nvPr/>
        </p:nvCxnSpPr>
        <p:spPr>
          <a:xfrm flipH="1">
            <a:off x="6485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0" name="Google Shape;4190;p18"/>
          <p:cNvCxnSpPr/>
          <p:nvPr/>
        </p:nvCxnSpPr>
        <p:spPr>
          <a:xfrm flipH="1">
            <a:off x="5753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1" name="Google Shape;4191;p18"/>
          <p:cNvCxnSpPr/>
          <p:nvPr/>
        </p:nvCxnSpPr>
        <p:spPr>
          <a:xfrm flipH="1">
            <a:off x="4991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2" name="Google Shape;4192;p18"/>
          <p:cNvCxnSpPr/>
          <p:nvPr/>
        </p:nvCxnSpPr>
        <p:spPr>
          <a:xfrm flipH="1">
            <a:off x="4275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3" name="Google Shape;4193;p18"/>
          <p:cNvCxnSpPr/>
          <p:nvPr/>
        </p:nvCxnSpPr>
        <p:spPr>
          <a:xfrm flipH="1">
            <a:off x="3513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4" name="Google Shape;4194;p18"/>
          <p:cNvCxnSpPr/>
          <p:nvPr/>
        </p:nvCxnSpPr>
        <p:spPr>
          <a:xfrm flipH="1">
            <a:off x="2751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5" name="Google Shape;4195;p18"/>
          <p:cNvCxnSpPr/>
          <p:nvPr/>
        </p:nvCxnSpPr>
        <p:spPr>
          <a:xfrm>
            <a:off x="10295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6" name="Google Shape;4196;p18"/>
          <p:cNvCxnSpPr/>
          <p:nvPr/>
        </p:nvCxnSpPr>
        <p:spPr>
          <a:xfrm>
            <a:off x="10295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7" name="Google Shape;4197;p18"/>
          <p:cNvCxnSpPr/>
          <p:nvPr/>
        </p:nvCxnSpPr>
        <p:spPr>
          <a:xfrm flipH="1">
            <a:off x="10248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8" name="Google Shape;4198;p18"/>
          <p:cNvCxnSpPr/>
          <p:nvPr/>
        </p:nvCxnSpPr>
        <p:spPr>
          <a:xfrm flipH="1">
            <a:off x="9486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9" name="Google Shape;4199;p18"/>
          <p:cNvCxnSpPr/>
          <p:nvPr/>
        </p:nvCxnSpPr>
        <p:spPr>
          <a:xfrm flipH="1">
            <a:off x="8724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0" name="Google Shape;4200;p18"/>
          <p:cNvCxnSpPr/>
          <p:nvPr/>
        </p:nvCxnSpPr>
        <p:spPr>
          <a:xfrm flipH="1">
            <a:off x="7962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1" name="Google Shape;4201;p18"/>
          <p:cNvCxnSpPr/>
          <p:nvPr/>
        </p:nvCxnSpPr>
        <p:spPr>
          <a:xfrm flipH="1">
            <a:off x="7247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2" name="Google Shape;4202;p18"/>
          <p:cNvCxnSpPr/>
          <p:nvPr/>
        </p:nvCxnSpPr>
        <p:spPr>
          <a:xfrm flipH="1">
            <a:off x="6485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3" name="Google Shape;4203;p18"/>
          <p:cNvCxnSpPr/>
          <p:nvPr/>
        </p:nvCxnSpPr>
        <p:spPr>
          <a:xfrm flipH="1">
            <a:off x="5723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4" name="Google Shape;4204;p18"/>
          <p:cNvCxnSpPr/>
          <p:nvPr/>
        </p:nvCxnSpPr>
        <p:spPr>
          <a:xfrm flipH="1">
            <a:off x="4991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5" name="Google Shape;4205;p18"/>
          <p:cNvCxnSpPr/>
          <p:nvPr/>
        </p:nvCxnSpPr>
        <p:spPr>
          <a:xfrm flipH="1">
            <a:off x="4229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6" name="Google Shape;4206;p18"/>
          <p:cNvCxnSpPr/>
          <p:nvPr/>
        </p:nvCxnSpPr>
        <p:spPr>
          <a:xfrm flipH="1">
            <a:off x="3513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7" name="Google Shape;4207;p18"/>
          <p:cNvCxnSpPr/>
          <p:nvPr/>
        </p:nvCxnSpPr>
        <p:spPr>
          <a:xfrm flipH="1">
            <a:off x="2751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8" name="Google Shape;4208;p18"/>
          <p:cNvCxnSpPr/>
          <p:nvPr/>
        </p:nvCxnSpPr>
        <p:spPr>
          <a:xfrm>
            <a:off x="14049550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9" name="Google Shape;4209;p18"/>
          <p:cNvCxnSpPr/>
          <p:nvPr/>
        </p:nvCxnSpPr>
        <p:spPr>
          <a:xfrm>
            <a:off x="13301967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0" name="Google Shape;4210;p18"/>
          <p:cNvCxnSpPr/>
          <p:nvPr/>
        </p:nvCxnSpPr>
        <p:spPr>
          <a:xfrm>
            <a:off x="12554384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1" name="Google Shape;4211;p18"/>
          <p:cNvCxnSpPr/>
          <p:nvPr/>
        </p:nvCxnSpPr>
        <p:spPr>
          <a:xfrm>
            <a:off x="11806801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2" name="Google Shape;4212;p18"/>
          <p:cNvCxnSpPr/>
          <p:nvPr/>
        </p:nvCxnSpPr>
        <p:spPr>
          <a:xfrm>
            <a:off x="11059211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3" name="Google Shape;4213;p18"/>
          <p:cNvCxnSpPr/>
          <p:nvPr/>
        </p:nvCxnSpPr>
        <p:spPr>
          <a:xfrm>
            <a:off x="10311628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4" name="Google Shape;4214;p18"/>
          <p:cNvCxnSpPr/>
          <p:nvPr/>
        </p:nvCxnSpPr>
        <p:spPr>
          <a:xfrm>
            <a:off x="13301967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5" name="Google Shape;4215;p18"/>
          <p:cNvCxnSpPr/>
          <p:nvPr/>
        </p:nvCxnSpPr>
        <p:spPr>
          <a:xfrm>
            <a:off x="12554384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6" name="Google Shape;4216;p18"/>
          <p:cNvCxnSpPr/>
          <p:nvPr/>
        </p:nvCxnSpPr>
        <p:spPr>
          <a:xfrm>
            <a:off x="11806801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7" name="Google Shape;4217;p18"/>
          <p:cNvCxnSpPr/>
          <p:nvPr/>
        </p:nvCxnSpPr>
        <p:spPr>
          <a:xfrm>
            <a:off x="11059211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8" name="Google Shape;4218;p18"/>
          <p:cNvCxnSpPr/>
          <p:nvPr/>
        </p:nvCxnSpPr>
        <p:spPr>
          <a:xfrm>
            <a:off x="10311628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19" name="Google Shape;4219;p18"/>
          <p:cNvCxnSpPr/>
          <p:nvPr/>
        </p:nvCxnSpPr>
        <p:spPr>
          <a:xfrm>
            <a:off x="12554384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0" name="Google Shape;4220;p18"/>
          <p:cNvCxnSpPr/>
          <p:nvPr/>
        </p:nvCxnSpPr>
        <p:spPr>
          <a:xfrm>
            <a:off x="11806801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1" name="Google Shape;4221;p18"/>
          <p:cNvCxnSpPr/>
          <p:nvPr/>
        </p:nvCxnSpPr>
        <p:spPr>
          <a:xfrm>
            <a:off x="11059211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2" name="Google Shape;4222;p18"/>
          <p:cNvCxnSpPr/>
          <p:nvPr/>
        </p:nvCxnSpPr>
        <p:spPr>
          <a:xfrm>
            <a:off x="10311628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3" name="Google Shape;4223;p18"/>
          <p:cNvCxnSpPr/>
          <p:nvPr/>
        </p:nvCxnSpPr>
        <p:spPr>
          <a:xfrm>
            <a:off x="11806801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4" name="Google Shape;4224;p18"/>
          <p:cNvCxnSpPr/>
          <p:nvPr/>
        </p:nvCxnSpPr>
        <p:spPr>
          <a:xfrm>
            <a:off x="11059211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5" name="Google Shape;4225;p18"/>
          <p:cNvCxnSpPr/>
          <p:nvPr/>
        </p:nvCxnSpPr>
        <p:spPr>
          <a:xfrm>
            <a:off x="10311628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6" name="Google Shape;4226;p18"/>
          <p:cNvCxnSpPr/>
          <p:nvPr/>
        </p:nvCxnSpPr>
        <p:spPr>
          <a:xfrm>
            <a:off x="11059211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7" name="Google Shape;4227;p18"/>
          <p:cNvCxnSpPr/>
          <p:nvPr/>
        </p:nvCxnSpPr>
        <p:spPr>
          <a:xfrm>
            <a:off x="10311628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8" name="Google Shape;4228;p18"/>
          <p:cNvCxnSpPr/>
          <p:nvPr/>
        </p:nvCxnSpPr>
        <p:spPr>
          <a:xfrm>
            <a:off x="10311628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29" name="Google Shape;4229;p18"/>
          <p:cNvCxnSpPr/>
          <p:nvPr/>
        </p:nvCxnSpPr>
        <p:spPr>
          <a:xfrm>
            <a:off x="15170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0" name="Google Shape;4230;p18"/>
          <p:cNvCxnSpPr/>
          <p:nvPr/>
        </p:nvCxnSpPr>
        <p:spPr>
          <a:xfrm>
            <a:off x="15170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1" name="Google Shape;4231;p18"/>
          <p:cNvCxnSpPr/>
          <p:nvPr/>
        </p:nvCxnSpPr>
        <p:spPr>
          <a:xfrm flipH="1">
            <a:off x="14744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2" name="Google Shape;4232;p18"/>
          <p:cNvCxnSpPr/>
          <p:nvPr/>
        </p:nvCxnSpPr>
        <p:spPr>
          <a:xfrm flipH="1">
            <a:off x="13982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3" name="Google Shape;4233;p18"/>
          <p:cNvCxnSpPr/>
          <p:nvPr/>
        </p:nvCxnSpPr>
        <p:spPr>
          <a:xfrm flipH="1">
            <a:off x="13220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4" name="Google Shape;4234;p18"/>
          <p:cNvCxnSpPr/>
          <p:nvPr/>
        </p:nvCxnSpPr>
        <p:spPr>
          <a:xfrm flipH="1">
            <a:off x="12504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5" name="Google Shape;4235;p18"/>
          <p:cNvCxnSpPr/>
          <p:nvPr/>
        </p:nvCxnSpPr>
        <p:spPr>
          <a:xfrm flipH="1">
            <a:off x="11742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6" name="Google Shape;4236;p18"/>
          <p:cNvCxnSpPr/>
          <p:nvPr/>
        </p:nvCxnSpPr>
        <p:spPr>
          <a:xfrm flipH="1">
            <a:off x="10980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7" name="Google Shape;4237;p18"/>
          <p:cNvCxnSpPr/>
          <p:nvPr/>
        </p:nvCxnSpPr>
        <p:spPr>
          <a:xfrm flipH="1">
            <a:off x="1012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8" name="Google Shape;4238;p18"/>
          <p:cNvCxnSpPr/>
          <p:nvPr/>
        </p:nvCxnSpPr>
        <p:spPr>
          <a:xfrm flipH="1">
            <a:off x="9486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9" name="Google Shape;4239;p18"/>
          <p:cNvCxnSpPr/>
          <p:nvPr/>
        </p:nvCxnSpPr>
        <p:spPr>
          <a:xfrm flipH="1">
            <a:off x="8771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0" name="Google Shape;4240;p18"/>
          <p:cNvCxnSpPr/>
          <p:nvPr/>
        </p:nvCxnSpPr>
        <p:spPr>
          <a:xfrm flipH="1">
            <a:off x="8009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1" name="Google Shape;4241;p18"/>
          <p:cNvCxnSpPr/>
          <p:nvPr/>
        </p:nvCxnSpPr>
        <p:spPr>
          <a:xfrm flipH="1">
            <a:off x="7247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2" name="Google Shape;4242;p18"/>
          <p:cNvCxnSpPr/>
          <p:nvPr/>
        </p:nvCxnSpPr>
        <p:spPr>
          <a:xfrm flipH="1">
            <a:off x="6515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3" name="Google Shape;4243;p18"/>
          <p:cNvCxnSpPr/>
          <p:nvPr/>
        </p:nvCxnSpPr>
        <p:spPr>
          <a:xfrm flipH="1">
            <a:off x="5753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4" name="Google Shape;4244;p18"/>
          <p:cNvCxnSpPr/>
          <p:nvPr/>
        </p:nvCxnSpPr>
        <p:spPr>
          <a:xfrm flipH="1">
            <a:off x="4991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5" name="Google Shape;4245;p18"/>
          <p:cNvCxnSpPr/>
          <p:nvPr/>
        </p:nvCxnSpPr>
        <p:spPr>
          <a:xfrm flipH="1">
            <a:off x="4275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6" name="Google Shape;4246;p18"/>
          <p:cNvCxnSpPr/>
          <p:nvPr/>
        </p:nvCxnSpPr>
        <p:spPr>
          <a:xfrm flipH="1">
            <a:off x="3513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7" name="Google Shape;4247;p18"/>
          <p:cNvCxnSpPr/>
          <p:nvPr/>
        </p:nvCxnSpPr>
        <p:spPr>
          <a:xfrm flipH="1">
            <a:off x="27512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8" name="Google Shape;4248;p18"/>
          <p:cNvCxnSpPr/>
          <p:nvPr/>
        </p:nvCxnSpPr>
        <p:spPr>
          <a:xfrm>
            <a:off x="14408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9" name="Google Shape;4249;p18"/>
          <p:cNvCxnSpPr/>
          <p:nvPr/>
        </p:nvCxnSpPr>
        <p:spPr>
          <a:xfrm>
            <a:off x="14408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0" name="Google Shape;4250;p18"/>
          <p:cNvCxnSpPr/>
          <p:nvPr/>
        </p:nvCxnSpPr>
        <p:spPr>
          <a:xfrm>
            <a:off x="14408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1" name="Google Shape;4251;p18"/>
          <p:cNvCxnSpPr/>
          <p:nvPr/>
        </p:nvCxnSpPr>
        <p:spPr>
          <a:xfrm flipH="1">
            <a:off x="13982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2" name="Google Shape;4252;p18"/>
          <p:cNvCxnSpPr/>
          <p:nvPr/>
        </p:nvCxnSpPr>
        <p:spPr>
          <a:xfrm flipH="1">
            <a:off x="13220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3" name="Google Shape;4253;p18"/>
          <p:cNvCxnSpPr/>
          <p:nvPr/>
        </p:nvCxnSpPr>
        <p:spPr>
          <a:xfrm flipH="1">
            <a:off x="12458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4" name="Google Shape;4254;p18"/>
          <p:cNvCxnSpPr/>
          <p:nvPr/>
        </p:nvCxnSpPr>
        <p:spPr>
          <a:xfrm flipH="1">
            <a:off x="11742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5" name="Google Shape;4255;p18"/>
          <p:cNvCxnSpPr/>
          <p:nvPr/>
        </p:nvCxnSpPr>
        <p:spPr>
          <a:xfrm flipH="1">
            <a:off x="10980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6" name="Google Shape;4256;p18"/>
          <p:cNvCxnSpPr/>
          <p:nvPr/>
        </p:nvCxnSpPr>
        <p:spPr>
          <a:xfrm flipH="1">
            <a:off x="10218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7" name="Google Shape;4257;p18"/>
          <p:cNvCxnSpPr/>
          <p:nvPr/>
        </p:nvCxnSpPr>
        <p:spPr>
          <a:xfrm flipH="1">
            <a:off x="936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8" name="Google Shape;4258;p18"/>
          <p:cNvCxnSpPr/>
          <p:nvPr/>
        </p:nvCxnSpPr>
        <p:spPr>
          <a:xfrm flipH="1">
            <a:off x="8724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9" name="Google Shape;4259;p18"/>
          <p:cNvCxnSpPr/>
          <p:nvPr/>
        </p:nvCxnSpPr>
        <p:spPr>
          <a:xfrm flipH="1">
            <a:off x="8009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0" name="Google Shape;4260;p18"/>
          <p:cNvCxnSpPr/>
          <p:nvPr/>
        </p:nvCxnSpPr>
        <p:spPr>
          <a:xfrm flipH="1">
            <a:off x="7247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1" name="Google Shape;4261;p18"/>
          <p:cNvCxnSpPr/>
          <p:nvPr/>
        </p:nvCxnSpPr>
        <p:spPr>
          <a:xfrm flipH="1">
            <a:off x="6485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2" name="Google Shape;4262;p18"/>
          <p:cNvCxnSpPr/>
          <p:nvPr/>
        </p:nvCxnSpPr>
        <p:spPr>
          <a:xfrm flipH="1">
            <a:off x="5753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3" name="Google Shape;4263;p18"/>
          <p:cNvCxnSpPr/>
          <p:nvPr/>
        </p:nvCxnSpPr>
        <p:spPr>
          <a:xfrm flipH="1">
            <a:off x="4991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4" name="Google Shape;4264;p18"/>
          <p:cNvCxnSpPr/>
          <p:nvPr/>
        </p:nvCxnSpPr>
        <p:spPr>
          <a:xfrm flipH="1">
            <a:off x="4229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5" name="Google Shape;4265;p18"/>
          <p:cNvCxnSpPr/>
          <p:nvPr/>
        </p:nvCxnSpPr>
        <p:spPr>
          <a:xfrm flipH="1">
            <a:off x="3513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6" name="Google Shape;4266;p18"/>
          <p:cNvCxnSpPr/>
          <p:nvPr/>
        </p:nvCxnSpPr>
        <p:spPr>
          <a:xfrm flipH="1">
            <a:off x="2751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7" name="Google Shape;4267;p18"/>
          <p:cNvCxnSpPr/>
          <p:nvPr/>
        </p:nvCxnSpPr>
        <p:spPr>
          <a:xfrm>
            <a:off x="13646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8" name="Google Shape;4268;p18"/>
          <p:cNvCxnSpPr/>
          <p:nvPr/>
        </p:nvCxnSpPr>
        <p:spPr>
          <a:xfrm>
            <a:off x="13646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9" name="Google Shape;4269;p18"/>
          <p:cNvCxnSpPr/>
          <p:nvPr/>
        </p:nvCxnSpPr>
        <p:spPr>
          <a:xfrm>
            <a:off x="13646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0" name="Google Shape;4270;p18"/>
          <p:cNvCxnSpPr/>
          <p:nvPr/>
        </p:nvCxnSpPr>
        <p:spPr>
          <a:xfrm flipH="1">
            <a:off x="13220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1" name="Google Shape;4271;p18"/>
          <p:cNvCxnSpPr/>
          <p:nvPr/>
        </p:nvCxnSpPr>
        <p:spPr>
          <a:xfrm flipH="1">
            <a:off x="12458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2" name="Google Shape;4272;p18"/>
          <p:cNvCxnSpPr/>
          <p:nvPr/>
        </p:nvCxnSpPr>
        <p:spPr>
          <a:xfrm flipH="1">
            <a:off x="11696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3" name="Google Shape;4273;p18"/>
          <p:cNvCxnSpPr/>
          <p:nvPr/>
        </p:nvCxnSpPr>
        <p:spPr>
          <a:xfrm flipH="1">
            <a:off x="10980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4" name="Google Shape;4274;p18"/>
          <p:cNvCxnSpPr/>
          <p:nvPr/>
        </p:nvCxnSpPr>
        <p:spPr>
          <a:xfrm flipH="1">
            <a:off x="10218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5" name="Google Shape;4275;p18"/>
          <p:cNvCxnSpPr/>
          <p:nvPr/>
        </p:nvCxnSpPr>
        <p:spPr>
          <a:xfrm flipH="1">
            <a:off x="9456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6" name="Google Shape;4276;p18"/>
          <p:cNvCxnSpPr/>
          <p:nvPr/>
        </p:nvCxnSpPr>
        <p:spPr>
          <a:xfrm flipH="1">
            <a:off x="860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7" name="Google Shape;4277;p18"/>
          <p:cNvCxnSpPr/>
          <p:nvPr/>
        </p:nvCxnSpPr>
        <p:spPr>
          <a:xfrm flipH="1">
            <a:off x="7962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8" name="Google Shape;4278;p18"/>
          <p:cNvCxnSpPr/>
          <p:nvPr/>
        </p:nvCxnSpPr>
        <p:spPr>
          <a:xfrm flipH="1">
            <a:off x="7247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9" name="Google Shape;4279;p18"/>
          <p:cNvCxnSpPr/>
          <p:nvPr/>
        </p:nvCxnSpPr>
        <p:spPr>
          <a:xfrm flipH="1">
            <a:off x="6485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0" name="Google Shape;4280;p18"/>
          <p:cNvCxnSpPr/>
          <p:nvPr/>
        </p:nvCxnSpPr>
        <p:spPr>
          <a:xfrm flipH="1">
            <a:off x="5723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1" name="Google Shape;4281;p18"/>
          <p:cNvCxnSpPr/>
          <p:nvPr/>
        </p:nvCxnSpPr>
        <p:spPr>
          <a:xfrm flipH="1">
            <a:off x="4991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2" name="Google Shape;4282;p18"/>
          <p:cNvCxnSpPr/>
          <p:nvPr/>
        </p:nvCxnSpPr>
        <p:spPr>
          <a:xfrm flipH="1">
            <a:off x="4229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3" name="Google Shape;4283;p18"/>
          <p:cNvCxnSpPr/>
          <p:nvPr/>
        </p:nvCxnSpPr>
        <p:spPr>
          <a:xfrm flipH="1">
            <a:off x="3467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4" name="Google Shape;4284;p18"/>
          <p:cNvCxnSpPr/>
          <p:nvPr/>
        </p:nvCxnSpPr>
        <p:spPr>
          <a:xfrm flipH="1">
            <a:off x="2751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5" name="Google Shape;4285;p18"/>
          <p:cNvCxnSpPr/>
          <p:nvPr/>
        </p:nvCxnSpPr>
        <p:spPr>
          <a:xfrm>
            <a:off x="12884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6" name="Google Shape;4286;p18"/>
          <p:cNvCxnSpPr/>
          <p:nvPr/>
        </p:nvCxnSpPr>
        <p:spPr>
          <a:xfrm>
            <a:off x="12884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7" name="Google Shape;4287;p18"/>
          <p:cNvCxnSpPr/>
          <p:nvPr/>
        </p:nvCxnSpPr>
        <p:spPr>
          <a:xfrm>
            <a:off x="12884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8" name="Google Shape;4288;p18"/>
          <p:cNvCxnSpPr/>
          <p:nvPr/>
        </p:nvCxnSpPr>
        <p:spPr>
          <a:xfrm flipH="1">
            <a:off x="12458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9" name="Google Shape;4289;p18"/>
          <p:cNvCxnSpPr/>
          <p:nvPr/>
        </p:nvCxnSpPr>
        <p:spPr>
          <a:xfrm flipH="1">
            <a:off x="11696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0" name="Google Shape;4290;p18"/>
          <p:cNvCxnSpPr/>
          <p:nvPr/>
        </p:nvCxnSpPr>
        <p:spPr>
          <a:xfrm flipH="1">
            <a:off x="10934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1" name="Google Shape;4291;p18"/>
          <p:cNvCxnSpPr/>
          <p:nvPr/>
        </p:nvCxnSpPr>
        <p:spPr>
          <a:xfrm flipH="1">
            <a:off x="10218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2" name="Google Shape;4292;p18"/>
          <p:cNvCxnSpPr/>
          <p:nvPr/>
        </p:nvCxnSpPr>
        <p:spPr>
          <a:xfrm flipH="1">
            <a:off x="9456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3" name="Google Shape;4293;p18"/>
          <p:cNvCxnSpPr/>
          <p:nvPr/>
        </p:nvCxnSpPr>
        <p:spPr>
          <a:xfrm flipH="1">
            <a:off x="8694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4" name="Google Shape;4294;p18"/>
          <p:cNvCxnSpPr/>
          <p:nvPr/>
        </p:nvCxnSpPr>
        <p:spPr>
          <a:xfrm flipH="1">
            <a:off x="7838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5" name="Google Shape;4295;p18"/>
          <p:cNvCxnSpPr/>
          <p:nvPr/>
        </p:nvCxnSpPr>
        <p:spPr>
          <a:xfrm flipH="1">
            <a:off x="7200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6" name="Google Shape;4296;p18"/>
          <p:cNvCxnSpPr/>
          <p:nvPr/>
        </p:nvCxnSpPr>
        <p:spPr>
          <a:xfrm flipH="1">
            <a:off x="6485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7" name="Google Shape;4297;p18"/>
          <p:cNvCxnSpPr/>
          <p:nvPr/>
        </p:nvCxnSpPr>
        <p:spPr>
          <a:xfrm flipH="1">
            <a:off x="5723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8" name="Google Shape;4298;p18"/>
          <p:cNvCxnSpPr/>
          <p:nvPr/>
        </p:nvCxnSpPr>
        <p:spPr>
          <a:xfrm flipH="1">
            <a:off x="4961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9" name="Google Shape;4299;p18"/>
          <p:cNvCxnSpPr/>
          <p:nvPr/>
        </p:nvCxnSpPr>
        <p:spPr>
          <a:xfrm flipH="1">
            <a:off x="4229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0" name="Google Shape;4300;p18"/>
          <p:cNvCxnSpPr/>
          <p:nvPr/>
        </p:nvCxnSpPr>
        <p:spPr>
          <a:xfrm flipH="1">
            <a:off x="3467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1" name="Google Shape;4301;p18"/>
          <p:cNvCxnSpPr/>
          <p:nvPr/>
        </p:nvCxnSpPr>
        <p:spPr>
          <a:xfrm flipH="1">
            <a:off x="2705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2" name="Google Shape;4302;p18"/>
          <p:cNvCxnSpPr/>
          <p:nvPr/>
        </p:nvCxnSpPr>
        <p:spPr>
          <a:xfrm>
            <a:off x="1219925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3" name="Google Shape;4303;p18"/>
          <p:cNvCxnSpPr/>
          <p:nvPr/>
        </p:nvCxnSpPr>
        <p:spPr>
          <a:xfrm>
            <a:off x="12199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4" name="Google Shape;4304;p18"/>
          <p:cNvCxnSpPr/>
          <p:nvPr/>
        </p:nvCxnSpPr>
        <p:spPr>
          <a:xfrm>
            <a:off x="12199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5" name="Google Shape;4305;p18"/>
          <p:cNvCxnSpPr/>
          <p:nvPr/>
        </p:nvCxnSpPr>
        <p:spPr>
          <a:xfrm flipH="1">
            <a:off x="11772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6" name="Google Shape;4306;p18"/>
          <p:cNvCxnSpPr/>
          <p:nvPr/>
        </p:nvCxnSpPr>
        <p:spPr>
          <a:xfrm flipH="1">
            <a:off x="11010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7" name="Google Shape;4307;p18"/>
          <p:cNvCxnSpPr/>
          <p:nvPr/>
        </p:nvCxnSpPr>
        <p:spPr>
          <a:xfrm flipH="1">
            <a:off x="10248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8" name="Google Shape;4308;p18"/>
          <p:cNvCxnSpPr/>
          <p:nvPr/>
        </p:nvCxnSpPr>
        <p:spPr>
          <a:xfrm flipH="1">
            <a:off x="9533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9" name="Google Shape;4309;p18"/>
          <p:cNvCxnSpPr/>
          <p:nvPr/>
        </p:nvCxnSpPr>
        <p:spPr>
          <a:xfrm flipH="1">
            <a:off x="8771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0" name="Google Shape;4310;p18"/>
          <p:cNvCxnSpPr/>
          <p:nvPr/>
        </p:nvCxnSpPr>
        <p:spPr>
          <a:xfrm flipH="1">
            <a:off x="8009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1" name="Google Shape;4311;p18"/>
          <p:cNvCxnSpPr/>
          <p:nvPr/>
        </p:nvCxnSpPr>
        <p:spPr>
          <a:xfrm flipH="1">
            <a:off x="715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2" name="Google Shape;4312;p18"/>
          <p:cNvCxnSpPr/>
          <p:nvPr/>
        </p:nvCxnSpPr>
        <p:spPr>
          <a:xfrm flipH="1">
            <a:off x="6515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3" name="Google Shape;4313;p18"/>
          <p:cNvCxnSpPr/>
          <p:nvPr/>
        </p:nvCxnSpPr>
        <p:spPr>
          <a:xfrm flipH="1">
            <a:off x="5799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4" name="Google Shape;4314;p18"/>
          <p:cNvCxnSpPr/>
          <p:nvPr/>
        </p:nvCxnSpPr>
        <p:spPr>
          <a:xfrm flipH="1">
            <a:off x="5037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5" name="Google Shape;4315;p18"/>
          <p:cNvCxnSpPr/>
          <p:nvPr/>
        </p:nvCxnSpPr>
        <p:spPr>
          <a:xfrm flipH="1">
            <a:off x="4275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6" name="Google Shape;4316;p18"/>
          <p:cNvCxnSpPr/>
          <p:nvPr/>
        </p:nvCxnSpPr>
        <p:spPr>
          <a:xfrm flipH="1">
            <a:off x="3543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7" name="Google Shape;4317;p18"/>
          <p:cNvCxnSpPr/>
          <p:nvPr/>
        </p:nvCxnSpPr>
        <p:spPr>
          <a:xfrm flipH="1">
            <a:off x="27812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8" name="Google Shape;4318;p18"/>
          <p:cNvCxnSpPr/>
          <p:nvPr/>
        </p:nvCxnSpPr>
        <p:spPr>
          <a:xfrm>
            <a:off x="11437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9" name="Google Shape;4319;p18"/>
          <p:cNvCxnSpPr/>
          <p:nvPr/>
        </p:nvCxnSpPr>
        <p:spPr>
          <a:xfrm>
            <a:off x="11437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0" name="Google Shape;4320;p18"/>
          <p:cNvCxnSpPr/>
          <p:nvPr/>
        </p:nvCxnSpPr>
        <p:spPr>
          <a:xfrm>
            <a:off x="11437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1" name="Google Shape;4321;p18"/>
          <p:cNvCxnSpPr/>
          <p:nvPr/>
        </p:nvCxnSpPr>
        <p:spPr>
          <a:xfrm flipH="1">
            <a:off x="11010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2" name="Google Shape;4322;p18"/>
          <p:cNvCxnSpPr/>
          <p:nvPr/>
        </p:nvCxnSpPr>
        <p:spPr>
          <a:xfrm flipH="1">
            <a:off x="10248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3" name="Google Shape;4323;p18"/>
          <p:cNvCxnSpPr/>
          <p:nvPr/>
        </p:nvCxnSpPr>
        <p:spPr>
          <a:xfrm flipH="1">
            <a:off x="9486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4" name="Google Shape;4324;p18"/>
          <p:cNvCxnSpPr/>
          <p:nvPr/>
        </p:nvCxnSpPr>
        <p:spPr>
          <a:xfrm flipH="1">
            <a:off x="8771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5" name="Google Shape;4325;p18"/>
          <p:cNvCxnSpPr/>
          <p:nvPr/>
        </p:nvCxnSpPr>
        <p:spPr>
          <a:xfrm flipH="1">
            <a:off x="8009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6" name="Google Shape;4326;p18"/>
          <p:cNvCxnSpPr/>
          <p:nvPr/>
        </p:nvCxnSpPr>
        <p:spPr>
          <a:xfrm flipH="1">
            <a:off x="7247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7" name="Google Shape;4327;p18"/>
          <p:cNvCxnSpPr/>
          <p:nvPr/>
        </p:nvCxnSpPr>
        <p:spPr>
          <a:xfrm flipH="1">
            <a:off x="639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8" name="Google Shape;4328;p18"/>
          <p:cNvCxnSpPr/>
          <p:nvPr/>
        </p:nvCxnSpPr>
        <p:spPr>
          <a:xfrm flipH="1">
            <a:off x="5753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9" name="Google Shape;4329;p18"/>
          <p:cNvCxnSpPr/>
          <p:nvPr/>
        </p:nvCxnSpPr>
        <p:spPr>
          <a:xfrm flipH="1">
            <a:off x="5037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0" name="Google Shape;4330;p18"/>
          <p:cNvCxnSpPr/>
          <p:nvPr/>
        </p:nvCxnSpPr>
        <p:spPr>
          <a:xfrm flipH="1">
            <a:off x="4275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1" name="Google Shape;4331;p18"/>
          <p:cNvCxnSpPr/>
          <p:nvPr/>
        </p:nvCxnSpPr>
        <p:spPr>
          <a:xfrm flipH="1">
            <a:off x="3513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2" name="Google Shape;4332;p18"/>
          <p:cNvCxnSpPr/>
          <p:nvPr/>
        </p:nvCxnSpPr>
        <p:spPr>
          <a:xfrm flipH="1">
            <a:off x="2781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3" name="Google Shape;4333;p18"/>
          <p:cNvCxnSpPr/>
          <p:nvPr/>
        </p:nvCxnSpPr>
        <p:spPr>
          <a:xfrm>
            <a:off x="10675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4" name="Google Shape;4334;p18"/>
          <p:cNvCxnSpPr/>
          <p:nvPr/>
        </p:nvCxnSpPr>
        <p:spPr>
          <a:xfrm>
            <a:off x="10675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5" name="Google Shape;4335;p18"/>
          <p:cNvCxnSpPr/>
          <p:nvPr/>
        </p:nvCxnSpPr>
        <p:spPr>
          <a:xfrm>
            <a:off x="10675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6" name="Google Shape;4336;p18"/>
          <p:cNvCxnSpPr/>
          <p:nvPr/>
        </p:nvCxnSpPr>
        <p:spPr>
          <a:xfrm flipH="1">
            <a:off x="10248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7" name="Google Shape;4337;p18"/>
          <p:cNvCxnSpPr/>
          <p:nvPr/>
        </p:nvCxnSpPr>
        <p:spPr>
          <a:xfrm flipH="1">
            <a:off x="9486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8" name="Google Shape;4338;p18"/>
          <p:cNvCxnSpPr/>
          <p:nvPr/>
        </p:nvCxnSpPr>
        <p:spPr>
          <a:xfrm flipH="1">
            <a:off x="8724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39" name="Google Shape;4339;p18"/>
          <p:cNvCxnSpPr/>
          <p:nvPr/>
        </p:nvCxnSpPr>
        <p:spPr>
          <a:xfrm flipH="1">
            <a:off x="8009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0" name="Google Shape;4340;p18"/>
          <p:cNvCxnSpPr/>
          <p:nvPr/>
        </p:nvCxnSpPr>
        <p:spPr>
          <a:xfrm flipH="1">
            <a:off x="7247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1" name="Google Shape;4341;p18"/>
          <p:cNvCxnSpPr/>
          <p:nvPr/>
        </p:nvCxnSpPr>
        <p:spPr>
          <a:xfrm flipH="1">
            <a:off x="6485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2" name="Google Shape;4342;p18"/>
          <p:cNvCxnSpPr/>
          <p:nvPr/>
        </p:nvCxnSpPr>
        <p:spPr>
          <a:xfrm flipH="1">
            <a:off x="562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3" name="Google Shape;4343;p18"/>
          <p:cNvCxnSpPr/>
          <p:nvPr/>
        </p:nvCxnSpPr>
        <p:spPr>
          <a:xfrm flipH="1">
            <a:off x="4991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4" name="Google Shape;4344;p18"/>
          <p:cNvCxnSpPr/>
          <p:nvPr/>
        </p:nvCxnSpPr>
        <p:spPr>
          <a:xfrm flipH="1">
            <a:off x="4275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5" name="Google Shape;4345;p18"/>
          <p:cNvCxnSpPr/>
          <p:nvPr/>
        </p:nvCxnSpPr>
        <p:spPr>
          <a:xfrm flipH="1">
            <a:off x="3513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6" name="Google Shape;4346;p18"/>
          <p:cNvCxnSpPr/>
          <p:nvPr/>
        </p:nvCxnSpPr>
        <p:spPr>
          <a:xfrm flipH="1">
            <a:off x="2751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7" name="Google Shape;4347;p18"/>
          <p:cNvCxnSpPr/>
          <p:nvPr/>
        </p:nvCxnSpPr>
        <p:spPr>
          <a:xfrm>
            <a:off x="9913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8" name="Google Shape;4348;p18"/>
          <p:cNvCxnSpPr/>
          <p:nvPr/>
        </p:nvCxnSpPr>
        <p:spPr>
          <a:xfrm>
            <a:off x="9913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9" name="Google Shape;4349;p18"/>
          <p:cNvCxnSpPr/>
          <p:nvPr/>
        </p:nvCxnSpPr>
        <p:spPr>
          <a:xfrm>
            <a:off x="9913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0" name="Google Shape;4350;p18"/>
          <p:cNvCxnSpPr/>
          <p:nvPr/>
        </p:nvCxnSpPr>
        <p:spPr>
          <a:xfrm flipH="1">
            <a:off x="9486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1" name="Google Shape;4351;p18"/>
          <p:cNvCxnSpPr/>
          <p:nvPr/>
        </p:nvCxnSpPr>
        <p:spPr>
          <a:xfrm flipH="1">
            <a:off x="8724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2" name="Google Shape;4352;p18"/>
          <p:cNvCxnSpPr/>
          <p:nvPr/>
        </p:nvCxnSpPr>
        <p:spPr>
          <a:xfrm flipH="1">
            <a:off x="7962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3" name="Google Shape;4353;p18"/>
          <p:cNvCxnSpPr/>
          <p:nvPr/>
        </p:nvCxnSpPr>
        <p:spPr>
          <a:xfrm flipH="1">
            <a:off x="7247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4" name="Google Shape;4354;p18"/>
          <p:cNvCxnSpPr/>
          <p:nvPr/>
        </p:nvCxnSpPr>
        <p:spPr>
          <a:xfrm flipH="1">
            <a:off x="6485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5" name="Google Shape;4355;p18"/>
          <p:cNvCxnSpPr/>
          <p:nvPr/>
        </p:nvCxnSpPr>
        <p:spPr>
          <a:xfrm flipH="1">
            <a:off x="5723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6" name="Google Shape;4356;p18"/>
          <p:cNvCxnSpPr/>
          <p:nvPr/>
        </p:nvCxnSpPr>
        <p:spPr>
          <a:xfrm flipH="1">
            <a:off x="4867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7" name="Google Shape;4357;p18"/>
          <p:cNvCxnSpPr/>
          <p:nvPr/>
        </p:nvCxnSpPr>
        <p:spPr>
          <a:xfrm flipH="1">
            <a:off x="4229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8" name="Google Shape;4358;p18"/>
          <p:cNvCxnSpPr/>
          <p:nvPr/>
        </p:nvCxnSpPr>
        <p:spPr>
          <a:xfrm flipH="1">
            <a:off x="3513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9" name="Google Shape;4359;p18"/>
          <p:cNvCxnSpPr/>
          <p:nvPr/>
        </p:nvCxnSpPr>
        <p:spPr>
          <a:xfrm flipH="1">
            <a:off x="2751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0" name="Google Shape;4360;p18"/>
          <p:cNvCxnSpPr/>
          <p:nvPr/>
        </p:nvCxnSpPr>
        <p:spPr>
          <a:xfrm>
            <a:off x="13675759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1" name="Google Shape;4361;p18"/>
          <p:cNvCxnSpPr/>
          <p:nvPr/>
        </p:nvCxnSpPr>
        <p:spPr>
          <a:xfrm>
            <a:off x="12928176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2" name="Google Shape;4362;p18"/>
          <p:cNvCxnSpPr/>
          <p:nvPr/>
        </p:nvCxnSpPr>
        <p:spPr>
          <a:xfrm>
            <a:off x="12180593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3" name="Google Shape;4363;p18"/>
          <p:cNvCxnSpPr/>
          <p:nvPr/>
        </p:nvCxnSpPr>
        <p:spPr>
          <a:xfrm>
            <a:off x="11432986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4" name="Google Shape;4364;p18"/>
          <p:cNvCxnSpPr/>
          <p:nvPr/>
        </p:nvCxnSpPr>
        <p:spPr>
          <a:xfrm>
            <a:off x="1068542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5" name="Google Shape;4365;p18"/>
          <p:cNvCxnSpPr/>
          <p:nvPr/>
        </p:nvCxnSpPr>
        <p:spPr>
          <a:xfrm>
            <a:off x="9937837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6" name="Google Shape;4366;p18"/>
          <p:cNvCxnSpPr/>
          <p:nvPr/>
        </p:nvCxnSpPr>
        <p:spPr>
          <a:xfrm>
            <a:off x="12928176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7" name="Google Shape;4367;p18"/>
          <p:cNvCxnSpPr/>
          <p:nvPr/>
        </p:nvCxnSpPr>
        <p:spPr>
          <a:xfrm>
            <a:off x="12180593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8" name="Google Shape;4368;p18"/>
          <p:cNvCxnSpPr/>
          <p:nvPr/>
        </p:nvCxnSpPr>
        <p:spPr>
          <a:xfrm>
            <a:off x="11432986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9" name="Google Shape;4369;p18"/>
          <p:cNvCxnSpPr/>
          <p:nvPr/>
        </p:nvCxnSpPr>
        <p:spPr>
          <a:xfrm>
            <a:off x="1068542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0" name="Google Shape;4370;p18"/>
          <p:cNvCxnSpPr/>
          <p:nvPr/>
        </p:nvCxnSpPr>
        <p:spPr>
          <a:xfrm>
            <a:off x="9937837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1" name="Google Shape;4371;p18"/>
          <p:cNvCxnSpPr/>
          <p:nvPr/>
        </p:nvCxnSpPr>
        <p:spPr>
          <a:xfrm>
            <a:off x="12180593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2" name="Google Shape;4372;p18"/>
          <p:cNvCxnSpPr/>
          <p:nvPr/>
        </p:nvCxnSpPr>
        <p:spPr>
          <a:xfrm>
            <a:off x="11432986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3" name="Google Shape;4373;p18"/>
          <p:cNvCxnSpPr/>
          <p:nvPr/>
        </p:nvCxnSpPr>
        <p:spPr>
          <a:xfrm>
            <a:off x="1068542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4" name="Google Shape;4374;p18"/>
          <p:cNvCxnSpPr/>
          <p:nvPr/>
        </p:nvCxnSpPr>
        <p:spPr>
          <a:xfrm>
            <a:off x="9937837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5" name="Google Shape;4375;p18"/>
          <p:cNvCxnSpPr/>
          <p:nvPr/>
        </p:nvCxnSpPr>
        <p:spPr>
          <a:xfrm>
            <a:off x="11432986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6" name="Google Shape;4376;p18"/>
          <p:cNvCxnSpPr/>
          <p:nvPr/>
        </p:nvCxnSpPr>
        <p:spPr>
          <a:xfrm>
            <a:off x="1068542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7" name="Google Shape;4377;p18"/>
          <p:cNvCxnSpPr/>
          <p:nvPr/>
        </p:nvCxnSpPr>
        <p:spPr>
          <a:xfrm>
            <a:off x="9937837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8" name="Google Shape;4378;p18"/>
          <p:cNvCxnSpPr/>
          <p:nvPr/>
        </p:nvCxnSpPr>
        <p:spPr>
          <a:xfrm>
            <a:off x="1068542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9" name="Google Shape;4379;p18"/>
          <p:cNvCxnSpPr/>
          <p:nvPr/>
        </p:nvCxnSpPr>
        <p:spPr>
          <a:xfrm>
            <a:off x="9937837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0" name="Google Shape;4380;p18"/>
          <p:cNvSpPr/>
          <p:nvPr/>
        </p:nvSpPr>
        <p:spPr>
          <a:xfrm>
            <a:off x="7094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1" name="Google Shape;4381;p18"/>
          <p:cNvSpPr/>
          <p:nvPr/>
        </p:nvSpPr>
        <p:spPr>
          <a:xfrm>
            <a:off x="7856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2" name="Google Shape;4382;p18"/>
          <p:cNvSpPr/>
          <p:nvPr/>
        </p:nvSpPr>
        <p:spPr>
          <a:xfrm>
            <a:off x="8618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3" name="Google Shape;4383;p18"/>
          <p:cNvSpPr/>
          <p:nvPr/>
        </p:nvSpPr>
        <p:spPr>
          <a:xfrm>
            <a:off x="938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4" name="Google Shape;4384;p18"/>
          <p:cNvSpPr/>
          <p:nvPr/>
        </p:nvSpPr>
        <p:spPr>
          <a:xfrm>
            <a:off x="10096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5" name="Google Shape;4385;p18"/>
          <p:cNvSpPr/>
          <p:nvPr/>
        </p:nvSpPr>
        <p:spPr>
          <a:xfrm>
            <a:off x="10858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18"/>
          <p:cNvSpPr/>
          <p:nvPr/>
        </p:nvSpPr>
        <p:spPr>
          <a:xfrm>
            <a:off x="11620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7" name="Google Shape;4387;p18"/>
          <p:cNvSpPr/>
          <p:nvPr/>
        </p:nvSpPr>
        <p:spPr>
          <a:xfrm>
            <a:off x="12352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8" name="Google Shape;3738;p18"/>
          <p:cNvSpPr/>
          <p:nvPr/>
        </p:nvSpPr>
        <p:spPr>
          <a:xfrm>
            <a:off x="560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8" name="Google Shape;4388;p18"/>
          <p:cNvSpPr/>
          <p:nvPr/>
        </p:nvSpPr>
        <p:spPr>
          <a:xfrm>
            <a:off x="6362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89" name="Google Shape;4389;p18"/>
          <p:cNvCxnSpPr>
            <a:stCxn id="3733" idx="4"/>
            <a:endCxn id="4388" idx="0"/>
          </p:cNvCxnSpPr>
          <p:nvPr/>
        </p:nvCxnSpPr>
        <p:spPr>
          <a:xfrm>
            <a:off x="201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0" name="Google Shape;4390;p18"/>
          <p:cNvCxnSpPr>
            <a:stCxn id="3733" idx="4"/>
            <a:endCxn id="4380" idx="0"/>
          </p:cNvCxnSpPr>
          <p:nvPr/>
        </p:nvCxnSpPr>
        <p:spPr>
          <a:xfrm>
            <a:off x="201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1" name="Google Shape;4391;p18"/>
          <p:cNvCxnSpPr>
            <a:stCxn id="3733" idx="4"/>
            <a:endCxn id="4381" idx="0"/>
          </p:cNvCxnSpPr>
          <p:nvPr/>
        </p:nvCxnSpPr>
        <p:spPr>
          <a:xfrm>
            <a:off x="201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2" name="Google Shape;4392;p18"/>
          <p:cNvCxnSpPr>
            <a:stCxn id="3733" idx="4"/>
            <a:endCxn id="4382" idx="0"/>
          </p:cNvCxnSpPr>
          <p:nvPr/>
        </p:nvCxnSpPr>
        <p:spPr>
          <a:xfrm>
            <a:off x="201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3" name="Google Shape;4393;p18"/>
          <p:cNvCxnSpPr>
            <a:stCxn id="3733" idx="4"/>
            <a:endCxn id="4383" idx="0"/>
          </p:cNvCxnSpPr>
          <p:nvPr/>
        </p:nvCxnSpPr>
        <p:spPr>
          <a:xfrm>
            <a:off x="2019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4" name="Google Shape;4394;p18"/>
          <p:cNvCxnSpPr>
            <a:stCxn id="3733" idx="4"/>
            <a:endCxn id="4384" idx="0"/>
          </p:cNvCxnSpPr>
          <p:nvPr/>
        </p:nvCxnSpPr>
        <p:spPr>
          <a:xfrm>
            <a:off x="2019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5" name="Google Shape;4395;p18"/>
          <p:cNvCxnSpPr>
            <a:stCxn id="3733" idx="4"/>
            <a:endCxn id="4385" idx="0"/>
          </p:cNvCxnSpPr>
          <p:nvPr/>
        </p:nvCxnSpPr>
        <p:spPr>
          <a:xfrm>
            <a:off x="2019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6" name="Google Shape;4396;p18"/>
          <p:cNvCxnSpPr>
            <a:stCxn id="3733" idx="4"/>
            <a:endCxn id="4386" idx="0"/>
          </p:cNvCxnSpPr>
          <p:nvPr/>
        </p:nvCxnSpPr>
        <p:spPr>
          <a:xfrm>
            <a:off x="2019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7" name="Google Shape;4397;p18"/>
          <p:cNvCxnSpPr>
            <a:stCxn id="3733" idx="4"/>
            <a:endCxn id="4387" idx="0"/>
          </p:cNvCxnSpPr>
          <p:nvPr/>
        </p:nvCxnSpPr>
        <p:spPr>
          <a:xfrm>
            <a:off x="20193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8" name="Google Shape;4398;p18"/>
          <p:cNvCxnSpPr/>
          <p:nvPr/>
        </p:nvCxnSpPr>
        <p:spPr>
          <a:xfrm>
            <a:off x="2781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9" name="Google Shape;4399;p18"/>
          <p:cNvCxnSpPr/>
          <p:nvPr/>
        </p:nvCxnSpPr>
        <p:spPr>
          <a:xfrm>
            <a:off x="2781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0" name="Google Shape;4400;p18"/>
          <p:cNvCxnSpPr/>
          <p:nvPr/>
        </p:nvCxnSpPr>
        <p:spPr>
          <a:xfrm>
            <a:off x="2781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1" name="Google Shape;4401;p18"/>
          <p:cNvCxnSpPr/>
          <p:nvPr/>
        </p:nvCxnSpPr>
        <p:spPr>
          <a:xfrm>
            <a:off x="2781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2" name="Google Shape;4402;p18"/>
          <p:cNvCxnSpPr/>
          <p:nvPr/>
        </p:nvCxnSpPr>
        <p:spPr>
          <a:xfrm>
            <a:off x="2781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3" name="Google Shape;4403;p18"/>
          <p:cNvCxnSpPr/>
          <p:nvPr/>
        </p:nvCxnSpPr>
        <p:spPr>
          <a:xfrm>
            <a:off x="2781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4" name="Google Shape;4404;p18"/>
          <p:cNvCxnSpPr/>
          <p:nvPr/>
        </p:nvCxnSpPr>
        <p:spPr>
          <a:xfrm>
            <a:off x="2781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5" name="Google Shape;4405;p18"/>
          <p:cNvCxnSpPr/>
          <p:nvPr/>
        </p:nvCxnSpPr>
        <p:spPr>
          <a:xfrm>
            <a:off x="2781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6" name="Google Shape;4406;p18"/>
          <p:cNvCxnSpPr/>
          <p:nvPr/>
        </p:nvCxnSpPr>
        <p:spPr>
          <a:xfrm>
            <a:off x="2781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7" name="Google Shape;4407;p18"/>
          <p:cNvCxnSpPr/>
          <p:nvPr/>
        </p:nvCxnSpPr>
        <p:spPr>
          <a:xfrm>
            <a:off x="3543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8" name="Google Shape;4408;p18"/>
          <p:cNvCxnSpPr/>
          <p:nvPr/>
        </p:nvCxnSpPr>
        <p:spPr>
          <a:xfrm>
            <a:off x="3543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9" name="Google Shape;4409;p18"/>
          <p:cNvCxnSpPr/>
          <p:nvPr/>
        </p:nvCxnSpPr>
        <p:spPr>
          <a:xfrm>
            <a:off x="3543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0" name="Google Shape;4410;p18"/>
          <p:cNvCxnSpPr/>
          <p:nvPr/>
        </p:nvCxnSpPr>
        <p:spPr>
          <a:xfrm>
            <a:off x="3543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1" name="Google Shape;4411;p18"/>
          <p:cNvCxnSpPr/>
          <p:nvPr/>
        </p:nvCxnSpPr>
        <p:spPr>
          <a:xfrm>
            <a:off x="3543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2" name="Google Shape;4412;p18"/>
          <p:cNvCxnSpPr/>
          <p:nvPr/>
        </p:nvCxnSpPr>
        <p:spPr>
          <a:xfrm>
            <a:off x="3543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3" name="Google Shape;4413;p18"/>
          <p:cNvCxnSpPr/>
          <p:nvPr/>
        </p:nvCxnSpPr>
        <p:spPr>
          <a:xfrm>
            <a:off x="3543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4" name="Google Shape;4414;p18"/>
          <p:cNvCxnSpPr/>
          <p:nvPr/>
        </p:nvCxnSpPr>
        <p:spPr>
          <a:xfrm>
            <a:off x="3543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5" name="Google Shape;4415;p18"/>
          <p:cNvCxnSpPr/>
          <p:nvPr/>
        </p:nvCxnSpPr>
        <p:spPr>
          <a:xfrm>
            <a:off x="4305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6" name="Google Shape;4416;p18"/>
          <p:cNvCxnSpPr/>
          <p:nvPr/>
        </p:nvCxnSpPr>
        <p:spPr>
          <a:xfrm>
            <a:off x="4305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7" name="Google Shape;4417;p18"/>
          <p:cNvCxnSpPr/>
          <p:nvPr/>
        </p:nvCxnSpPr>
        <p:spPr>
          <a:xfrm>
            <a:off x="4305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8" name="Google Shape;4418;p18"/>
          <p:cNvCxnSpPr/>
          <p:nvPr/>
        </p:nvCxnSpPr>
        <p:spPr>
          <a:xfrm>
            <a:off x="4305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19" name="Google Shape;4419;p18"/>
          <p:cNvCxnSpPr/>
          <p:nvPr/>
        </p:nvCxnSpPr>
        <p:spPr>
          <a:xfrm>
            <a:off x="4305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0" name="Google Shape;4420;p18"/>
          <p:cNvCxnSpPr/>
          <p:nvPr/>
        </p:nvCxnSpPr>
        <p:spPr>
          <a:xfrm>
            <a:off x="4305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1" name="Google Shape;4421;p18"/>
          <p:cNvCxnSpPr/>
          <p:nvPr/>
        </p:nvCxnSpPr>
        <p:spPr>
          <a:xfrm>
            <a:off x="4305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2" name="Google Shape;4422;p18"/>
          <p:cNvCxnSpPr/>
          <p:nvPr/>
        </p:nvCxnSpPr>
        <p:spPr>
          <a:xfrm>
            <a:off x="5067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3" name="Google Shape;4423;p18"/>
          <p:cNvCxnSpPr/>
          <p:nvPr/>
        </p:nvCxnSpPr>
        <p:spPr>
          <a:xfrm>
            <a:off x="5067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4" name="Google Shape;4424;p18"/>
          <p:cNvCxnSpPr/>
          <p:nvPr/>
        </p:nvCxnSpPr>
        <p:spPr>
          <a:xfrm>
            <a:off x="5067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5" name="Google Shape;4425;p18"/>
          <p:cNvCxnSpPr/>
          <p:nvPr/>
        </p:nvCxnSpPr>
        <p:spPr>
          <a:xfrm>
            <a:off x="5067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6" name="Google Shape;4426;p18"/>
          <p:cNvCxnSpPr/>
          <p:nvPr/>
        </p:nvCxnSpPr>
        <p:spPr>
          <a:xfrm>
            <a:off x="5067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7" name="Google Shape;4427;p18"/>
          <p:cNvCxnSpPr/>
          <p:nvPr/>
        </p:nvCxnSpPr>
        <p:spPr>
          <a:xfrm>
            <a:off x="5067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8" name="Google Shape;4428;p18"/>
          <p:cNvCxnSpPr/>
          <p:nvPr/>
        </p:nvCxnSpPr>
        <p:spPr>
          <a:xfrm>
            <a:off x="582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29" name="Google Shape;4429;p18"/>
          <p:cNvCxnSpPr/>
          <p:nvPr/>
        </p:nvCxnSpPr>
        <p:spPr>
          <a:xfrm>
            <a:off x="582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0" name="Google Shape;4430;p18"/>
          <p:cNvCxnSpPr/>
          <p:nvPr/>
        </p:nvCxnSpPr>
        <p:spPr>
          <a:xfrm>
            <a:off x="582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1" name="Google Shape;4431;p18"/>
          <p:cNvCxnSpPr/>
          <p:nvPr/>
        </p:nvCxnSpPr>
        <p:spPr>
          <a:xfrm>
            <a:off x="582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2" name="Google Shape;4432;p18"/>
          <p:cNvCxnSpPr/>
          <p:nvPr/>
        </p:nvCxnSpPr>
        <p:spPr>
          <a:xfrm>
            <a:off x="582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3" name="Google Shape;4433;p18"/>
          <p:cNvCxnSpPr/>
          <p:nvPr/>
        </p:nvCxnSpPr>
        <p:spPr>
          <a:xfrm>
            <a:off x="6515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4" name="Google Shape;4434;p18"/>
          <p:cNvCxnSpPr/>
          <p:nvPr/>
        </p:nvCxnSpPr>
        <p:spPr>
          <a:xfrm>
            <a:off x="6515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5" name="Google Shape;4435;p18"/>
          <p:cNvCxnSpPr/>
          <p:nvPr/>
        </p:nvCxnSpPr>
        <p:spPr>
          <a:xfrm>
            <a:off x="6515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6" name="Google Shape;4436;p18"/>
          <p:cNvCxnSpPr/>
          <p:nvPr/>
        </p:nvCxnSpPr>
        <p:spPr>
          <a:xfrm>
            <a:off x="65151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7" name="Google Shape;4437;p18"/>
          <p:cNvCxnSpPr/>
          <p:nvPr/>
        </p:nvCxnSpPr>
        <p:spPr>
          <a:xfrm>
            <a:off x="7277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8" name="Google Shape;4438;p18"/>
          <p:cNvCxnSpPr/>
          <p:nvPr/>
        </p:nvCxnSpPr>
        <p:spPr>
          <a:xfrm>
            <a:off x="7277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9" name="Google Shape;4439;p18"/>
          <p:cNvCxnSpPr/>
          <p:nvPr/>
        </p:nvCxnSpPr>
        <p:spPr>
          <a:xfrm>
            <a:off x="7277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0" name="Google Shape;4440;p18"/>
          <p:cNvCxnSpPr/>
          <p:nvPr/>
        </p:nvCxnSpPr>
        <p:spPr>
          <a:xfrm>
            <a:off x="8039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1" name="Google Shape;4441;p18"/>
          <p:cNvCxnSpPr/>
          <p:nvPr/>
        </p:nvCxnSpPr>
        <p:spPr>
          <a:xfrm>
            <a:off x="8039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2" name="Google Shape;4442;p18"/>
          <p:cNvCxnSpPr/>
          <p:nvPr/>
        </p:nvCxnSpPr>
        <p:spPr>
          <a:xfrm>
            <a:off x="8801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3" name="Google Shape;4443;p18"/>
          <p:cNvCxnSpPr>
            <a:stCxn id="3734" idx="4"/>
            <a:endCxn id="3738" idx="0"/>
          </p:cNvCxnSpPr>
          <p:nvPr/>
        </p:nvCxnSpPr>
        <p:spPr>
          <a:xfrm>
            <a:off x="2781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4" name="Google Shape;4444;p18"/>
          <p:cNvCxnSpPr>
            <a:stCxn id="3682" idx="4"/>
            <a:endCxn id="3738" idx="0"/>
          </p:cNvCxnSpPr>
          <p:nvPr/>
        </p:nvCxnSpPr>
        <p:spPr>
          <a:xfrm>
            <a:off x="3513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5" name="Google Shape;4445;p18"/>
          <p:cNvCxnSpPr>
            <a:stCxn id="3718" idx="4"/>
            <a:endCxn id="3738" idx="0"/>
          </p:cNvCxnSpPr>
          <p:nvPr/>
        </p:nvCxnSpPr>
        <p:spPr>
          <a:xfrm>
            <a:off x="4275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6" name="Google Shape;4446;p18"/>
          <p:cNvCxnSpPr>
            <a:stCxn id="3719" idx="4"/>
            <a:endCxn id="3738" idx="0"/>
          </p:cNvCxnSpPr>
          <p:nvPr/>
        </p:nvCxnSpPr>
        <p:spPr>
          <a:xfrm>
            <a:off x="5037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7" name="Google Shape;4447;p18"/>
          <p:cNvCxnSpPr>
            <a:stCxn id="3720" idx="4"/>
            <a:endCxn id="3738" idx="0"/>
          </p:cNvCxnSpPr>
          <p:nvPr/>
        </p:nvCxnSpPr>
        <p:spPr>
          <a:xfrm flipH="1">
            <a:off x="57762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8" name="Google Shape;4448;p18"/>
          <p:cNvCxnSpPr>
            <a:stCxn id="3721" idx="4"/>
            <a:endCxn id="3738" idx="0"/>
          </p:cNvCxnSpPr>
          <p:nvPr/>
        </p:nvCxnSpPr>
        <p:spPr>
          <a:xfrm flipH="1">
            <a:off x="5776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9" name="Google Shape;4449;p18"/>
          <p:cNvCxnSpPr>
            <a:stCxn id="3722" idx="4"/>
            <a:endCxn id="3738" idx="0"/>
          </p:cNvCxnSpPr>
          <p:nvPr/>
        </p:nvCxnSpPr>
        <p:spPr>
          <a:xfrm flipH="1">
            <a:off x="5776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0" name="Google Shape;4450;p18"/>
          <p:cNvCxnSpPr>
            <a:stCxn id="3723" idx="4"/>
            <a:endCxn id="3738" idx="0"/>
          </p:cNvCxnSpPr>
          <p:nvPr/>
        </p:nvCxnSpPr>
        <p:spPr>
          <a:xfrm flipH="1">
            <a:off x="57762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1" name="Google Shape;4451;p18"/>
          <p:cNvCxnSpPr>
            <a:stCxn id="3724" idx="4"/>
            <a:endCxn id="3738" idx="0"/>
          </p:cNvCxnSpPr>
          <p:nvPr/>
        </p:nvCxnSpPr>
        <p:spPr>
          <a:xfrm flipH="1">
            <a:off x="57762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2" name="Google Shape;4452;p18"/>
          <p:cNvCxnSpPr>
            <a:stCxn id="3682" idx="4"/>
            <a:endCxn id="4388" idx="0"/>
          </p:cNvCxnSpPr>
          <p:nvPr/>
        </p:nvCxnSpPr>
        <p:spPr>
          <a:xfrm>
            <a:off x="35133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3" name="Google Shape;4453;p18"/>
          <p:cNvCxnSpPr>
            <a:stCxn id="3718" idx="4"/>
            <a:endCxn id="4388" idx="0"/>
          </p:cNvCxnSpPr>
          <p:nvPr/>
        </p:nvCxnSpPr>
        <p:spPr>
          <a:xfrm>
            <a:off x="4275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4" name="Google Shape;4454;p18"/>
          <p:cNvCxnSpPr>
            <a:stCxn id="3719" idx="4"/>
            <a:endCxn id="4388" idx="0"/>
          </p:cNvCxnSpPr>
          <p:nvPr/>
        </p:nvCxnSpPr>
        <p:spPr>
          <a:xfrm>
            <a:off x="5037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5" name="Google Shape;4455;p18"/>
          <p:cNvCxnSpPr>
            <a:stCxn id="3720" idx="4"/>
            <a:endCxn id="4388" idx="0"/>
          </p:cNvCxnSpPr>
          <p:nvPr/>
        </p:nvCxnSpPr>
        <p:spPr>
          <a:xfrm>
            <a:off x="5799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6" name="Google Shape;4456;p18"/>
          <p:cNvCxnSpPr>
            <a:stCxn id="3721" idx="4"/>
            <a:endCxn id="4388" idx="0"/>
          </p:cNvCxnSpPr>
          <p:nvPr/>
        </p:nvCxnSpPr>
        <p:spPr>
          <a:xfrm>
            <a:off x="6515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7" name="Google Shape;4457;p18"/>
          <p:cNvCxnSpPr>
            <a:stCxn id="3722" idx="4"/>
            <a:endCxn id="4388" idx="0"/>
          </p:cNvCxnSpPr>
          <p:nvPr/>
        </p:nvCxnSpPr>
        <p:spPr>
          <a:xfrm flipH="1">
            <a:off x="6538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8" name="Google Shape;4458;p18"/>
          <p:cNvCxnSpPr>
            <a:stCxn id="3723" idx="4"/>
            <a:endCxn id="4388" idx="0"/>
          </p:cNvCxnSpPr>
          <p:nvPr/>
        </p:nvCxnSpPr>
        <p:spPr>
          <a:xfrm flipH="1">
            <a:off x="6538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9" name="Google Shape;4459;p18"/>
          <p:cNvCxnSpPr>
            <a:stCxn id="3724" idx="4"/>
            <a:endCxn id="4388" idx="0"/>
          </p:cNvCxnSpPr>
          <p:nvPr/>
        </p:nvCxnSpPr>
        <p:spPr>
          <a:xfrm flipH="1">
            <a:off x="65382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0" name="Google Shape;4460;p18"/>
          <p:cNvCxnSpPr>
            <a:stCxn id="3718" idx="4"/>
            <a:endCxn id="4380" idx="0"/>
          </p:cNvCxnSpPr>
          <p:nvPr/>
        </p:nvCxnSpPr>
        <p:spPr>
          <a:xfrm>
            <a:off x="4275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1" name="Google Shape;4461;p18"/>
          <p:cNvCxnSpPr>
            <a:stCxn id="3719" idx="4"/>
            <a:endCxn id="4380" idx="0"/>
          </p:cNvCxnSpPr>
          <p:nvPr/>
        </p:nvCxnSpPr>
        <p:spPr>
          <a:xfrm>
            <a:off x="5037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2" name="Google Shape;4462;p18"/>
          <p:cNvCxnSpPr>
            <a:stCxn id="3720" idx="4"/>
            <a:endCxn id="4380" idx="0"/>
          </p:cNvCxnSpPr>
          <p:nvPr/>
        </p:nvCxnSpPr>
        <p:spPr>
          <a:xfrm>
            <a:off x="57993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3" name="Google Shape;4463;p18"/>
          <p:cNvCxnSpPr>
            <a:stCxn id="3721" idx="4"/>
            <a:endCxn id="4380" idx="0"/>
          </p:cNvCxnSpPr>
          <p:nvPr/>
        </p:nvCxnSpPr>
        <p:spPr>
          <a:xfrm>
            <a:off x="6515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4" name="Google Shape;4464;p18"/>
          <p:cNvCxnSpPr>
            <a:stCxn id="3722" idx="4"/>
            <a:endCxn id="4380" idx="0"/>
          </p:cNvCxnSpPr>
          <p:nvPr/>
        </p:nvCxnSpPr>
        <p:spPr>
          <a:xfrm flipH="1">
            <a:off x="7270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5" name="Google Shape;4465;p18"/>
          <p:cNvCxnSpPr>
            <a:stCxn id="3723" idx="4"/>
            <a:endCxn id="4380" idx="0"/>
          </p:cNvCxnSpPr>
          <p:nvPr/>
        </p:nvCxnSpPr>
        <p:spPr>
          <a:xfrm flipH="1">
            <a:off x="72702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6" name="Google Shape;4466;p18"/>
          <p:cNvCxnSpPr>
            <a:stCxn id="3724" idx="4"/>
            <a:endCxn id="4380" idx="0"/>
          </p:cNvCxnSpPr>
          <p:nvPr/>
        </p:nvCxnSpPr>
        <p:spPr>
          <a:xfrm flipH="1">
            <a:off x="7270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7" name="Google Shape;4467;p18"/>
          <p:cNvCxnSpPr>
            <a:stCxn id="3719" idx="4"/>
            <a:endCxn id="4381" idx="0"/>
          </p:cNvCxnSpPr>
          <p:nvPr/>
        </p:nvCxnSpPr>
        <p:spPr>
          <a:xfrm>
            <a:off x="5037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8" name="Google Shape;4468;p18"/>
          <p:cNvCxnSpPr>
            <a:stCxn id="3720" idx="4"/>
            <a:endCxn id="4381" idx="0"/>
          </p:cNvCxnSpPr>
          <p:nvPr/>
        </p:nvCxnSpPr>
        <p:spPr>
          <a:xfrm>
            <a:off x="5799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9" name="Google Shape;4469;p18"/>
          <p:cNvCxnSpPr>
            <a:stCxn id="3721" idx="4"/>
            <a:endCxn id="4381" idx="0"/>
          </p:cNvCxnSpPr>
          <p:nvPr/>
        </p:nvCxnSpPr>
        <p:spPr>
          <a:xfrm>
            <a:off x="6515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0" name="Google Shape;4470;p18"/>
          <p:cNvCxnSpPr>
            <a:stCxn id="3722" idx="4"/>
            <a:endCxn id="4381" idx="0"/>
          </p:cNvCxnSpPr>
          <p:nvPr/>
        </p:nvCxnSpPr>
        <p:spPr>
          <a:xfrm>
            <a:off x="7277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1" name="Google Shape;4471;p18"/>
          <p:cNvCxnSpPr>
            <a:stCxn id="3723" idx="4"/>
            <a:endCxn id="4381" idx="0"/>
          </p:cNvCxnSpPr>
          <p:nvPr/>
        </p:nvCxnSpPr>
        <p:spPr>
          <a:xfrm flipH="1">
            <a:off x="8032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2" name="Google Shape;4472;p18"/>
          <p:cNvCxnSpPr>
            <a:stCxn id="3724" idx="4"/>
            <a:endCxn id="4381" idx="0"/>
          </p:cNvCxnSpPr>
          <p:nvPr/>
        </p:nvCxnSpPr>
        <p:spPr>
          <a:xfrm flipH="1">
            <a:off x="8032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3" name="Google Shape;4473;p18"/>
          <p:cNvCxnSpPr>
            <a:stCxn id="3720" idx="4"/>
            <a:endCxn id="4382" idx="0"/>
          </p:cNvCxnSpPr>
          <p:nvPr/>
        </p:nvCxnSpPr>
        <p:spPr>
          <a:xfrm>
            <a:off x="5799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4" name="Google Shape;4474;p18"/>
          <p:cNvCxnSpPr>
            <a:stCxn id="3721" idx="4"/>
            <a:endCxn id="4382" idx="0"/>
          </p:cNvCxnSpPr>
          <p:nvPr/>
        </p:nvCxnSpPr>
        <p:spPr>
          <a:xfrm>
            <a:off x="6515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5" name="Google Shape;4475;p18"/>
          <p:cNvCxnSpPr>
            <a:stCxn id="3722" idx="4"/>
            <a:endCxn id="4382" idx="0"/>
          </p:cNvCxnSpPr>
          <p:nvPr/>
        </p:nvCxnSpPr>
        <p:spPr>
          <a:xfrm>
            <a:off x="7277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6" name="Google Shape;4476;p18"/>
          <p:cNvCxnSpPr>
            <a:stCxn id="3723" idx="4"/>
            <a:endCxn id="4382" idx="0"/>
          </p:cNvCxnSpPr>
          <p:nvPr/>
        </p:nvCxnSpPr>
        <p:spPr>
          <a:xfrm>
            <a:off x="8039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7" name="Google Shape;4477;p18"/>
          <p:cNvCxnSpPr>
            <a:stCxn id="3724" idx="4"/>
            <a:endCxn id="4382" idx="0"/>
          </p:cNvCxnSpPr>
          <p:nvPr/>
        </p:nvCxnSpPr>
        <p:spPr>
          <a:xfrm>
            <a:off x="8771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8" name="Google Shape;4478;p18"/>
          <p:cNvCxnSpPr>
            <a:stCxn id="3721" idx="4"/>
            <a:endCxn id="4383" idx="0"/>
          </p:cNvCxnSpPr>
          <p:nvPr/>
        </p:nvCxnSpPr>
        <p:spPr>
          <a:xfrm>
            <a:off x="65151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9" name="Google Shape;4479;p18"/>
          <p:cNvCxnSpPr>
            <a:stCxn id="3722" idx="4"/>
            <a:endCxn id="4383" idx="0"/>
          </p:cNvCxnSpPr>
          <p:nvPr/>
        </p:nvCxnSpPr>
        <p:spPr>
          <a:xfrm>
            <a:off x="7277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0" name="Google Shape;4480;p18"/>
          <p:cNvCxnSpPr>
            <a:stCxn id="3723" idx="4"/>
            <a:endCxn id="4383" idx="0"/>
          </p:cNvCxnSpPr>
          <p:nvPr/>
        </p:nvCxnSpPr>
        <p:spPr>
          <a:xfrm>
            <a:off x="8039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1" name="Google Shape;4481;p18"/>
          <p:cNvCxnSpPr>
            <a:stCxn id="3724" idx="4"/>
            <a:endCxn id="4383" idx="0"/>
          </p:cNvCxnSpPr>
          <p:nvPr/>
        </p:nvCxnSpPr>
        <p:spPr>
          <a:xfrm>
            <a:off x="87711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2" name="Google Shape;4482;p18"/>
          <p:cNvCxnSpPr>
            <a:stCxn id="3722" idx="4"/>
            <a:endCxn id="4384" idx="0"/>
          </p:cNvCxnSpPr>
          <p:nvPr/>
        </p:nvCxnSpPr>
        <p:spPr>
          <a:xfrm>
            <a:off x="7277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3" name="Google Shape;4483;p18"/>
          <p:cNvCxnSpPr>
            <a:stCxn id="3723" idx="4"/>
            <a:endCxn id="4384" idx="0"/>
          </p:cNvCxnSpPr>
          <p:nvPr/>
        </p:nvCxnSpPr>
        <p:spPr>
          <a:xfrm>
            <a:off x="80391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4" name="Google Shape;4484;p18"/>
          <p:cNvCxnSpPr>
            <a:stCxn id="3724" idx="4"/>
            <a:endCxn id="4384" idx="0"/>
          </p:cNvCxnSpPr>
          <p:nvPr/>
        </p:nvCxnSpPr>
        <p:spPr>
          <a:xfrm>
            <a:off x="87711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5" name="Google Shape;4485;p18"/>
          <p:cNvCxnSpPr>
            <a:stCxn id="3723" idx="4"/>
            <a:endCxn id="4385" idx="0"/>
          </p:cNvCxnSpPr>
          <p:nvPr/>
        </p:nvCxnSpPr>
        <p:spPr>
          <a:xfrm>
            <a:off x="8039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6" name="Google Shape;4486;p18"/>
          <p:cNvCxnSpPr>
            <a:stCxn id="3724" idx="4"/>
            <a:endCxn id="4385" idx="0"/>
          </p:cNvCxnSpPr>
          <p:nvPr/>
        </p:nvCxnSpPr>
        <p:spPr>
          <a:xfrm>
            <a:off x="87711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7" name="Google Shape;4487;p18"/>
          <p:cNvCxnSpPr>
            <a:stCxn id="3724" idx="4"/>
            <a:endCxn id="4386" idx="0"/>
          </p:cNvCxnSpPr>
          <p:nvPr/>
        </p:nvCxnSpPr>
        <p:spPr>
          <a:xfrm>
            <a:off x="87711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8" name="Google Shape;4488;p18"/>
          <p:cNvCxnSpPr/>
          <p:nvPr/>
        </p:nvCxnSpPr>
        <p:spPr>
          <a:xfrm flipH="1">
            <a:off x="1255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9" name="Google Shape;4489;p18"/>
          <p:cNvCxnSpPr/>
          <p:nvPr/>
        </p:nvCxnSpPr>
        <p:spPr>
          <a:xfrm flipH="1">
            <a:off x="1179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0" name="Google Shape;4490;p18"/>
          <p:cNvCxnSpPr/>
          <p:nvPr/>
        </p:nvCxnSpPr>
        <p:spPr>
          <a:xfrm flipH="1">
            <a:off x="1106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1" name="Google Shape;4491;p18"/>
          <p:cNvCxnSpPr/>
          <p:nvPr/>
        </p:nvCxnSpPr>
        <p:spPr>
          <a:xfrm flipH="1">
            <a:off x="1029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2" name="Google Shape;4492;p18"/>
          <p:cNvCxnSpPr/>
          <p:nvPr/>
        </p:nvCxnSpPr>
        <p:spPr>
          <a:xfrm flipH="1">
            <a:off x="953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3" name="Google Shape;4493;p18"/>
          <p:cNvCxnSpPr/>
          <p:nvPr/>
        </p:nvCxnSpPr>
        <p:spPr>
          <a:xfrm flipH="1">
            <a:off x="8774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4" name="Google Shape;4494;p18"/>
          <p:cNvCxnSpPr/>
          <p:nvPr/>
        </p:nvCxnSpPr>
        <p:spPr>
          <a:xfrm flipH="1">
            <a:off x="8058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5" name="Google Shape;4495;p18"/>
          <p:cNvCxnSpPr/>
          <p:nvPr/>
        </p:nvCxnSpPr>
        <p:spPr>
          <a:xfrm flipH="1">
            <a:off x="7296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6" name="Google Shape;4496;p18"/>
          <p:cNvCxnSpPr/>
          <p:nvPr/>
        </p:nvCxnSpPr>
        <p:spPr>
          <a:xfrm flipH="1">
            <a:off x="6534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7" name="Google Shape;4497;p18"/>
          <p:cNvCxnSpPr/>
          <p:nvPr/>
        </p:nvCxnSpPr>
        <p:spPr>
          <a:xfrm flipH="1">
            <a:off x="58028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8" name="Google Shape;4498;p18"/>
          <p:cNvCxnSpPr/>
          <p:nvPr/>
        </p:nvCxnSpPr>
        <p:spPr>
          <a:xfrm flipH="1">
            <a:off x="11792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9" name="Google Shape;4499;p18"/>
          <p:cNvCxnSpPr/>
          <p:nvPr/>
        </p:nvCxnSpPr>
        <p:spPr>
          <a:xfrm flipH="1">
            <a:off x="11030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0" name="Google Shape;4500;p18"/>
          <p:cNvCxnSpPr/>
          <p:nvPr/>
        </p:nvCxnSpPr>
        <p:spPr>
          <a:xfrm flipH="1">
            <a:off x="10298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1" name="Google Shape;4501;p18"/>
          <p:cNvCxnSpPr/>
          <p:nvPr/>
        </p:nvCxnSpPr>
        <p:spPr>
          <a:xfrm flipH="1">
            <a:off x="9536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2" name="Google Shape;4502;p18"/>
          <p:cNvCxnSpPr/>
          <p:nvPr/>
        </p:nvCxnSpPr>
        <p:spPr>
          <a:xfrm flipH="1">
            <a:off x="8774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3" name="Google Shape;4503;p18"/>
          <p:cNvCxnSpPr/>
          <p:nvPr/>
        </p:nvCxnSpPr>
        <p:spPr>
          <a:xfrm flipH="1">
            <a:off x="8012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4" name="Google Shape;4504;p18"/>
          <p:cNvCxnSpPr/>
          <p:nvPr/>
        </p:nvCxnSpPr>
        <p:spPr>
          <a:xfrm flipH="1">
            <a:off x="7296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5" name="Google Shape;4505;p18"/>
          <p:cNvCxnSpPr/>
          <p:nvPr/>
        </p:nvCxnSpPr>
        <p:spPr>
          <a:xfrm flipH="1">
            <a:off x="6534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6" name="Google Shape;4506;p18"/>
          <p:cNvCxnSpPr/>
          <p:nvPr/>
        </p:nvCxnSpPr>
        <p:spPr>
          <a:xfrm flipH="1">
            <a:off x="5772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7" name="Google Shape;4507;p18"/>
          <p:cNvCxnSpPr/>
          <p:nvPr/>
        </p:nvCxnSpPr>
        <p:spPr>
          <a:xfrm flipH="1">
            <a:off x="11030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8" name="Google Shape;4508;p18"/>
          <p:cNvCxnSpPr/>
          <p:nvPr/>
        </p:nvCxnSpPr>
        <p:spPr>
          <a:xfrm flipH="1">
            <a:off x="10268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09" name="Google Shape;4509;p18"/>
          <p:cNvCxnSpPr/>
          <p:nvPr/>
        </p:nvCxnSpPr>
        <p:spPr>
          <a:xfrm flipH="1">
            <a:off x="9536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0" name="Google Shape;4510;p18"/>
          <p:cNvCxnSpPr/>
          <p:nvPr/>
        </p:nvCxnSpPr>
        <p:spPr>
          <a:xfrm flipH="1">
            <a:off x="8774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1" name="Google Shape;4511;p18"/>
          <p:cNvCxnSpPr/>
          <p:nvPr/>
        </p:nvCxnSpPr>
        <p:spPr>
          <a:xfrm flipH="1">
            <a:off x="8012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2" name="Google Shape;4512;p18"/>
          <p:cNvCxnSpPr/>
          <p:nvPr/>
        </p:nvCxnSpPr>
        <p:spPr>
          <a:xfrm flipH="1">
            <a:off x="7250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3" name="Google Shape;4513;p18"/>
          <p:cNvCxnSpPr/>
          <p:nvPr/>
        </p:nvCxnSpPr>
        <p:spPr>
          <a:xfrm flipH="1">
            <a:off x="6534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4" name="Google Shape;4514;p18"/>
          <p:cNvCxnSpPr/>
          <p:nvPr/>
        </p:nvCxnSpPr>
        <p:spPr>
          <a:xfrm flipH="1">
            <a:off x="5772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5" name="Google Shape;4515;p18"/>
          <p:cNvCxnSpPr/>
          <p:nvPr/>
        </p:nvCxnSpPr>
        <p:spPr>
          <a:xfrm flipH="1">
            <a:off x="10268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6" name="Google Shape;4516;p18"/>
          <p:cNvCxnSpPr/>
          <p:nvPr/>
        </p:nvCxnSpPr>
        <p:spPr>
          <a:xfrm flipH="1">
            <a:off x="9506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7" name="Google Shape;4517;p18"/>
          <p:cNvCxnSpPr/>
          <p:nvPr/>
        </p:nvCxnSpPr>
        <p:spPr>
          <a:xfrm flipH="1">
            <a:off x="8774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8" name="Google Shape;4518;p18"/>
          <p:cNvCxnSpPr/>
          <p:nvPr/>
        </p:nvCxnSpPr>
        <p:spPr>
          <a:xfrm flipH="1">
            <a:off x="8012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19" name="Google Shape;4519;p18"/>
          <p:cNvCxnSpPr/>
          <p:nvPr/>
        </p:nvCxnSpPr>
        <p:spPr>
          <a:xfrm flipH="1">
            <a:off x="7250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0" name="Google Shape;4520;p18"/>
          <p:cNvCxnSpPr/>
          <p:nvPr/>
        </p:nvCxnSpPr>
        <p:spPr>
          <a:xfrm flipH="1">
            <a:off x="6488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1" name="Google Shape;4521;p18"/>
          <p:cNvCxnSpPr/>
          <p:nvPr/>
        </p:nvCxnSpPr>
        <p:spPr>
          <a:xfrm flipH="1">
            <a:off x="5772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2" name="Google Shape;4522;p18"/>
          <p:cNvCxnSpPr/>
          <p:nvPr/>
        </p:nvCxnSpPr>
        <p:spPr>
          <a:xfrm flipH="1">
            <a:off x="9506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3" name="Google Shape;4523;p18"/>
          <p:cNvCxnSpPr/>
          <p:nvPr/>
        </p:nvCxnSpPr>
        <p:spPr>
          <a:xfrm flipH="1">
            <a:off x="8744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4" name="Google Shape;4524;p18"/>
          <p:cNvCxnSpPr/>
          <p:nvPr/>
        </p:nvCxnSpPr>
        <p:spPr>
          <a:xfrm flipH="1">
            <a:off x="8012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5" name="Google Shape;4525;p18"/>
          <p:cNvCxnSpPr/>
          <p:nvPr/>
        </p:nvCxnSpPr>
        <p:spPr>
          <a:xfrm flipH="1">
            <a:off x="7250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6" name="Google Shape;4526;p18"/>
          <p:cNvCxnSpPr/>
          <p:nvPr/>
        </p:nvCxnSpPr>
        <p:spPr>
          <a:xfrm flipH="1">
            <a:off x="6488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7" name="Google Shape;4527;p18"/>
          <p:cNvCxnSpPr/>
          <p:nvPr/>
        </p:nvCxnSpPr>
        <p:spPr>
          <a:xfrm flipH="1">
            <a:off x="5726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8" name="Google Shape;4528;p18"/>
          <p:cNvCxnSpPr/>
          <p:nvPr/>
        </p:nvCxnSpPr>
        <p:spPr>
          <a:xfrm flipH="1">
            <a:off x="874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9" name="Google Shape;4529;p18"/>
          <p:cNvCxnSpPr/>
          <p:nvPr/>
        </p:nvCxnSpPr>
        <p:spPr>
          <a:xfrm flipH="1">
            <a:off x="798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0" name="Google Shape;4530;p18"/>
          <p:cNvCxnSpPr/>
          <p:nvPr/>
        </p:nvCxnSpPr>
        <p:spPr>
          <a:xfrm flipH="1">
            <a:off x="725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1" name="Google Shape;4531;p18"/>
          <p:cNvCxnSpPr/>
          <p:nvPr/>
        </p:nvCxnSpPr>
        <p:spPr>
          <a:xfrm flipH="1">
            <a:off x="648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2" name="Google Shape;4532;p18"/>
          <p:cNvCxnSpPr/>
          <p:nvPr/>
        </p:nvCxnSpPr>
        <p:spPr>
          <a:xfrm flipH="1">
            <a:off x="572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3" name="Google Shape;4533;p18"/>
          <p:cNvCxnSpPr/>
          <p:nvPr/>
        </p:nvCxnSpPr>
        <p:spPr>
          <a:xfrm flipH="1">
            <a:off x="8058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4" name="Google Shape;4534;p18"/>
          <p:cNvCxnSpPr/>
          <p:nvPr/>
        </p:nvCxnSpPr>
        <p:spPr>
          <a:xfrm flipH="1">
            <a:off x="7296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5" name="Google Shape;4535;p18"/>
          <p:cNvCxnSpPr/>
          <p:nvPr/>
        </p:nvCxnSpPr>
        <p:spPr>
          <a:xfrm flipH="1">
            <a:off x="6564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6" name="Google Shape;4536;p18"/>
          <p:cNvCxnSpPr/>
          <p:nvPr/>
        </p:nvCxnSpPr>
        <p:spPr>
          <a:xfrm flipH="1">
            <a:off x="58028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7" name="Google Shape;4537;p18"/>
          <p:cNvCxnSpPr/>
          <p:nvPr/>
        </p:nvCxnSpPr>
        <p:spPr>
          <a:xfrm flipH="1">
            <a:off x="7296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8" name="Google Shape;4538;p18"/>
          <p:cNvCxnSpPr/>
          <p:nvPr/>
        </p:nvCxnSpPr>
        <p:spPr>
          <a:xfrm flipH="1">
            <a:off x="6534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9" name="Google Shape;4539;p18"/>
          <p:cNvCxnSpPr/>
          <p:nvPr/>
        </p:nvCxnSpPr>
        <p:spPr>
          <a:xfrm flipH="1">
            <a:off x="5802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0" name="Google Shape;4540;p18"/>
          <p:cNvCxnSpPr/>
          <p:nvPr/>
        </p:nvCxnSpPr>
        <p:spPr>
          <a:xfrm flipH="1">
            <a:off x="6534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1" name="Google Shape;4541;p18"/>
          <p:cNvCxnSpPr/>
          <p:nvPr/>
        </p:nvCxnSpPr>
        <p:spPr>
          <a:xfrm flipH="1">
            <a:off x="5772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2" name="Google Shape;4542;p18"/>
          <p:cNvCxnSpPr/>
          <p:nvPr/>
        </p:nvCxnSpPr>
        <p:spPr>
          <a:xfrm flipH="1">
            <a:off x="5772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3" name="Google Shape;4543;p18"/>
          <p:cNvCxnSpPr/>
          <p:nvPr/>
        </p:nvCxnSpPr>
        <p:spPr>
          <a:xfrm flipH="1">
            <a:off x="12554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4" name="Google Shape;4544;p18"/>
          <p:cNvCxnSpPr/>
          <p:nvPr/>
        </p:nvCxnSpPr>
        <p:spPr>
          <a:xfrm flipH="1">
            <a:off x="12554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5" name="Google Shape;4545;p18"/>
          <p:cNvCxnSpPr/>
          <p:nvPr/>
        </p:nvCxnSpPr>
        <p:spPr>
          <a:xfrm flipH="1">
            <a:off x="12554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6" name="Google Shape;4546;p18"/>
          <p:cNvCxnSpPr/>
          <p:nvPr/>
        </p:nvCxnSpPr>
        <p:spPr>
          <a:xfrm flipH="1">
            <a:off x="12554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7" name="Google Shape;4547;p18"/>
          <p:cNvCxnSpPr/>
          <p:nvPr/>
        </p:nvCxnSpPr>
        <p:spPr>
          <a:xfrm>
            <a:off x="125315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8" name="Google Shape;4548;p18"/>
          <p:cNvCxnSpPr/>
          <p:nvPr/>
        </p:nvCxnSpPr>
        <p:spPr>
          <a:xfrm>
            <a:off x="11815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49" name="Google Shape;4549;p18"/>
          <p:cNvCxnSpPr/>
          <p:nvPr/>
        </p:nvCxnSpPr>
        <p:spPr>
          <a:xfrm>
            <a:off x="11053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0" name="Google Shape;4550;p18"/>
          <p:cNvCxnSpPr/>
          <p:nvPr/>
        </p:nvCxnSpPr>
        <p:spPr>
          <a:xfrm>
            <a:off x="102917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1" name="Google Shape;4551;p18"/>
          <p:cNvCxnSpPr/>
          <p:nvPr/>
        </p:nvCxnSpPr>
        <p:spPr>
          <a:xfrm>
            <a:off x="95597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2" name="Google Shape;4552;p18"/>
          <p:cNvCxnSpPr/>
          <p:nvPr/>
        </p:nvCxnSpPr>
        <p:spPr>
          <a:xfrm flipH="1">
            <a:off x="117926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3" name="Google Shape;4553;p18"/>
          <p:cNvCxnSpPr/>
          <p:nvPr/>
        </p:nvCxnSpPr>
        <p:spPr>
          <a:xfrm flipH="1">
            <a:off x="11792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4" name="Google Shape;4554;p18"/>
          <p:cNvCxnSpPr/>
          <p:nvPr/>
        </p:nvCxnSpPr>
        <p:spPr>
          <a:xfrm flipH="1">
            <a:off x="11792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5" name="Google Shape;4555;p18"/>
          <p:cNvCxnSpPr/>
          <p:nvPr/>
        </p:nvCxnSpPr>
        <p:spPr>
          <a:xfrm flipH="1">
            <a:off x="11792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6" name="Google Shape;4556;p18"/>
          <p:cNvCxnSpPr/>
          <p:nvPr/>
        </p:nvCxnSpPr>
        <p:spPr>
          <a:xfrm flipH="1">
            <a:off x="11792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7" name="Google Shape;4557;p18"/>
          <p:cNvCxnSpPr/>
          <p:nvPr/>
        </p:nvCxnSpPr>
        <p:spPr>
          <a:xfrm>
            <a:off x="11053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8" name="Google Shape;4558;p18"/>
          <p:cNvCxnSpPr/>
          <p:nvPr/>
        </p:nvCxnSpPr>
        <p:spPr>
          <a:xfrm>
            <a:off x="10291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9" name="Google Shape;4559;p18"/>
          <p:cNvCxnSpPr/>
          <p:nvPr/>
        </p:nvCxnSpPr>
        <p:spPr>
          <a:xfrm>
            <a:off x="95597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0" name="Google Shape;4560;p18"/>
          <p:cNvCxnSpPr/>
          <p:nvPr/>
        </p:nvCxnSpPr>
        <p:spPr>
          <a:xfrm flipH="1">
            <a:off x="11060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1" name="Google Shape;4561;p18"/>
          <p:cNvCxnSpPr/>
          <p:nvPr/>
        </p:nvCxnSpPr>
        <p:spPr>
          <a:xfrm flipH="1">
            <a:off x="11060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2" name="Google Shape;4562;p18"/>
          <p:cNvCxnSpPr/>
          <p:nvPr/>
        </p:nvCxnSpPr>
        <p:spPr>
          <a:xfrm flipH="1">
            <a:off x="110606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3" name="Google Shape;4563;p18"/>
          <p:cNvCxnSpPr/>
          <p:nvPr/>
        </p:nvCxnSpPr>
        <p:spPr>
          <a:xfrm flipH="1">
            <a:off x="11060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4" name="Google Shape;4564;p18"/>
          <p:cNvCxnSpPr/>
          <p:nvPr/>
        </p:nvCxnSpPr>
        <p:spPr>
          <a:xfrm>
            <a:off x="11053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5" name="Google Shape;4565;p18"/>
          <p:cNvCxnSpPr/>
          <p:nvPr/>
        </p:nvCxnSpPr>
        <p:spPr>
          <a:xfrm>
            <a:off x="102917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6" name="Google Shape;4566;p18"/>
          <p:cNvCxnSpPr/>
          <p:nvPr/>
        </p:nvCxnSpPr>
        <p:spPr>
          <a:xfrm>
            <a:off x="9559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7" name="Google Shape;4567;p18"/>
          <p:cNvCxnSpPr/>
          <p:nvPr/>
        </p:nvCxnSpPr>
        <p:spPr>
          <a:xfrm flipH="1">
            <a:off x="10298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8" name="Google Shape;4568;p18"/>
          <p:cNvCxnSpPr/>
          <p:nvPr/>
        </p:nvCxnSpPr>
        <p:spPr>
          <a:xfrm flipH="1">
            <a:off x="10298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9" name="Google Shape;4569;p18"/>
          <p:cNvCxnSpPr/>
          <p:nvPr/>
        </p:nvCxnSpPr>
        <p:spPr>
          <a:xfrm flipH="1">
            <a:off x="10298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0" name="Google Shape;4570;p18"/>
          <p:cNvCxnSpPr/>
          <p:nvPr/>
        </p:nvCxnSpPr>
        <p:spPr>
          <a:xfrm flipH="1">
            <a:off x="10298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1" name="Google Shape;4571;p18"/>
          <p:cNvCxnSpPr/>
          <p:nvPr/>
        </p:nvCxnSpPr>
        <p:spPr>
          <a:xfrm>
            <a:off x="10291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2" name="Google Shape;4572;p18"/>
          <p:cNvCxnSpPr/>
          <p:nvPr/>
        </p:nvCxnSpPr>
        <p:spPr>
          <a:xfrm>
            <a:off x="9559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3" name="Google Shape;4573;p18"/>
          <p:cNvCxnSpPr/>
          <p:nvPr/>
        </p:nvCxnSpPr>
        <p:spPr>
          <a:xfrm flipH="1">
            <a:off x="9536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4" name="Google Shape;4574;p18"/>
          <p:cNvCxnSpPr/>
          <p:nvPr/>
        </p:nvCxnSpPr>
        <p:spPr>
          <a:xfrm flipH="1">
            <a:off x="9536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5" name="Google Shape;4575;p18"/>
          <p:cNvCxnSpPr/>
          <p:nvPr/>
        </p:nvCxnSpPr>
        <p:spPr>
          <a:xfrm flipH="1">
            <a:off x="9536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6" name="Google Shape;4576;p18"/>
          <p:cNvCxnSpPr/>
          <p:nvPr/>
        </p:nvCxnSpPr>
        <p:spPr>
          <a:xfrm flipH="1">
            <a:off x="9536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7" name="Google Shape;4577;p18"/>
          <p:cNvCxnSpPr/>
          <p:nvPr/>
        </p:nvCxnSpPr>
        <p:spPr>
          <a:xfrm flipH="1">
            <a:off x="9536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8" name="Google Shape;4578;p18"/>
          <p:cNvCxnSpPr/>
          <p:nvPr/>
        </p:nvCxnSpPr>
        <p:spPr>
          <a:xfrm flipH="1">
            <a:off x="87746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79" name="Google Shape;4579;p18"/>
          <p:cNvCxnSpPr/>
          <p:nvPr/>
        </p:nvCxnSpPr>
        <p:spPr>
          <a:xfrm flipH="1">
            <a:off x="8774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0" name="Google Shape;4580;p18"/>
          <p:cNvCxnSpPr/>
          <p:nvPr/>
        </p:nvCxnSpPr>
        <p:spPr>
          <a:xfrm flipH="1">
            <a:off x="8774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1" name="Google Shape;4581;p18"/>
          <p:cNvCxnSpPr/>
          <p:nvPr/>
        </p:nvCxnSpPr>
        <p:spPr>
          <a:xfrm flipH="1">
            <a:off x="87746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2" name="Google Shape;4582;p18"/>
          <p:cNvCxnSpPr/>
          <p:nvPr/>
        </p:nvCxnSpPr>
        <p:spPr>
          <a:xfrm flipH="1">
            <a:off x="8058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3" name="Google Shape;4583;p18"/>
          <p:cNvCxnSpPr/>
          <p:nvPr/>
        </p:nvCxnSpPr>
        <p:spPr>
          <a:xfrm flipH="1">
            <a:off x="80588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4" name="Google Shape;4584;p18"/>
          <p:cNvCxnSpPr/>
          <p:nvPr/>
        </p:nvCxnSpPr>
        <p:spPr>
          <a:xfrm flipH="1">
            <a:off x="80588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5" name="Google Shape;4585;p18"/>
          <p:cNvCxnSpPr/>
          <p:nvPr/>
        </p:nvCxnSpPr>
        <p:spPr>
          <a:xfrm flipH="1">
            <a:off x="7296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6" name="Google Shape;4586;p18"/>
          <p:cNvCxnSpPr/>
          <p:nvPr/>
        </p:nvCxnSpPr>
        <p:spPr>
          <a:xfrm flipH="1">
            <a:off x="72968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7" name="Google Shape;4587;p18"/>
          <p:cNvCxnSpPr/>
          <p:nvPr/>
        </p:nvCxnSpPr>
        <p:spPr>
          <a:xfrm flipH="1">
            <a:off x="65348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88" name="Google Shape;4588;p18"/>
          <p:cNvSpPr/>
          <p:nvPr/>
        </p:nvSpPr>
        <p:spPr>
          <a:xfrm>
            <a:off x="9334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9" name="Google Shape;4589;p18"/>
          <p:cNvSpPr/>
          <p:nvPr/>
        </p:nvSpPr>
        <p:spPr>
          <a:xfrm>
            <a:off x="10096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0" name="Google Shape;4590;p18"/>
          <p:cNvSpPr/>
          <p:nvPr/>
        </p:nvSpPr>
        <p:spPr>
          <a:xfrm>
            <a:off x="7840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1" name="Google Shape;4591;p18"/>
          <p:cNvSpPr/>
          <p:nvPr/>
        </p:nvSpPr>
        <p:spPr>
          <a:xfrm>
            <a:off x="8602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92" name="Google Shape;4592;p18"/>
          <p:cNvCxnSpPr>
            <a:stCxn id="3738" idx="4"/>
            <a:endCxn id="4590" idx="0"/>
          </p:cNvCxnSpPr>
          <p:nvPr/>
        </p:nvCxnSpPr>
        <p:spPr>
          <a:xfrm>
            <a:off x="577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3" name="Google Shape;4593;p18"/>
          <p:cNvCxnSpPr>
            <a:stCxn id="3738" idx="4"/>
            <a:endCxn id="4591" idx="0"/>
          </p:cNvCxnSpPr>
          <p:nvPr/>
        </p:nvCxnSpPr>
        <p:spPr>
          <a:xfrm>
            <a:off x="577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4" name="Google Shape;4594;p18"/>
          <p:cNvCxnSpPr>
            <a:stCxn id="3738" idx="4"/>
            <a:endCxn id="4588" idx="0"/>
          </p:cNvCxnSpPr>
          <p:nvPr/>
        </p:nvCxnSpPr>
        <p:spPr>
          <a:xfrm>
            <a:off x="5776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5" name="Google Shape;4595;p18"/>
          <p:cNvCxnSpPr>
            <a:stCxn id="3738" idx="4"/>
            <a:endCxn id="4589" idx="0"/>
          </p:cNvCxnSpPr>
          <p:nvPr/>
        </p:nvCxnSpPr>
        <p:spPr>
          <a:xfrm>
            <a:off x="5776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6" name="Google Shape;4596;p18"/>
          <p:cNvCxnSpPr>
            <a:stCxn id="4388" idx="4"/>
            <a:endCxn id="4590" idx="0"/>
          </p:cNvCxnSpPr>
          <p:nvPr/>
        </p:nvCxnSpPr>
        <p:spPr>
          <a:xfrm>
            <a:off x="653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7" name="Google Shape;4597;p18"/>
          <p:cNvCxnSpPr>
            <a:stCxn id="4388" idx="4"/>
            <a:endCxn id="4591" idx="0"/>
          </p:cNvCxnSpPr>
          <p:nvPr/>
        </p:nvCxnSpPr>
        <p:spPr>
          <a:xfrm>
            <a:off x="653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8" name="Google Shape;4598;p18"/>
          <p:cNvCxnSpPr>
            <a:stCxn id="4388" idx="4"/>
            <a:endCxn id="4588" idx="0"/>
          </p:cNvCxnSpPr>
          <p:nvPr/>
        </p:nvCxnSpPr>
        <p:spPr>
          <a:xfrm>
            <a:off x="6538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99" name="Google Shape;4599;p18"/>
          <p:cNvCxnSpPr>
            <a:stCxn id="4388" idx="4"/>
            <a:endCxn id="4589" idx="0"/>
          </p:cNvCxnSpPr>
          <p:nvPr/>
        </p:nvCxnSpPr>
        <p:spPr>
          <a:xfrm>
            <a:off x="6538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0" name="Google Shape;4600;p18"/>
          <p:cNvCxnSpPr>
            <a:stCxn id="4380" idx="4"/>
            <a:endCxn id="4590" idx="0"/>
          </p:cNvCxnSpPr>
          <p:nvPr/>
        </p:nvCxnSpPr>
        <p:spPr>
          <a:xfrm>
            <a:off x="7270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1" name="Google Shape;4601;p18"/>
          <p:cNvCxnSpPr>
            <a:stCxn id="4380" idx="4"/>
            <a:endCxn id="4591" idx="0"/>
          </p:cNvCxnSpPr>
          <p:nvPr/>
        </p:nvCxnSpPr>
        <p:spPr>
          <a:xfrm>
            <a:off x="7270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2" name="Google Shape;4602;p18"/>
          <p:cNvCxnSpPr>
            <a:stCxn id="4380" idx="4"/>
            <a:endCxn id="4588" idx="0"/>
          </p:cNvCxnSpPr>
          <p:nvPr/>
        </p:nvCxnSpPr>
        <p:spPr>
          <a:xfrm>
            <a:off x="7270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3" name="Google Shape;4603;p18"/>
          <p:cNvCxnSpPr>
            <a:stCxn id="4380" idx="4"/>
            <a:endCxn id="4589" idx="0"/>
          </p:cNvCxnSpPr>
          <p:nvPr/>
        </p:nvCxnSpPr>
        <p:spPr>
          <a:xfrm>
            <a:off x="7270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4" name="Google Shape;4604;p18"/>
          <p:cNvCxnSpPr>
            <a:stCxn id="4381" idx="4"/>
            <a:endCxn id="4590" idx="0"/>
          </p:cNvCxnSpPr>
          <p:nvPr/>
        </p:nvCxnSpPr>
        <p:spPr>
          <a:xfrm flipH="1">
            <a:off x="8016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5" name="Google Shape;4605;p18"/>
          <p:cNvCxnSpPr>
            <a:stCxn id="4381" idx="4"/>
            <a:endCxn id="4591" idx="0"/>
          </p:cNvCxnSpPr>
          <p:nvPr/>
        </p:nvCxnSpPr>
        <p:spPr>
          <a:xfrm>
            <a:off x="8032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6" name="Google Shape;4606;p18"/>
          <p:cNvCxnSpPr>
            <a:stCxn id="4381" idx="4"/>
            <a:endCxn id="4588" idx="0"/>
          </p:cNvCxnSpPr>
          <p:nvPr/>
        </p:nvCxnSpPr>
        <p:spPr>
          <a:xfrm>
            <a:off x="803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7" name="Google Shape;4607;p18"/>
          <p:cNvCxnSpPr>
            <a:stCxn id="4381" idx="4"/>
            <a:endCxn id="4589" idx="0"/>
          </p:cNvCxnSpPr>
          <p:nvPr/>
        </p:nvCxnSpPr>
        <p:spPr>
          <a:xfrm>
            <a:off x="803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8" name="Google Shape;4608;p18"/>
          <p:cNvCxnSpPr>
            <a:stCxn id="4382" idx="4"/>
            <a:endCxn id="4590" idx="0"/>
          </p:cNvCxnSpPr>
          <p:nvPr/>
        </p:nvCxnSpPr>
        <p:spPr>
          <a:xfrm flipH="1">
            <a:off x="8016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09" name="Google Shape;4609;p18"/>
          <p:cNvCxnSpPr>
            <a:stCxn id="4382" idx="4"/>
            <a:endCxn id="4591" idx="0"/>
          </p:cNvCxnSpPr>
          <p:nvPr/>
        </p:nvCxnSpPr>
        <p:spPr>
          <a:xfrm flipH="1">
            <a:off x="8778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0" name="Google Shape;4610;p18"/>
          <p:cNvCxnSpPr>
            <a:stCxn id="4382" idx="4"/>
            <a:endCxn id="4588" idx="0"/>
          </p:cNvCxnSpPr>
          <p:nvPr/>
        </p:nvCxnSpPr>
        <p:spPr>
          <a:xfrm>
            <a:off x="879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1" name="Google Shape;4611;p18"/>
          <p:cNvCxnSpPr>
            <a:stCxn id="4382" idx="4"/>
            <a:endCxn id="4589" idx="0"/>
          </p:cNvCxnSpPr>
          <p:nvPr/>
        </p:nvCxnSpPr>
        <p:spPr>
          <a:xfrm>
            <a:off x="879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2" name="Google Shape;4612;p18"/>
          <p:cNvCxnSpPr/>
          <p:nvPr/>
        </p:nvCxnSpPr>
        <p:spPr>
          <a:xfrm flipH="1">
            <a:off x="1031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3" name="Google Shape;4613;p18"/>
          <p:cNvCxnSpPr/>
          <p:nvPr/>
        </p:nvCxnSpPr>
        <p:spPr>
          <a:xfrm flipH="1">
            <a:off x="955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4" name="Google Shape;4614;p18"/>
          <p:cNvCxnSpPr/>
          <p:nvPr/>
        </p:nvCxnSpPr>
        <p:spPr>
          <a:xfrm flipH="1">
            <a:off x="8824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5" name="Google Shape;4615;p18"/>
          <p:cNvCxnSpPr/>
          <p:nvPr/>
        </p:nvCxnSpPr>
        <p:spPr>
          <a:xfrm flipH="1">
            <a:off x="8062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6" name="Google Shape;4616;p18"/>
          <p:cNvCxnSpPr/>
          <p:nvPr/>
        </p:nvCxnSpPr>
        <p:spPr>
          <a:xfrm flipH="1">
            <a:off x="1031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7" name="Google Shape;4617;p18"/>
          <p:cNvCxnSpPr/>
          <p:nvPr/>
        </p:nvCxnSpPr>
        <p:spPr>
          <a:xfrm flipH="1">
            <a:off x="955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8" name="Google Shape;4618;p18"/>
          <p:cNvCxnSpPr/>
          <p:nvPr/>
        </p:nvCxnSpPr>
        <p:spPr>
          <a:xfrm flipH="1">
            <a:off x="8824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9" name="Google Shape;4619;p18"/>
          <p:cNvCxnSpPr/>
          <p:nvPr/>
        </p:nvCxnSpPr>
        <p:spPr>
          <a:xfrm flipH="1">
            <a:off x="8062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0" name="Google Shape;4620;p18"/>
          <p:cNvCxnSpPr/>
          <p:nvPr/>
        </p:nvCxnSpPr>
        <p:spPr>
          <a:xfrm flipH="1">
            <a:off x="10318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1" name="Google Shape;4621;p18"/>
          <p:cNvCxnSpPr/>
          <p:nvPr/>
        </p:nvCxnSpPr>
        <p:spPr>
          <a:xfrm flipH="1">
            <a:off x="9556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2" name="Google Shape;4622;p18"/>
          <p:cNvCxnSpPr/>
          <p:nvPr/>
        </p:nvCxnSpPr>
        <p:spPr>
          <a:xfrm flipH="1">
            <a:off x="8824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3" name="Google Shape;4623;p18"/>
          <p:cNvCxnSpPr/>
          <p:nvPr/>
        </p:nvCxnSpPr>
        <p:spPr>
          <a:xfrm flipH="1">
            <a:off x="8062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4" name="Google Shape;4624;p18"/>
          <p:cNvCxnSpPr/>
          <p:nvPr/>
        </p:nvCxnSpPr>
        <p:spPr>
          <a:xfrm>
            <a:off x="10302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5" name="Google Shape;4625;p18"/>
          <p:cNvCxnSpPr/>
          <p:nvPr/>
        </p:nvCxnSpPr>
        <p:spPr>
          <a:xfrm flipH="1">
            <a:off x="9556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6" name="Google Shape;4626;p18"/>
          <p:cNvCxnSpPr/>
          <p:nvPr/>
        </p:nvCxnSpPr>
        <p:spPr>
          <a:xfrm flipH="1">
            <a:off x="882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7" name="Google Shape;4627;p18"/>
          <p:cNvCxnSpPr/>
          <p:nvPr/>
        </p:nvCxnSpPr>
        <p:spPr>
          <a:xfrm flipH="1">
            <a:off x="806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8" name="Google Shape;4628;p18"/>
          <p:cNvCxnSpPr/>
          <p:nvPr/>
        </p:nvCxnSpPr>
        <p:spPr>
          <a:xfrm>
            <a:off x="9540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9" name="Google Shape;4629;p18"/>
          <p:cNvCxnSpPr/>
          <p:nvPr/>
        </p:nvCxnSpPr>
        <p:spPr>
          <a:xfrm>
            <a:off x="9540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0" name="Google Shape;4630;p18"/>
          <p:cNvCxnSpPr/>
          <p:nvPr/>
        </p:nvCxnSpPr>
        <p:spPr>
          <a:xfrm flipH="1">
            <a:off x="882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1" name="Google Shape;4631;p18"/>
          <p:cNvCxnSpPr/>
          <p:nvPr/>
        </p:nvCxnSpPr>
        <p:spPr>
          <a:xfrm flipH="1">
            <a:off x="806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2" name="Google Shape;4632;p18"/>
          <p:cNvCxnSpPr/>
          <p:nvPr/>
        </p:nvCxnSpPr>
        <p:spPr>
          <a:xfrm>
            <a:off x="801600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3" name="Google Shape;4633;p18"/>
          <p:cNvCxnSpPr/>
          <p:nvPr/>
        </p:nvCxnSpPr>
        <p:spPr>
          <a:xfrm>
            <a:off x="878610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4" name="Google Shape;4634;p18"/>
          <p:cNvCxnSpPr/>
          <p:nvPr/>
        </p:nvCxnSpPr>
        <p:spPr>
          <a:xfrm>
            <a:off x="952155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5" name="Google Shape;4635;p18"/>
          <p:cNvCxnSpPr/>
          <p:nvPr/>
        </p:nvCxnSpPr>
        <p:spPr>
          <a:xfrm>
            <a:off x="1028015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6" name="Google Shape;4636;p18"/>
          <p:cNvCxnSpPr/>
          <p:nvPr/>
        </p:nvCxnSpPr>
        <p:spPr>
          <a:xfrm>
            <a:off x="801600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7" name="Google Shape;4637;p18"/>
          <p:cNvCxnSpPr/>
          <p:nvPr/>
        </p:nvCxnSpPr>
        <p:spPr>
          <a:xfrm>
            <a:off x="878610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8" name="Google Shape;4638;p18"/>
          <p:cNvCxnSpPr/>
          <p:nvPr/>
        </p:nvCxnSpPr>
        <p:spPr>
          <a:xfrm>
            <a:off x="952155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9" name="Google Shape;4639;p18"/>
          <p:cNvCxnSpPr/>
          <p:nvPr/>
        </p:nvCxnSpPr>
        <p:spPr>
          <a:xfrm>
            <a:off x="1028015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40" name="Google Shape;4640;p18"/>
          <p:cNvSpPr txBox="1"/>
          <p:nvPr/>
        </p:nvSpPr>
        <p:spPr>
          <a:xfrm>
            <a:off x="7750800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1</a:t>
            </a:r>
            <a:endParaRPr sz="2400" baseline="-25000"/>
          </a:p>
        </p:txBody>
      </p:sp>
      <p:sp>
        <p:nvSpPr>
          <p:cNvPr id="4641" name="Google Shape;4641;p18"/>
          <p:cNvSpPr txBox="1"/>
          <p:nvPr/>
        </p:nvSpPr>
        <p:spPr>
          <a:xfrm>
            <a:off x="8503575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2</a:t>
            </a:r>
            <a:endParaRPr sz="2400" baseline="-25000"/>
          </a:p>
        </p:txBody>
      </p:sp>
      <p:sp>
        <p:nvSpPr>
          <p:cNvPr id="4642" name="Google Shape;4642;p18"/>
          <p:cNvSpPr txBox="1"/>
          <p:nvPr/>
        </p:nvSpPr>
        <p:spPr>
          <a:xfrm>
            <a:off x="9256350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3</a:t>
            </a:r>
            <a:endParaRPr sz="2400" baseline="-25000"/>
          </a:p>
        </p:txBody>
      </p:sp>
      <p:sp>
        <p:nvSpPr>
          <p:cNvPr id="4643" name="Google Shape;4643;p18"/>
          <p:cNvSpPr txBox="1"/>
          <p:nvPr/>
        </p:nvSpPr>
        <p:spPr>
          <a:xfrm>
            <a:off x="10009125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4</a:t>
            </a:r>
            <a:endParaRPr sz="2400" baseline="-25000"/>
          </a:p>
        </p:txBody>
      </p:sp>
      <p:sp>
        <p:nvSpPr>
          <p:cNvPr id="4644" name="Google Shape;4644;p18"/>
          <p:cNvSpPr txBox="1"/>
          <p:nvPr/>
        </p:nvSpPr>
        <p:spPr>
          <a:xfrm>
            <a:off x="16650725" y="47869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1</a:t>
            </a:r>
            <a:endParaRPr sz="3000"/>
          </a:p>
        </p:txBody>
      </p:sp>
      <p:sp>
        <p:nvSpPr>
          <p:cNvPr id="4645" name="Google Shape;4645;p18"/>
          <p:cNvSpPr txBox="1"/>
          <p:nvPr/>
        </p:nvSpPr>
        <p:spPr>
          <a:xfrm>
            <a:off x="16650725" y="59516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2</a:t>
            </a:r>
            <a:endParaRPr sz="3000"/>
          </a:p>
        </p:txBody>
      </p:sp>
      <p:sp>
        <p:nvSpPr>
          <p:cNvPr id="4646" name="Google Shape;4646;p18"/>
          <p:cNvSpPr txBox="1"/>
          <p:nvPr/>
        </p:nvSpPr>
        <p:spPr>
          <a:xfrm>
            <a:off x="15888825" y="7422500"/>
            <a:ext cx="2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 layer</a:t>
            </a:r>
            <a:endParaRPr sz="3000"/>
          </a:p>
        </p:txBody>
      </p:sp>
      <p:sp>
        <p:nvSpPr>
          <p:cNvPr id="967" name="Footer Placeholder 96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1" name="Google Shape;4651;p19"/>
          <p:cNvSpPr/>
          <p:nvPr/>
        </p:nvSpPr>
        <p:spPr>
          <a:xfrm>
            <a:off x="3337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2" name="Google Shape;4652;p19"/>
          <p:cNvSpPr/>
          <p:nvPr/>
        </p:nvSpPr>
        <p:spPr>
          <a:xfrm>
            <a:off x="7833500" y="8135575"/>
            <a:ext cx="2667300" cy="617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sp>
        <p:nvSpPr>
          <p:cNvPr id="4653" name="Google Shape;4653;p19"/>
          <p:cNvSpPr/>
          <p:nvPr/>
        </p:nvSpPr>
        <p:spPr>
          <a:xfrm>
            <a:off x="3291150" y="290625"/>
            <a:ext cx="122391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4654" name="Google Shape;4654;p19"/>
          <p:cNvSpPr/>
          <p:nvPr/>
        </p:nvSpPr>
        <p:spPr>
          <a:xfrm rot="-5400000">
            <a:off x="3020966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Height</a:t>
            </a:r>
            <a:endParaRPr sz="1600"/>
          </a:p>
        </p:txBody>
      </p:sp>
      <p:sp>
        <p:nvSpPr>
          <p:cNvPr id="4655" name="Google Shape;4655;p19"/>
          <p:cNvSpPr/>
          <p:nvPr/>
        </p:nvSpPr>
        <p:spPr>
          <a:xfrm rot="-5400000">
            <a:off x="264717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Freq</a:t>
            </a:r>
            <a:endParaRPr sz="1600"/>
          </a:p>
        </p:txBody>
      </p:sp>
      <p:sp>
        <p:nvSpPr>
          <p:cNvPr id="4656" name="Google Shape;4656;p19"/>
          <p:cNvSpPr/>
          <p:nvPr/>
        </p:nvSpPr>
        <p:spPr>
          <a:xfrm rot="-5400000">
            <a:off x="3768549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Height</a:t>
            </a:r>
            <a:endParaRPr sz="1600"/>
          </a:p>
        </p:txBody>
      </p:sp>
      <p:sp>
        <p:nvSpPr>
          <p:cNvPr id="4657" name="Google Shape;4657;p19"/>
          <p:cNvSpPr/>
          <p:nvPr/>
        </p:nvSpPr>
        <p:spPr>
          <a:xfrm rot="-5400000">
            <a:off x="339475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Freq</a:t>
            </a:r>
            <a:endParaRPr sz="1600"/>
          </a:p>
        </p:txBody>
      </p:sp>
      <p:sp>
        <p:nvSpPr>
          <p:cNvPr id="4658" name="Google Shape;4658;p19"/>
          <p:cNvSpPr/>
          <p:nvPr/>
        </p:nvSpPr>
        <p:spPr>
          <a:xfrm rot="-5400000">
            <a:off x="4516132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Height</a:t>
            </a:r>
            <a:endParaRPr sz="1600"/>
          </a:p>
        </p:txBody>
      </p:sp>
      <p:sp>
        <p:nvSpPr>
          <p:cNvPr id="4659" name="Google Shape;4659;p19"/>
          <p:cNvSpPr/>
          <p:nvPr/>
        </p:nvSpPr>
        <p:spPr>
          <a:xfrm rot="-5400000">
            <a:off x="4142341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Freq</a:t>
            </a:r>
            <a:endParaRPr sz="1600"/>
          </a:p>
        </p:txBody>
      </p:sp>
      <p:sp>
        <p:nvSpPr>
          <p:cNvPr id="4660" name="Google Shape;4660;p19"/>
          <p:cNvSpPr/>
          <p:nvPr/>
        </p:nvSpPr>
        <p:spPr>
          <a:xfrm rot="-5400000">
            <a:off x="2273400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RMS</a:t>
            </a:r>
            <a:endParaRPr sz="1600"/>
          </a:p>
        </p:txBody>
      </p:sp>
      <p:sp>
        <p:nvSpPr>
          <p:cNvPr id="4661" name="Google Shape;4661;p19"/>
          <p:cNvSpPr/>
          <p:nvPr/>
        </p:nvSpPr>
        <p:spPr>
          <a:xfrm rot="-5400000">
            <a:off x="526371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0.5-1.0</a:t>
            </a:r>
            <a:endParaRPr sz="1600"/>
          </a:p>
        </p:txBody>
      </p:sp>
      <p:sp>
        <p:nvSpPr>
          <p:cNvPr id="4662" name="Google Shape;4662;p19"/>
          <p:cNvSpPr/>
          <p:nvPr/>
        </p:nvSpPr>
        <p:spPr>
          <a:xfrm rot="-5400000">
            <a:off x="4889924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Spec Pow 0.1-0.5</a:t>
            </a:r>
            <a:endParaRPr sz="1600"/>
          </a:p>
        </p:txBody>
      </p:sp>
      <p:sp>
        <p:nvSpPr>
          <p:cNvPr id="4663" name="Google Shape;4663;p19"/>
          <p:cNvSpPr/>
          <p:nvPr/>
        </p:nvSpPr>
        <p:spPr>
          <a:xfrm rot="-5400000">
            <a:off x="601129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2.0-5.0</a:t>
            </a:r>
            <a:endParaRPr sz="1600"/>
          </a:p>
        </p:txBody>
      </p:sp>
      <p:sp>
        <p:nvSpPr>
          <p:cNvPr id="4664" name="Google Shape;4664;p19"/>
          <p:cNvSpPr/>
          <p:nvPr/>
        </p:nvSpPr>
        <p:spPr>
          <a:xfrm rot="-5400000">
            <a:off x="5637507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1.0-2.0</a:t>
            </a:r>
            <a:endParaRPr sz="1600"/>
          </a:p>
        </p:txBody>
      </p:sp>
      <p:sp>
        <p:nvSpPr>
          <p:cNvPr id="4665" name="Google Shape;4665;p19"/>
          <p:cNvSpPr/>
          <p:nvPr/>
        </p:nvSpPr>
        <p:spPr>
          <a:xfrm rot="-5400000">
            <a:off x="713268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4666" name="Google Shape;4666;p19"/>
          <p:cNvSpPr/>
          <p:nvPr/>
        </p:nvSpPr>
        <p:spPr>
          <a:xfrm rot="-5400000">
            <a:off x="675888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4667" name="Google Shape;4667;p19"/>
          <p:cNvSpPr/>
          <p:nvPr/>
        </p:nvSpPr>
        <p:spPr>
          <a:xfrm rot="-5400000">
            <a:off x="788026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4668" name="Google Shape;4668;p19"/>
          <p:cNvSpPr/>
          <p:nvPr/>
        </p:nvSpPr>
        <p:spPr>
          <a:xfrm rot="-5400000">
            <a:off x="750647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4669" name="Google Shape;4669;p19"/>
          <p:cNvSpPr/>
          <p:nvPr/>
        </p:nvSpPr>
        <p:spPr>
          <a:xfrm rot="-5400000">
            <a:off x="862784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4670" name="Google Shape;4670;p19"/>
          <p:cNvSpPr/>
          <p:nvPr/>
        </p:nvSpPr>
        <p:spPr>
          <a:xfrm rot="-5400000">
            <a:off x="825405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4671" name="Google Shape;4671;p19"/>
          <p:cNvSpPr/>
          <p:nvPr/>
        </p:nvSpPr>
        <p:spPr>
          <a:xfrm rot="-5400000">
            <a:off x="638511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accY RMS</a:t>
            </a:r>
            <a:endParaRPr sz="1600"/>
          </a:p>
        </p:txBody>
      </p:sp>
      <p:sp>
        <p:nvSpPr>
          <p:cNvPr id="4672" name="Google Shape;4672;p19"/>
          <p:cNvSpPr/>
          <p:nvPr/>
        </p:nvSpPr>
        <p:spPr>
          <a:xfrm rot="-5400000">
            <a:off x="9375429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0.5-1.0</a:t>
            </a:r>
            <a:endParaRPr sz="1600"/>
          </a:p>
        </p:txBody>
      </p:sp>
      <p:sp>
        <p:nvSpPr>
          <p:cNvPr id="4673" name="Google Shape;4673;p19"/>
          <p:cNvSpPr/>
          <p:nvPr/>
        </p:nvSpPr>
        <p:spPr>
          <a:xfrm rot="-5400000">
            <a:off x="900163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4674" name="Google Shape;4674;p19"/>
          <p:cNvSpPr/>
          <p:nvPr/>
        </p:nvSpPr>
        <p:spPr>
          <a:xfrm rot="-5400000">
            <a:off x="1012301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2.0-5.0</a:t>
            </a:r>
            <a:endParaRPr sz="1600"/>
          </a:p>
        </p:txBody>
      </p:sp>
      <p:sp>
        <p:nvSpPr>
          <p:cNvPr id="4675" name="Google Shape;4675;p19"/>
          <p:cNvSpPr/>
          <p:nvPr/>
        </p:nvSpPr>
        <p:spPr>
          <a:xfrm rot="-5400000">
            <a:off x="974922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1.0-2.0</a:t>
            </a:r>
            <a:endParaRPr sz="1600"/>
          </a:p>
        </p:txBody>
      </p:sp>
      <p:sp>
        <p:nvSpPr>
          <p:cNvPr id="4676" name="Google Shape;4676;p19"/>
          <p:cNvSpPr/>
          <p:nvPr/>
        </p:nvSpPr>
        <p:spPr>
          <a:xfrm rot="-5400000">
            <a:off x="1124439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4677" name="Google Shape;4677;p19"/>
          <p:cNvSpPr/>
          <p:nvPr/>
        </p:nvSpPr>
        <p:spPr>
          <a:xfrm rot="-5400000">
            <a:off x="1087060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4678" name="Google Shape;4678;p19"/>
          <p:cNvSpPr/>
          <p:nvPr/>
        </p:nvSpPr>
        <p:spPr>
          <a:xfrm rot="-5400000">
            <a:off x="1199197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4679" name="Google Shape;4679;p19"/>
          <p:cNvSpPr/>
          <p:nvPr/>
        </p:nvSpPr>
        <p:spPr>
          <a:xfrm rot="-5400000">
            <a:off x="11618185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4680" name="Google Shape;4680;p19"/>
          <p:cNvSpPr/>
          <p:nvPr/>
        </p:nvSpPr>
        <p:spPr>
          <a:xfrm rot="-5400000">
            <a:off x="1273956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4681" name="Google Shape;4681;p19"/>
          <p:cNvSpPr/>
          <p:nvPr/>
        </p:nvSpPr>
        <p:spPr>
          <a:xfrm rot="-5400000">
            <a:off x="1236576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4682" name="Google Shape;4682;p19"/>
          <p:cNvSpPr/>
          <p:nvPr/>
        </p:nvSpPr>
        <p:spPr>
          <a:xfrm rot="-5400000">
            <a:off x="1049682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accZ RMS</a:t>
            </a:r>
            <a:endParaRPr sz="1600"/>
          </a:p>
        </p:txBody>
      </p:sp>
      <p:sp>
        <p:nvSpPr>
          <p:cNvPr id="4683" name="Google Shape;4683;p19"/>
          <p:cNvSpPr/>
          <p:nvPr/>
        </p:nvSpPr>
        <p:spPr>
          <a:xfrm rot="-5400000">
            <a:off x="1348714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0.5-1.0</a:t>
            </a:r>
            <a:endParaRPr sz="1600"/>
          </a:p>
        </p:txBody>
      </p:sp>
      <p:sp>
        <p:nvSpPr>
          <p:cNvPr id="4684" name="Google Shape;4684;p19"/>
          <p:cNvSpPr/>
          <p:nvPr/>
        </p:nvSpPr>
        <p:spPr>
          <a:xfrm rot="-5400000">
            <a:off x="1311335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4685" name="Google Shape;4685;p19"/>
          <p:cNvSpPr/>
          <p:nvPr/>
        </p:nvSpPr>
        <p:spPr>
          <a:xfrm rot="-5400000">
            <a:off x="1423472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2.0-5.0</a:t>
            </a:r>
            <a:endParaRPr sz="1600"/>
          </a:p>
        </p:txBody>
      </p:sp>
      <p:sp>
        <p:nvSpPr>
          <p:cNvPr id="4686" name="Google Shape;4686;p19"/>
          <p:cNvSpPr/>
          <p:nvPr/>
        </p:nvSpPr>
        <p:spPr>
          <a:xfrm rot="-5400000">
            <a:off x="1386093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1.0-2.0</a:t>
            </a:r>
            <a:endParaRPr sz="1600"/>
          </a:p>
        </p:txBody>
      </p:sp>
      <p:sp>
        <p:nvSpPr>
          <p:cNvPr id="4687" name="Google Shape;4687;p19"/>
          <p:cNvSpPr/>
          <p:nvPr/>
        </p:nvSpPr>
        <p:spPr>
          <a:xfrm>
            <a:off x="4099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8" name="Google Shape;4688;p19"/>
          <p:cNvSpPr/>
          <p:nvPr/>
        </p:nvSpPr>
        <p:spPr>
          <a:xfrm>
            <a:off x="4861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9" name="Google Shape;4689;p19"/>
          <p:cNvSpPr/>
          <p:nvPr/>
        </p:nvSpPr>
        <p:spPr>
          <a:xfrm>
            <a:off x="562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0" name="Google Shape;4690;p19"/>
          <p:cNvSpPr/>
          <p:nvPr/>
        </p:nvSpPr>
        <p:spPr>
          <a:xfrm>
            <a:off x="6339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1" name="Google Shape;4691;p19"/>
          <p:cNvSpPr/>
          <p:nvPr/>
        </p:nvSpPr>
        <p:spPr>
          <a:xfrm>
            <a:off x="7101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19"/>
          <p:cNvSpPr/>
          <p:nvPr/>
        </p:nvSpPr>
        <p:spPr>
          <a:xfrm>
            <a:off x="7863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3" name="Google Shape;4693;p19"/>
          <p:cNvSpPr/>
          <p:nvPr/>
        </p:nvSpPr>
        <p:spPr>
          <a:xfrm>
            <a:off x="8595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4" name="Google Shape;4694;p19"/>
          <p:cNvSpPr/>
          <p:nvPr/>
        </p:nvSpPr>
        <p:spPr>
          <a:xfrm>
            <a:off x="9357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5" name="Google Shape;4695;p19"/>
          <p:cNvSpPr/>
          <p:nvPr/>
        </p:nvSpPr>
        <p:spPr>
          <a:xfrm>
            <a:off x="1007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6" name="Google Shape;4696;p19"/>
          <p:cNvSpPr/>
          <p:nvPr/>
        </p:nvSpPr>
        <p:spPr>
          <a:xfrm>
            <a:off x="10835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7" name="Google Shape;4697;p19"/>
          <p:cNvSpPr/>
          <p:nvPr/>
        </p:nvSpPr>
        <p:spPr>
          <a:xfrm>
            <a:off x="11597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8" name="Google Shape;4698;p19"/>
          <p:cNvSpPr/>
          <p:nvPr/>
        </p:nvSpPr>
        <p:spPr>
          <a:xfrm>
            <a:off x="12329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9" name="Google Shape;4699;p19"/>
          <p:cNvSpPr/>
          <p:nvPr/>
        </p:nvSpPr>
        <p:spPr>
          <a:xfrm>
            <a:off x="13091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0" name="Google Shape;4700;p19"/>
          <p:cNvSpPr/>
          <p:nvPr/>
        </p:nvSpPr>
        <p:spPr>
          <a:xfrm>
            <a:off x="1385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1" name="Google Shape;4701;p19"/>
          <p:cNvSpPr/>
          <p:nvPr/>
        </p:nvSpPr>
        <p:spPr>
          <a:xfrm>
            <a:off x="14569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2" name="Google Shape;4702;p19"/>
          <p:cNvSpPr/>
          <p:nvPr/>
        </p:nvSpPr>
        <p:spPr>
          <a:xfrm>
            <a:off x="184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3" name="Google Shape;4703;p19"/>
          <p:cNvSpPr/>
          <p:nvPr/>
        </p:nvSpPr>
        <p:spPr>
          <a:xfrm>
            <a:off x="2605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4" name="Google Shape;4704;p19"/>
          <p:cNvSpPr/>
          <p:nvPr/>
        </p:nvSpPr>
        <p:spPr>
          <a:xfrm>
            <a:off x="15331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5" name="Google Shape;4705;p19"/>
          <p:cNvSpPr/>
          <p:nvPr/>
        </p:nvSpPr>
        <p:spPr>
          <a:xfrm>
            <a:off x="16093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06" name="Google Shape;4706;p19"/>
          <p:cNvCxnSpPr>
            <a:stCxn id="4702" idx="4"/>
            <a:endCxn id="4707" idx="0"/>
          </p:cNvCxnSpPr>
          <p:nvPr/>
        </p:nvCxnSpPr>
        <p:spPr>
          <a:xfrm>
            <a:off x="201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8" name="Google Shape;4708;p19"/>
          <p:cNvCxnSpPr/>
          <p:nvPr/>
        </p:nvCxnSpPr>
        <p:spPr>
          <a:xfrm flipH="1">
            <a:off x="2781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9" name="Google Shape;4709;p19"/>
          <p:cNvCxnSpPr/>
          <p:nvPr/>
        </p:nvCxnSpPr>
        <p:spPr>
          <a:xfrm>
            <a:off x="3467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0" name="Google Shape;4710;p19"/>
          <p:cNvCxnSpPr/>
          <p:nvPr/>
        </p:nvCxnSpPr>
        <p:spPr>
          <a:xfrm>
            <a:off x="3467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1" name="Google Shape;4711;p19"/>
          <p:cNvCxnSpPr/>
          <p:nvPr/>
        </p:nvCxnSpPr>
        <p:spPr>
          <a:xfrm>
            <a:off x="3467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2" name="Google Shape;4712;p19"/>
          <p:cNvCxnSpPr/>
          <p:nvPr/>
        </p:nvCxnSpPr>
        <p:spPr>
          <a:xfrm>
            <a:off x="3467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3" name="Google Shape;4713;p19"/>
          <p:cNvCxnSpPr/>
          <p:nvPr/>
        </p:nvCxnSpPr>
        <p:spPr>
          <a:xfrm>
            <a:off x="3467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4" name="Google Shape;4714;p19"/>
          <p:cNvCxnSpPr/>
          <p:nvPr/>
        </p:nvCxnSpPr>
        <p:spPr>
          <a:xfrm>
            <a:off x="3467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5" name="Google Shape;4715;p19"/>
          <p:cNvCxnSpPr/>
          <p:nvPr/>
        </p:nvCxnSpPr>
        <p:spPr>
          <a:xfrm>
            <a:off x="3467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6" name="Google Shape;4716;p19"/>
          <p:cNvCxnSpPr/>
          <p:nvPr/>
        </p:nvCxnSpPr>
        <p:spPr>
          <a:xfrm>
            <a:off x="3467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7" name="Google Shape;4717;p19"/>
          <p:cNvCxnSpPr/>
          <p:nvPr/>
        </p:nvCxnSpPr>
        <p:spPr>
          <a:xfrm>
            <a:off x="3467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8" name="Google Shape;4718;p19"/>
          <p:cNvCxnSpPr/>
          <p:nvPr/>
        </p:nvCxnSpPr>
        <p:spPr>
          <a:xfrm>
            <a:off x="3467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9" name="Google Shape;4719;p19"/>
          <p:cNvCxnSpPr/>
          <p:nvPr/>
        </p:nvCxnSpPr>
        <p:spPr>
          <a:xfrm>
            <a:off x="3467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0" name="Google Shape;4720;p19"/>
          <p:cNvCxnSpPr/>
          <p:nvPr/>
        </p:nvCxnSpPr>
        <p:spPr>
          <a:xfrm>
            <a:off x="3467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1" name="Google Shape;4721;p19"/>
          <p:cNvCxnSpPr/>
          <p:nvPr/>
        </p:nvCxnSpPr>
        <p:spPr>
          <a:xfrm>
            <a:off x="3467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2" name="Google Shape;4722;p19"/>
          <p:cNvCxnSpPr/>
          <p:nvPr/>
        </p:nvCxnSpPr>
        <p:spPr>
          <a:xfrm>
            <a:off x="3467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3" name="Google Shape;4723;p19"/>
          <p:cNvCxnSpPr/>
          <p:nvPr/>
        </p:nvCxnSpPr>
        <p:spPr>
          <a:xfrm>
            <a:off x="3467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4" name="Google Shape;4724;p19"/>
          <p:cNvCxnSpPr/>
          <p:nvPr/>
        </p:nvCxnSpPr>
        <p:spPr>
          <a:xfrm>
            <a:off x="3467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5" name="Google Shape;4725;p19"/>
          <p:cNvCxnSpPr/>
          <p:nvPr/>
        </p:nvCxnSpPr>
        <p:spPr>
          <a:xfrm>
            <a:off x="3467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6" name="Google Shape;4726;p19"/>
          <p:cNvCxnSpPr/>
          <p:nvPr/>
        </p:nvCxnSpPr>
        <p:spPr>
          <a:xfrm>
            <a:off x="346710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7" name="Google Shape;4727;p19"/>
          <p:cNvCxnSpPr/>
          <p:nvPr/>
        </p:nvCxnSpPr>
        <p:spPr>
          <a:xfrm flipH="1">
            <a:off x="2781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8" name="Google Shape;4728;p19"/>
          <p:cNvCxnSpPr/>
          <p:nvPr/>
        </p:nvCxnSpPr>
        <p:spPr>
          <a:xfrm flipH="1">
            <a:off x="3543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9" name="Google Shape;4729;p19"/>
          <p:cNvCxnSpPr/>
          <p:nvPr/>
        </p:nvCxnSpPr>
        <p:spPr>
          <a:xfrm>
            <a:off x="4229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0" name="Google Shape;4730;p19"/>
          <p:cNvCxnSpPr/>
          <p:nvPr/>
        </p:nvCxnSpPr>
        <p:spPr>
          <a:xfrm>
            <a:off x="4229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1" name="Google Shape;4731;p19"/>
          <p:cNvCxnSpPr/>
          <p:nvPr/>
        </p:nvCxnSpPr>
        <p:spPr>
          <a:xfrm>
            <a:off x="4229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2" name="Google Shape;4732;p19"/>
          <p:cNvCxnSpPr/>
          <p:nvPr/>
        </p:nvCxnSpPr>
        <p:spPr>
          <a:xfrm>
            <a:off x="4229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3" name="Google Shape;4733;p19"/>
          <p:cNvCxnSpPr/>
          <p:nvPr/>
        </p:nvCxnSpPr>
        <p:spPr>
          <a:xfrm>
            <a:off x="4229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4" name="Google Shape;4734;p19"/>
          <p:cNvCxnSpPr/>
          <p:nvPr/>
        </p:nvCxnSpPr>
        <p:spPr>
          <a:xfrm>
            <a:off x="4229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5" name="Google Shape;4735;p19"/>
          <p:cNvCxnSpPr/>
          <p:nvPr/>
        </p:nvCxnSpPr>
        <p:spPr>
          <a:xfrm>
            <a:off x="4229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6" name="Google Shape;4736;p19"/>
          <p:cNvCxnSpPr/>
          <p:nvPr/>
        </p:nvCxnSpPr>
        <p:spPr>
          <a:xfrm>
            <a:off x="4229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7" name="Google Shape;4737;p19"/>
          <p:cNvCxnSpPr/>
          <p:nvPr/>
        </p:nvCxnSpPr>
        <p:spPr>
          <a:xfrm>
            <a:off x="4229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8" name="Google Shape;4738;p19"/>
          <p:cNvCxnSpPr/>
          <p:nvPr/>
        </p:nvCxnSpPr>
        <p:spPr>
          <a:xfrm>
            <a:off x="4229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9" name="Google Shape;4739;p19"/>
          <p:cNvCxnSpPr/>
          <p:nvPr/>
        </p:nvCxnSpPr>
        <p:spPr>
          <a:xfrm>
            <a:off x="4229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0" name="Google Shape;4740;p19"/>
          <p:cNvCxnSpPr/>
          <p:nvPr/>
        </p:nvCxnSpPr>
        <p:spPr>
          <a:xfrm>
            <a:off x="4229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1" name="Google Shape;4741;p19"/>
          <p:cNvCxnSpPr/>
          <p:nvPr/>
        </p:nvCxnSpPr>
        <p:spPr>
          <a:xfrm>
            <a:off x="4229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2" name="Google Shape;4742;p19"/>
          <p:cNvCxnSpPr/>
          <p:nvPr/>
        </p:nvCxnSpPr>
        <p:spPr>
          <a:xfrm>
            <a:off x="4229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3" name="Google Shape;4743;p19"/>
          <p:cNvCxnSpPr/>
          <p:nvPr/>
        </p:nvCxnSpPr>
        <p:spPr>
          <a:xfrm>
            <a:off x="4229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4" name="Google Shape;4744;p19"/>
          <p:cNvCxnSpPr/>
          <p:nvPr/>
        </p:nvCxnSpPr>
        <p:spPr>
          <a:xfrm>
            <a:off x="4229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5" name="Google Shape;4745;p19"/>
          <p:cNvCxnSpPr/>
          <p:nvPr/>
        </p:nvCxnSpPr>
        <p:spPr>
          <a:xfrm>
            <a:off x="4229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6" name="Google Shape;4746;p19"/>
          <p:cNvCxnSpPr/>
          <p:nvPr/>
        </p:nvCxnSpPr>
        <p:spPr>
          <a:xfrm flipH="1">
            <a:off x="3543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7" name="Google Shape;4747;p19"/>
          <p:cNvCxnSpPr/>
          <p:nvPr/>
        </p:nvCxnSpPr>
        <p:spPr>
          <a:xfrm flipH="1">
            <a:off x="4305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8" name="Google Shape;4748;p19"/>
          <p:cNvCxnSpPr/>
          <p:nvPr/>
        </p:nvCxnSpPr>
        <p:spPr>
          <a:xfrm>
            <a:off x="4991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9" name="Google Shape;4749;p19"/>
          <p:cNvCxnSpPr/>
          <p:nvPr/>
        </p:nvCxnSpPr>
        <p:spPr>
          <a:xfrm>
            <a:off x="4991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0" name="Google Shape;4750;p19"/>
          <p:cNvCxnSpPr/>
          <p:nvPr/>
        </p:nvCxnSpPr>
        <p:spPr>
          <a:xfrm>
            <a:off x="4991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1" name="Google Shape;4751;p19"/>
          <p:cNvCxnSpPr/>
          <p:nvPr/>
        </p:nvCxnSpPr>
        <p:spPr>
          <a:xfrm>
            <a:off x="4991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2" name="Google Shape;4752;p19"/>
          <p:cNvCxnSpPr/>
          <p:nvPr/>
        </p:nvCxnSpPr>
        <p:spPr>
          <a:xfrm>
            <a:off x="4991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3" name="Google Shape;4753;p19"/>
          <p:cNvCxnSpPr/>
          <p:nvPr/>
        </p:nvCxnSpPr>
        <p:spPr>
          <a:xfrm>
            <a:off x="4991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4" name="Google Shape;4754;p19"/>
          <p:cNvCxnSpPr/>
          <p:nvPr/>
        </p:nvCxnSpPr>
        <p:spPr>
          <a:xfrm>
            <a:off x="4991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5" name="Google Shape;4755;p19"/>
          <p:cNvCxnSpPr/>
          <p:nvPr/>
        </p:nvCxnSpPr>
        <p:spPr>
          <a:xfrm>
            <a:off x="4991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6" name="Google Shape;4756;p19"/>
          <p:cNvCxnSpPr/>
          <p:nvPr/>
        </p:nvCxnSpPr>
        <p:spPr>
          <a:xfrm>
            <a:off x="4991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7" name="Google Shape;4757;p19"/>
          <p:cNvCxnSpPr/>
          <p:nvPr/>
        </p:nvCxnSpPr>
        <p:spPr>
          <a:xfrm>
            <a:off x="4991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8" name="Google Shape;4758;p19"/>
          <p:cNvCxnSpPr/>
          <p:nvPr/>
        </p:nvCxnSpPr>
        <p:spPr>
          <a:xfrm>
            <a:off x="4991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9" name="Google Shape;4759;p19"/>
          <p:cNvCxnSpPr/>
          <p:nvPr/>
        </p:nvCxnSpPr>
        <p:spPr>
          <a:xfrm>
            <a:off x="4991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0" name="Google Shape;4760;p19"/>
          <p:cNvCxnSpPr/>
          <p:nvPr/>
        </p:nvCxnSpPr>
        <p:spPr>
          <a:xfrm>
            <a:off x="4991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1" name="Google Shape;4761;p19"/>
          <p:cNvCxnSpPr/>
          <p:nvPr/>
        </p:nvCxnSpPr>
        <p:spPr>
          <a:xfrm>
            <a:off x="4991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2" name="Google Shape;4762;p19"/>
          <p:cNvCxnSpPr/>
          <p:nvPr/>
        </p:nvCxnSpPr>
        <p:spPr>
          <a:xfrm>
            <a:off x="4991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3" name="Google Shape;4763;p19"/>
          <p:cNvCxnSpPr/>
          <p:nvPr/>
        </p:nvCxnSpPr>
        <p:spPr>
          <a:xfrm>
            <a:off x="4991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4" name="Google Shape;4764;p19"/>
          <p:cNvCxnSpPr/>
          <p:nvPr/>
        </p:nvCxnSpPr>
        <p:spPr>
          <a:xfrm flipH="1">
            <a:off x="4305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5" name="Google Shape;4765;p19"/>
          <p:cNvCxnSpPr/>
          <p:nvPr/>
        </p:nvCxnSpPr>
        <p:spPr>
          <a:xfrm flipH="1">
            <a:off x="5067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6" name="Google Shape;4766;p19"/>
          <p:cNvCxnSpPr/>
          <p:nvPr/>
        </p:nvCxnSpPr>
        <p:spPr>
          <a:xfrm>
            <a:off x="5753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7" name="Google Shape;4767;p19"/>
          <p:cNvCxnSpPr/>
          <p:nvPr/>
        </p:nvCxnSpPr>
        <p:spPr>
          <a:xfrm>
            <a:off x="5753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8" name="Google Shape;4768;p19"/>
          <p:cNvCxnSpPr/>
          <p:nvPr/>
        </p:nvCxnSpPr>
        <p:spPr>
          <a:xfrm>
            <a:off x="5753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9" name="Google Shape;4769;p19"/>
          <p:cNvCxnSpPr/>
          <p:nvPr/>
        </p:nvCxnSpPr>
        <p:spPr>
          <a:xfrm>
            <a:off x="5753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0" name="Google Shape;4770;p19"/>
          <p:cNvCxnSpPr/>
          <p:nvPr/>
        </p:nvCxnSpPr>
        <p:spPr>
          <a:xfrm>
            <a:off x="5753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1" name="Google Shape;4771;p19"/>
          <p:cNvCxnSpPr/>
          <p:nvPr/>
        </p:nvCxnSpPr>
        <p:spPr>
          <a:xfrm>
            <a:off x="5753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2" name="Google Shape;4772;p19"/>
          <p:cNvCxnSpPr/>
          <p:nvPr/>
        </p:nvCxnSpPr>
        <p:spPr>
          <a:xfrm>
            <a:off x="5753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3" name="Google Shape;4773;p19"/>
          <p:cNvCxnSpPr/>
          <p:nvPr/>
        </p:nvCxnSpPr>
        <p:spPr>
          <a:xfrm>
            <a:off x="5753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4" name="Google Shape;4774;p19"/>
          <p:cNvCxnSpPr/>
          <p:nvPr/>
        </p:nvCxnSpPr>
        <p:spPr>
          <a:xfrm>
            <a:off x="5753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5" name="Google Shape;4775;p19"/>
          <p:cNvCxnSpPr/>
          <p:nvPr/>
        </p:nvCxnSpPr>
        <p:spPr>
          <a:xfrm>
            <a:off x="5753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6" name="Google Shape;4776;p19"/>
          <p:cNvCxnSpPr/>
          <p:nvPr/>
        </p:nvCxnSpPr>
        <p:spPr>
          <a:xfrm>
            <a:off x="5753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7" name="Google Shape;4777;p19"/>
          <p:cNvCxnSpPr/>
          <p:nvPr/>
        </p:nvCxnSpPr>
        <p:spPr>
          <a:xfrm>
            <a:off x="5753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8" name="Google Shape;4778;p19"/>
          <p:cNvCxnSpPr/>
          <p:nvPr/>
        </p:nvCxnSpPr>
        <p:spPr>
          <a:xfrm>
            <a:off x="5753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9" name="Google Shape;4779;p19"/>
          <p:cNvCxnSpPr/>
          <p:nvPr/>
        </p:nvCxnSpPr>
        <p:spPr>
          <a:xfrm>
            <a:off x="5753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0" name="Google Shape;4780;p19"/>
          <p:cNvCxnSpPr/>
          <p:nvPr/>
        </p:nvCxnSpPr>
        <p:spPr>
          <a:xfrm>
            <a:off x="5753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1" name="Google Shape;4781;p19"/>
          <p:cNvCxnSpPr/>
          <p:nvPr/>
        </p:nvCxnSpPr>
        <p:spPr>
          <a:xfrm flipH="1">
            <a:off x="4991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2" name="Google Shape;4782;p19"/>
          <p:cNvCxnSpPr/>
          <p:nvPr/>
        </p:nvCxnSpPr>
        <p:spPr>
          <a:xfrm flipH="1">
            <a:off x="5753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3" name="Google Shape;4783;p19"/>
          <p:cNvCxnSpPr/>
          <p:nvPr/>
        </p:nvCxnSpPr>
        <p:spPr>
          <a:xfrm>
            <a:off x="6438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4" name="Google Shape;4784;p19"/>
          <p:cNvCxnSpPr/>
          <p:nvPr/>
        </p:nvCxnSpPr>
        <p:spPr>
          <a:xfrm>
            <a:off x="6438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5" name="Google Shape;4785;p19"/>
          <p:cNvCxnSpPr/>
          <p:nvPr/>
        </p:nvCxnSpPr>
        <p:spPr>
          <a:xfrm>
            <a:off x="6438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6" name="Google Shape;4786;p19"/>
          <p:cNvCxnSpPr/>
          <p:nvPr/>
        </p:nvCxnSpPr>
        <p:spPr>
          <a:xfrm>
            <a:off x="6438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7" name="Google Shape;4787;p19"/>
          <p:cNvCxnSpPr/>
          <p:nvPr/>
        </p:nvCxnSpPr>
        <p:spPr>
          <a:xfrm>
            <a:off x="6438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8" name="Google Shape;4788;p19"/>
          <p:cNvCxnSpPr/>
          <p:nvPr/>
        </p:nvCxnSpPr>
        <p:spPr>
          <a:xfrm>
            <a:off x="6438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9" name="Google Shape;4789;p19"/>
          <p:cNvCxnSpPr/>
          <p:nvPr/>
        </p:nvCxnSpPr>
        <p:spPr>
          <a:xfrm>
            <a:off x="6438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0" name="Google Shape;4790;p19"/>
          <p:cNvCxnSpPr/>
          <p:nvPr/>
        </p:nvCxnSpPr>
        <p:spPr>
          <a:xfrm>
            <a:off x="6438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1" name="Google Shape;4791;p19"/>
          <p:cNvCxnSpPr/>
          <p:nvPr/>
        </p:nvCxnSpPr>
        <p:spPr>
          <a:xfrm>
            <a:off x="6438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2" name="Google Shape;4792;p19"/>
          <p:cNvCxnSpPr/>
          <p:nvPr/>
        </p:nvCxnSpPr>
        <p:spPr>
          <a:xfrm>
            <a:off x="6438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3" name="Google Shape;4793;p19"/>
          <p:cNvCxnSpPr/>
          <p:nvPr/>
        </p:nvCxnSpPr>
        <p:spPr>
          <a:xfrm>
            <a:off x="6438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4" name="Google Shape;4794;p19"/>
          <p:cNvCxnSpPr/>
          <p:nvPr/>
        </p:nvCxnSpPr>
        <p:spPr>
          <a:xfrm>
            <a:off x="6438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5" name="Google Shape;4795;p19"/>
          <p:cNvCxnSpPr/>
          <p:nvPr/>
        </p:nvCxnSpPr>
        <p:spPr>
          <a:xfrm>
            <a:off x="6438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6" name="Google Shape;4796;p19"/>
          <p:cNvCxnSpPr/>
          <p:nvPr/>
        </p:nvCxnSpPr>
        <p:spPr>
          <a:xfrm>
            <a:off x="64389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7" name="Google Shape;4797;p19"/>
          <p:cNvCxnSpPr/>
          <p:nvPr/>
        </p:nvCxnSpPr>
        <p:spPr>
          <a:xfrm flipH="1">
            <a:off x="5753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8" name="Google Shape;4798;p19"/>
          <p:cNvCxnSpPr/>
          <p:nvPr/>
        </p:nvCxnSpPr>
        <p:spPr>
          <a:xfrm flipH="1">
            <a:off x="6515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9" name="Google Shape;4799;p19"/>
          <p:cNvCxnSpPr/>
          <p:nvPr/>
        </p:nvCxnSpPr>
        <p:spPr>
          <a:xfrm>
            <a:off x="7200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0" name="Google Shape;4800;p19"/>
          <p:cNvCxnSpPr/>
          <p:nvPr/>
        </p:nvCxnSpPr>
        <p:spPr>
          <a:xfrm>
            <a:off x="7200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1" name="Google Shape;4801;p19"/>
          <p:cNvCxnSpPr/>
          <p:nvPr/>
        </p:nvCxnSpPr>
        <p:spPr>
          <a:xfrm>
            <a:off x="7200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2" name="Google Shape;4802;p19"/>
          <p:cNvCxnSpPr/>
          <p:nvPr/>
        </p:nvCxnSpPr>
        <p:spPr>
          <a:xfrm>
            <a:off x="7200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3" name="Google Shape;4803;p19"/>
          <p:cNvCxnSpPr/>
          <p:nvPr/>
        </p:nvCxnSpPr>
        <p:spPr>
          <a:xfrm>
            <a:off x="7200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4" name="Google Shape;4804;p19"/>
          <p:cNvCxnSpPr/>
          <p:nvPr/>
        </p:nvCxnSpPr>
        <p:spPr>
          <a:xfrm>
            <a:off x="7200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5" name="Google Shape;4805;p19"/>
          <p:cNvCxnSpPr/>
          <p:nvPr/>
        </p:nvCxnSpPr>
        <p:spPr>
          <a:xfrm>
            <a:off x="7200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6" name="Google Shape;4806;p19"/>
          <p:cNvCxnSpPr/>
          <p:nvPr/>
        </p:nvCxnSpPr>
        <p:spPr>
          <a:xfrm>
            <a:off x="7200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7" name="Google Shape;4807;p19"/>
          <p:cNvCxnSpPr/>
          <p:nvPr/>
        </p:nvCxnSpPr>
        <p:spPr>
          <a:xfrm>
            <a:off x="7200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8" name="Google Shape;4808;p19"/>
          <p:cNvCxnSpPr/>
          <p:nvPr/>
        </p:nvCxnSpPr>
        <p:spPr>
          <a:xfrm>
            <a:off x="7200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9" name="Google Shape;4809;p19"/>
          <p:cNvCxnSpPr/>
          <p:nvPr/>
        </p:nvCxnSpPr>
        <p:spPr>
          <a:xfrm>
            <a:off x="7200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0" name="Google Shape;4810;p19"/>
          <p:cNvCxnSpPr/>
          <p:nvPr/>
        </p:nvCxnSpPr>
        <p:spPr>
          <a:xfrm>
            <a:off x="7200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1" name="Google Shape;4811;p19"/>
          <p:cNvCxnSpPr/>
          <p:nvPr/>
        </p:nvCxnSpPr>
        <p:spPr>
          <a:xfrm>
            <a:off x="7200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2" name="Google Shape;4812;p19"/>
          <p:cNvCxnSpPr/>
          <p:nvPr/>
        </p:nvCxnSpPr>
        <p:spPr>
          <a:xfrm flipH="1">
            <a:off x="6515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3" name="Google Shape;4813;p19"/>
          <p:cNvCxnSpPr/>
          <p:nvPr/>
        </p:nvCxnSpPr>
        <p:spPr>
          <a:xfrm flipH="1">
            <a:off x="7277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4" name="Google Shape;4814;p19"/>
          <p:cNvCxnSpPr/>
          <p:nvPr/>
        </p:nvCxnSpPr>
        <p:spPr>
          <a:xfrm>
            <a:off x="7962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5" name="Google Shape;4815;p19"/>
          <p:cNvCxnSpPr/>
          <p:nvPr/>
        </p:nvCxnSpPr>
        <p:spPr>
          <a:xfrm>
            <a:off x="7962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6" name="Google Shape;4816;p19"/>
          <p:cNvCxnSpPr/>
          <p:nvPr/>
        </p:nvCxnSpPr>
        <p:spPr>
          <a:xfrm>
            <a:off x="7962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7" name="Google Shape;4817;p19"/>
          <p:cNvCxnSpPr/>
          <p:nvPr/>
        </p:nvCxnSpPr>
        <p:spPr>
          <a:xfrm>
            <a:off x="7962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8" name="Google Shape;4818;p19"/>
          <p:cNvCxnSpPr/>
          <p:nvPr/>
        </p:nvCxnSpPr>
        <p:spPr>
          <a:xfrm>
            <a:off x="7962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9" name="Google Shape;4819;p19"/>
          <p:cNvCxnSpPr/>
          <p:nvPr/>
        </p:nvCxnSpPr>
        <p:spPr>
          <a:xfrm>
            <a:off x="7962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0" name="Google Shape;4820;p19"/>
          <p:cNvCxnSpPr/>
          <p:nvPr/>
        </p:nvCxnSpPr>
        <p:spPr>
          <a:xfrm>
            <a:off x="7962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1" name="Google Shape;4821;p19"/>
          <p:cNvCxnSpPr/>
          <p:nvPr/>
        </p:nvCxnSpPr>
        <p:spPr>
          <a:xfrm>
            <a:off x="7962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2" name="Google Shape;4822;p19"/>
          <p:cNvCxnSpPr/>
          <p:nvPr/>
        </p:nvCxnSpPr>
        <p:spPr>
          <a:xfrm>
            <a:off x="7962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3" name="Google Shape;4823;p19"/>
          <p:cNvCxnSpPr/>
          <p:nvPr/>
        </p:nvCxnSpPr>
        <p:spPr>
          <a:xfrm>
            <a:off x="7962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4" name="Google Shape;4824;p19"/>
          <p:cNvCxnSpPr/>
          <p:nvPr/>
        </p:nvCxnSpPr>
        <p:spPr>
          <a:xfrm>
            <a:off x="7962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5" name="Google Shape;4825;p19"/>
          <p:cNvCxnSpPr/>
          <p:nvPr/>
        </p:nvCxnSpPr>
        <p:spPr>
          <a:xfrm>
            <a:off x="7962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6" name="Google Shape;4826;p19"/>
          <p:cNvCxnSpPr/>
          <p:nvPr/>
        </p:nvCxnSpPr>
        <p:spPr>
          <a:xfrm flipH="1">
            <a:off x="7277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7" name="Google Shape;4827;p19"/>
          <p:cNvCxnSpPr/>
          <p:nvPr/>
        </p:nvCxnSpPr>
        <p:spPr>
          <a:xfrm flipH="1">
            <a:off x="8039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8" name="Google Shape;4828;p19"/>
          <p:cNvCxnSpPr/>
          <p:nvPr/>
        </p:nvCxnSpPr>
        <p:spPr>
          <a:xfrm>
            <a:off x="8724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9" name="Google Shape;4829;p19"/>
          <p:cNvCxnSpPr/>
          <p:nvPr/>
        </p:nvCxnSpPr>
        <p:spPr>
          <a:xfrm>
            <a:off x="8724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0" name="Google Shape;4830;p19"/>
          <p:cNvCxnSpPr/>
          <p:nvPr/>
        </p:nvCxnSpPr>
        <p:spPr>
          <a:xfrm>
            <a:off x="8724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1" name="Google Shape;4831;p19"/>
          <p:cNvCxnSpPr/>
          <p:nvPr/>
        </p:nvCxnSpPr>
        <p:spPr>
          <a:xfrm>
            <a:off x="8724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2" name="Google Shape;4832;p19"/>
          <p:cNvCxnSpPr/>
          <p:nvPr/>
        </p:nvCxnSpPr>
        <p:spPr>
          <a:xfrm>
            <a:off x="8724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3" name="Google Shape;4833;p19"/>
          <p:cNvCxnSpPr/>
          <p:nvPr/>
        </p:nvCxnSpPr>
        <p:spPr>
          <a:xfrm>
            <a:off x="8724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4" name="Google Shape;4834;p19"/>
          <p:cNvCxnSpPr/>
          <p:nvPr/>
        </p:nvCxnSpPr>
        <p:spPr>
          <a:xfrm>
            <a:off x="8724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5" name="Google Shape;4835;p19"/>
          <p:cNvCxnSpPr/>
          <p:nvPr/>
        </p:nvCxnSpPr>
        <p:spPr>
          <a:xfrm>
            <a:off x="8724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6" name="Google Shape;4836;p19"/>
          <p:cNvCxnSpPr/>
          <p:nvPr/>
        </p:nvCxnSpPr>
        <p:spPr>
          <a:xfrm>
            <a:off x="8724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7" name="Google Shape;4837;p19"/>
          <p:cNvCxnSpPr/>
          <p:nvPr/>
        </p:nvCxnSpPr>
        <p:spPr>
          <a:xfrm>
            <a:off x="8724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8" name="Google Shape;4838;p19"/>
          <p:cNvCxnSpPr/>
          <p:nvPr/>
        </p:nvCxnSpPr>
        <p:spPr>
          <a:xfrm>
            <a:off x="8724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9" name="Google Shape;4839;p19"/>
          <p:cNvCxnSpPr/>
          <p:nvPr/>
        </p:nvCxnSpPr>
        <p:spPr>
          <a:xfrm flipH="1">
            <a:off x="8039104" y="3242100"/>
            <a:ext cx="141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0" name="Google Shape;4840;p19"/>
          <p:cNvCxnSpPr/>
          <p:nvPr/>
        </p:nvCxnSpPr>
        <p:spPr>
          <a:xfrm flipH="1">
            <a:off x="8801104" y="3242100"/>
            <a:ext cx="65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1" name="Google Shape;4841;p19"/>
          <p:cNvCxnSpPr/>
          <p:nvPr/>
        </p:nvCxnSpPr>
        <p:spPr>
          <a:xfrm>
            <a:off x="9456004" y="3242100"/>
            <a:ext cx="7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2" name="Google Shape;4842;p19"/>
          <p:cNvCxnSpPr/>
          <p:nvPr/>
        </p:nvCxnSpPr>
        <p:spPr>
          <a:xfrm>
            <a:off x="9464600" y="3248900"/>
            <a:ext cx="830400" cy="173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3" name="Google Shape;4843;p19"/>
          <p:cNvCxnSpPr/>
          <p:nvPr/>
        </p:nvCxnSpPr>
        <p:spPr>
          <a:xfrm>
            <a:off x="9456004" y="3242100"/>
            <a:ext cx="160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4" name="Google Shape;4844;p19"/>
          <p:cNvCxnSpPr/>
          <p:nvPr/>
        </p:nvCxnSpPr>
        <p:spPr>
          <a:xfrm>
            <a:off x="9456004" y="3242100"/>
            <a:ext cx="236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5" name="Google Shape;4845;p19"/>
          <p:cNvCxnSpPr/>
          <p:nvPr/>
        </p:nvCxnSpPr>
        <p:spPr>
          <a:xfrm>
            <a:off x="9456004" y="3242100"/>
            <a:ext cx="30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6" name="Google Shape;4846;p19"/>
          <p:cNvCxnSpPr/>
          <p:nvPr/>
        </p:nvCxnSpPr>
        <p:spPr>
          <a:xfrm>
            <a:off x="9456004" y="3242100"/>
            <a:ext cx="38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7" name="Google Shape;4847;p19"/>
          <p:cNvCxnSpPr/>
          <p:nvPr/>
        </p:nvCxnSpPr>
        <p:spPr>
          <a:xfrm>
            <a:off x="9456004" y="3242100"/>
            <a:ext cx="460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8" name="Google Shape;4848;p19"/>
          <p:cNvCxnSpPr/>
          <p:nvPr/>
        </p:nvCxnSpPr>
        <p:spPr>
          <a:xfrm>
            <a:off x="9456004" y="3242100"/>
            <a:ext cx="533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49" name="Google Shape;4849;p19"/>
          <p:cNvCxnSpPr/>
          <p:nvPr/>
        </p:nvCxnSpPr>
        <p:spPr>
          <a:xfrm>
            <a:off x="9456004" y="3242100"/>
            <a:ext cx="609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0" name="Google Shape;4850;p19"/>
          <p:cNvCxnSpPr/>
          <p:nvPr/>
        </p:nvCxnSpPr>
        <p:spPr>
          <a:xfrm>
            <a:off x="9456004" y="3242100"/>
            <a:ext cx="681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1" name="Google Shape;4851;p19"/>
          <p:cNvCxnSpPr/>
          <p:nvPr/>
        </p:nvCxnSpPr>
        <p:spPr>
          <a:xfrm flipH="1">
            <a:off x="2019416" y="3242113"/>
            <a:ext cx="220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2" name="Google Shape;4852;p19"/>
          <p:cNvCxnSpPr/>
          <p:nvPr/>
        </p:nvCxnSpPr>
        <p:spPr>
          <a:xfrm flipH="1">
            <a:off x="2019399" y="3242113"/>
            <a:ext cx="295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3" name="Google Shape;4853;p19"/>
          <p:cNvCxnSpPr/>
          <p:nvPr/>
        </p:nvCxnSpPr>
        <p:spPr>
          <a:xfrm flipH="1">
            <a:off x="2019382" y="3242113"/>
            <a:ext cx="369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4" name="Google Shape;4854;p19"/>
          <p:cNvCxnSpPr/>
          <p:nvPr/>
        </p:nvCxnSpPr>
        <p:spPr>
          <a:xfrm flipH="1">
            <a:off x="2019365" y="3242113"/>
            <a:ext cx="444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5" name="Google Shape;4855;p19"/>
          <p:cNvCxnSpPr/>
          <p:nvPr/>
        </p:nvCxnSpPr>
        <p:spPr>
          <a:xfrm flipH="1">
            <a:off x="2019348" y="3242113"/>
            <a:ext cx="519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6" name="Google Shape;4856;p19"/>
          <p:cNvCxnSpPr/>
          <p:nvPr/>
        </p:nvCxnSpPr>
        <p:spPr>
          <a:xfrm flipH="1">
            <a:off x="2019338" y="3242100"/>
            <a:ext cx="594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7" name="Google Shape;4857;p19"/>
          <p:cNvCxnSpPr/>
          <p:nvPr/>
        </p:nvCxnSpPr>
        <p:spPr>
          <a:xfrm flipH="1">
            <a:off x="2019321" y="3242100"/>
            <a:ext cx="66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8" name="Google Shape;4858;p19"/>
          <p:cNvCxnSpPr/>
          <p:nvPr/>
        </p:nvCxnSpPr>
        <p:spPr>
          <a:xfrm flipH="1">
            <a:off x="2019304" y="3242100"/>
            <a:ext cx="74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59" name="Google Shape;4859;p19"/>
          <p:cNvCxnSpPr/>
          <p:nvPr/>
        </p:nvCxnSpPr>
        <p:spPr>
          <a:xfrm flipH="1">
            <a:off x="2781399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0" name="Google Shape;4860;p19"/>
          <p:cNvCxnSpPr/>
          <p:nvPr/>
        </p:nvCxnSpPr>
        <p:spPr>
          <a:xfrm flipH="1">
            <a:off x="2781382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1" name="Google Shape;4861;p19"/>
          <p:cNvCxnSpPr/>
          <p:nvPr/>
        </p:nvCxnSpPr>
        <p:spPr>
          <a:xfrm flipH="1">
            <a:off x="2781365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2" name="Google Shape;4862;p19"/>
          <p:cNvCxnSpPr/>
          <p:nvPr/>
        </p:nvCxnSpPr>
        <p:spPr>
          <a:xfrm flipH="1">
            <a:off x="2781348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3" name="Google Shape;4863;p19"/>
          <p:cNvCxnSpPr/>
          <p:nvPr/>
        </p:nvCxnSpPr>
        <p:spPr>
          <a:xfrm flipH="1">
            <a:off x="2781338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4" name="Google Shape;4864;p19"/>
          <p:cNvCxnSpPr/>
          <p:nvPr/>
        </p:nvCxnSpPr>
        <p:spPr>
          <a:xfrm flipH="1">
            <a:off x="2781321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5" name="Google Shape;4865;p19"/>
          <p:cNvCxnSpPr/>
          <p:nvPr/>
        </p:nvCxnSpPr>
        <p:spPr>
          <a:xfrm flipH="1">
            <a:off x="2781304" y="3242100"/>
            <a:ext cx="667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6" name="Google Shape;4866;p19"/>
          <p:cNvCxnSpPr/>
          <p:nvPr/>
        </p:nvCxnSpPr>
        <p:spPr>
          <a:xfrm flipH="1">
            <a:off x="3513382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7" name="Google Shape;4867;p19"/>
          <p:cNvCxnSpPr/>
          <p:nvPr/>
        </p:nvCxnSpPr>
        <p:spPr>
          <a:xfrm flipH="1">
            <a:off x="3513365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8" name="Google Shape;4868;p19"/>
          <p:cNvCxnSpPr/>
          <p:nvPr/>
        </p:nvCxnSpPr>
        <p:spPr>
          <a:xfrm flipH="1">
            <a:off x="3513348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69" name="Google Shape;4869;p19"/>
          <p:cNvCxnSpPr/>
          <p:nvPr/>
        </p:nvCxnSpPr>
        <p:spPr>
          <a:xfrm flipH="1">
            <a:off x="3513338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0" name="Google Shape;4870;p19"/>
          <p:cNvCxnSpPr/>
          <p:nvPr/>
        </p:nvCxnSpPr>
        <p:spPr>
          <a:xfrm flipH="1">
            <a:off x="3513321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1" name="Google Shape;4871;p19"/>
          <p:cNvCxnSpPr/>
          <p:nvPr/>
        </p:nvCxnSpPr>
        <p:spPr>
          <a:xfrm flipH="1">
            <a:off x="3513304" y="3242100"/>
            <a:ext cx="594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2" name="Google Shape;4872;p19"/>
          <p:cNvCxnSpPr/>
          <p:nvPr/>
        </p:nvCxnSpPr>
        <p:spPr>
          <a:xfrm flipH="1">
            <a:off x="4275365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3" name="Google Shape;4873;p19"/>
          <p:cNvCxnSpPr/>
          <p:nvPr/>
        </p:nvCxnSpPr>
        <p:spPr>
          <a:xfrm flipH="1">
            <a:off x="4275348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4" name="Google Shape;4874;p19"/>
          <p:cNvCxnSpPr/>
          <p:nvPr/>
        </p:nvCxnSpPr>
        <p:spPr>
          <a:xfrm flipH="1">
            <a:off x="4275338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5" name="Google Shape;4875;p19"/>
          <p:cNvCxnSpPr/>
          <p:nvPr/>
        </p:nvCxnSpPr>
        <p:spPr>
          <a:xfrm flipH="1">
            <a:off x="4275321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6" name="Google Shape;4876;p19"/>
          <p:cNvCxnSpPr/>
          <p:nvPr/>
        </p:nvCxnSpPr>
        <p:spPr>
          <a:xfrm flipH="1">
            <a:off x="4275304" y="3242100"/>
            <a:ext cx="5180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7" name="Google Shape;4877;p19"/>
          <p:cNvCxnSpPr/>
          <p:nvPr/>
        </p:nvCxnSpPr>
        <p:spPr>
          <a:xfrm flipH="1">
            <a:off x="5037348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8" name="Google Shape;4878;p19"/>
          <p:cNvCxnSpPr/>
          <p:nvPr/>
        </p:nvCxnSpPr>
        <p:spPr>
          <a:xfrm flipH="1">
            <a:off x="5037338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9" name="Google Shape;4879;p19"/>
          <p:cNvCxnSpPr/>
          <p:nvPr/>
        </p:nvCxnSpPr>
        <p:spPr>
          <a:xfrm flipH="1">
            <a:off x="5037321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0" name="Google Shape;4880;p19"/>
          <p:cNvCxnSpPr/>
          <p:nvPr/>
        </p:nvCxnSpPr>
        <p:spPr>
          <a:xfrm flipH="1">
            <a:off x="5037304" y="3242100"/>
            <a:ext cx="441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1" name="Google Shape;4881;p19"/>
          <p:cNvCxnSpPr/>
          <p:nvPr/>
        </p:nvCxnSpPr>
        <p:spPr>
          <a:xfrm flipH="1">
            <a:off x="5799338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2" name="Google Shape;4882;p19"/>
          <p:cNvCxnSpPr/>
          <p:nvPr/>
        </p:nvCxnSpPr>
        <p:spPr>
          <a:xfrm flipH="1">
            <a:off x="5799321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3" name="Google Shape;4883;p19"/>
          <p:cNvCxnSpPr/>
          <p:nvPr/>
        </p:nvCxnSpPr>
        <p:spPr>
          <a:xfrm flipH="1">
            <a:off x="5799304" y="3242100"/>
            <a:ext cx="365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4" name="Google Shape;4884;p19"/>
          <p:cNvCxnSpPr/>
          <p:nvPr/>
        </p:nvCxnSpPr>
        <p:spPr>
          <a:xfrm flipH="1">
            <a:off x="6515121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5" name="Google Shape;4885;p19"/>
          <p:cNvCxnSpPr/>
          <p:nvPr/>
        </p:nvCxnSpPr>
        <p:spPr>
          <a:xfrm flipH="1">
            <a:off x="6515104" y="3242100"/>
            <a:ext cx="29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6" name="Google Shape;4886;p19"/>
          <p:cNvCxnSpPr/>
          <p:nvPr/>
        </p:nvCxnSpPr>
        <p:spPr>
          <a:xfrm flipH="1">
            <a:off x="7277104" y="3242100"/>
            <a:ext cx="21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7" name="Google Shape;4887;p19"/>
          <p:cNvCxnSpPr>
            <a:stCxn id="4655" idx="1"/>
            <a:endCxn id="4702" idx="0"/>
          </p:cNvCxnSpPr>
          <p:nvPr/>
        </p:nvCxnSpPr>
        <p:spPr>
          <a:xfrm flipH="1">
            <a:off x="2019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8" name="Google Shape;4888;p19"/>
          <p:cNvCxnSpPr>
            <a:stCxn id="4655" idx="1"/>
            <a:endCxn id="4703" idx="0"/>
          </p:cNvCxnSpPr>
          <p:nvPr/>
        </p:nvCxnSpPr>
        <p:spPr>
          <a:xfrm flipH="1">
            <a:off x="2781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9" name="Google Shape;4889;p19"/>
          <p:cNvCxnSpPr>
            <a:stCxn id="4655" idx="1"/>
            <a:endCxn id="4651" idx="0"/>
          </p:cNvCxnSpPr>
          <p:nvPr/>
        </p:nvCxnSpPr>
        <p:spPr>
          <a:xfrm flipH="1">
            <a:off x="3513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0" name="Google Shape;4890;p19"/>
          <p:cNvCxnSpPr>
            <a:stCxn id="4655" idx="1"/>
            <a:endCxn id="4687" idx="0"/>
          </p:cNvCxnSpPr>
          <p:nvPr/>
        </p:nvCxnSpPr>
        <p:spPr>
          <a:xfrm>
            <a:off x="3849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1" name="Google Shape;4891;p19"/>
          <p:cNvCxnSpPr>
            <a:stCxn id="4655" idx="1"/>
            <a:endCxn id="4688" idx="0"/>
          </p:cNvCxnSpPr>
          <p:nvPr/>
        </p:nvCxnSpPr>
        <p:spPr>
          <a:xfrm>
            <a:off x="3849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2" name="Google Shape;4892;p19"/>
          <p:cNvCxnSpPr>
            <a:stCxn id="4655" idx="1"/>
            <a:endCxn id="4689" idx="0"/>
          </p:cNvCxnSpPr>
          <p:nvPr/>
        </p:nvCxnSpPr>
        <p:spPr>
          <a:xfrm>
            <a:off x="3849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3" name="Google Shape;4893;p19"/>
          <p:cNvCxnSpPr>
            <a:stCxn id="4655" idx="1"/>
            <a:endCxn id="4690" idx="0"/>
          </p:cNvCxnSpPr>
          <p:nvPr/>
        </p:nvCxnSpPr>
        <p:spPr>
          <a:xfrm>
            <a:off x="3849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4" name="Google Shape;4894;p19"/>
          <p:cNvCxnSpPr>
            <a:stCxn id="4655" idx="1"/>
            <a:endCxn id="4691" idx="0"/>
          </p:cNvCxnSpPr>
          <p:nvPr/>
        </p:nvCxnSpPr>
        <p:spPr>
          <a:xfrm>
            <a:off x="3849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5" name="Google Shape;4895;p19"/>
          <p:cNvCxnSpPr>
            <a:stCxn id="4655" idx="1"/>
            <a:endCxn id="4692" idx="0"/>
          </p:cNvCxnSpPr>
          <p:nvPr/>
        </p:nvCxnSpPr>
        <p:spPr>
          <a:xfrm>
            <a:off x="3849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6" name="Google Shape;4896;p19"/>
          <p:cNvCxnSpPr>
            <a:stCxn id="4655" idx="1"/>
            <a:endCxn id="4693" idx="7"/>
          </p:cNvCxnSpPr>
          <p:nvPr/>
        </p:nvCxnSpPr>
        <p:spPr>
          <a:xfrm>
            <a:off x="384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7" name="Google Shape;4897;p19"/>
          <p:cNvCxnSpPr>
            <a:stCxn id="4655" idx="1"/>
            <a:endCxn id="4694" idx="0"/>
          </p:cNvCxnSpPr>
          <p:nvPr/>
        </p:nvCxnSpPr>
        <p:spPr>
          <a:xfrm>
            <a:off x="3849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8" name="Google Shape;4898;p19"/>
          <p:cNvCxnSpPr>
            <a:stCxn id="4655" idx="1"/>
            <a:endCxn id="4695" idx="0"/>
          </p:cNvCxnSpPr>
          <p:nvPr/>
        </p:nvCxnSpPr>
        <p:spPr>
          <a:xfrm>
            <a:off x="3849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99" name="Google Shape;4899;p19"/>
          <p:cNvCxnSpPr>
            <a:stCxn id="4655" idx="1"/>
            <a:endCxn id="4696" idx="0"/>
          </p:cNvCxnSpPr>
          <p:nvPr/>
        </p:nvCxnSpPr>
        <p:spPr>
          <a:xfrm>
            <a:off x="3849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0" name="Google Shape;4900;p19"/>
          <p:cNvCxnSpPr>
            <a:stCxn id="4655" idx="1"/>
            <a:endCxn id="4697" idx="0"/>
          </p:cNvCxnSpPr>
          <p:nvPr/>
        </p:nvCxnSpPr>
        <p:spPr>
          <a:xfrm>
            <a:off x="3849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1" name="Google Shape;4901;p19"/>
          <p:cNvCxnSpPr>
            <a:stCxn id="4655" idx="1"/>
            <a:endCxn id="4698" idx="0"/>
          </p:cNvCxnSpPr>
          <p:nvPr/>
        </p:nvCxnSpPr>
        <p:spPr>
          <a:xfrm>
            <a:off x="3849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2" name="Google Shape;4902;p19"/>
          <p:cNvCxnSpPr>
            <a:stCxn id="4655" idx="1"/>
            <a:endCxn id="4699" idx="0"/>
          </p:cNvCxnSpPr>
          <p:nvPr/>
        </p:nvCxnSpPr>
        <p:spPr>
          <a:xfrm>
            <a:off x="3849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3" name="Google Shape;4903;p19"/>
          <p:cNvCxnSpPr>
            <a:stCxn id="4655" idx="1"/>
            <a:endCxn id="4700" idx="0"/>
          </p:cNvCxnSpPr>
          <p:nvPr/>
        </p:nvCxnSpPr>
        <p:spPr>
          <a:xfrm>
            <a:off x="3849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4" name="Google Shape;4904;p19"/>
          <p:cNvCxnSpPr>
            <a:stCxn id="4655" idx="1"/>
            <a:endCxn id="4701" idx="0"/>
          </p:cNvCxnSpPr>
          <p:nvPr/>
        </p:nvCxnSpPr>
        <p:spPr>
          <a:xfrm>
            <a:off x="3849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5" name="Google Shape;4905;p19"/>
          <p:cNvCxnSpPr>
            <a:stCxn id="4655" idx="1"/>
            <a:endCxn id="4704" idx="0"/>
          </p:cNvCxnSpPr>
          <p:nvPr/>
        </p:nvCxnSpPr>
        <p:spPr>
          <a:xfrm>
            <a:off x="3849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6" name="Google Shape;4906;p19"/>
          <p:cNvCxnSpPr>
            <a:stCxn id="4655" idx="1"/>
            <a:endCxn id="4705" idx="0"/>
          </p:cNvCxnSpPr>
          <p:nvPr/>
        </p:nvCxnSpPr>
        <p:spPr>
          <a:xfrm>
            <a:off x="38491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7" name="Google Shape;4907;p19"/>
          <p:cNvCxnSpPr/>
          <p:nvPr/>
        </p:nvCxnSpPr>
        <p:spPr>
          <a:xfrm flipH="1">
            <a:off x="2781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8" name="Google Shape;4908;p19"/>
          <p:cNvCxnSpPr/>
          <p:nvPr/>
        </p:nvCxnSpPr>
        <p:spPr>
          <a:xfrm flipH="1">
            <a:off x="3543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09" name="Google Shape;4909;p19"/>
          <p:cNvCxnSpPr/>
          <p:nvPr/>
        </p:nvCxnSpPr>
        <p:spPr>
          <a:xfrm flipH="1">
            <a:off x="4275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0" name="Google Shape;4910;p19"/>
          <p:cNvCxnSpPr/>
          <p:nvPr/>
        </p:nvCxnSpPr>
        <p:spPr>
          <a:xfrm>
            <a:off x="4611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1" name="Google Shape;4911;p19"/>
          <p:cNvCxnSpPr/>
          <p:nvPr/>
        </p:nvCxnSpPr>
        <p:spPr>
          <a:xfrm>
            <a:off x="4611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2" name="Google Shape;4912;p19"/>
          <p:cNvCxnSpPr/>
          <p:nvPr/>
        </p:nvCxnSpPr>
        <p:spPr>
          <a:xfrm>
            <a:off x="4611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3" name="Google Shape;4913;p19"/>
          <p:cNvCxnSpPr/>
          <p:nvPr/>
        </p:nvCxnSpPr>
        <p:spPr>
          <a:xfrm>
            <a:off x="4611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4" name="Google Shape;4914;p19"/>
          <p:cNvCxnSpPr/>
          <p:nvPr/>
        </p:nvCxnSpPr>
        <p:spPr>
          <a:xfrm>
            <a:off x="4611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5" name="Google Shape;4915;p19"/>
          <p:cNvCxnSpPr/>
          <p:nvPr/>
        </p:nvCxnSpPr>
        <p:spPr>
          <a:xfrm>
            <a:off x="4611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6" name="Google Shape;4916;p19"/>
          <p:cNvCxnSpPr/>
          <p:nvPr/>
        </p:nvCxnSpPr>
        <p:spPr>
          <a:xfrm>
            <a:off x="461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7" name="Google Shape;4917;p19"/>
          <p:cNvCxnSpPr/>
          <p:nvPr/>
        </p:nvCxnSpPr>
        <p:spPr>
          <a:xfrm>
            <a:off x="4611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8" name="Google Shape;4918;p19"/>
          <p:cNvCxnSpPr/>
          <p:nvPr/>
        </p:nvCxnSpPr>
        <p:spPr>
          <a:xfrm>
            <a:off x="4611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9" name="Google Shape;4919;p19"/>
          <p:cNvCxnSpPr/>
          <p:nvPr/>
        </p:nvCxnSpPr>
        <p:spPr>
          <a:xfrm>
            <a:off x="4611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0" name="Google Shape;4920;p19"/>
          <p:cNvCxnSpPr/>
          <p:nvPr/>
        </p:nvCxnSpPr>
        <p:spPr>
          <a:xfrm>
            <a:off x="4611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1" name="Google Shape;4921;p19"/>
          <p:cNvCxnSpPr/>
          <p:nvPr/>
        </p:nvCxnSpPr>
        <p:spPr>
          <a:xfrm>
            <a:off x="4611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2" name="Google Shape;4922;p19"/>
          <p:cNvCxnSpPr/>
          <p:nvPr/>
        </p:nvCxnSpPr>
        <p:spPr>
          <a:xfrm>
            <a:off x="4611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3" name="Google Shape;4923;p19"/>
          <p:cNvCxnSpPr/>
          <p:nvPr/>
        </p:nvCxnSpPr>
        <p:spPr>
          <a:xfrm>
            <a:off x="4611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4" name="Google Shape;4924;p19"/>
          <p:cNvCxnSpPr/>
          <p:nvPr/>
        </p:nvCxnSpPr>
        <p:spPr>
          <a:xfrm>
            <a:off x="4611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5" name="Google Shape;4925;p19"/>
          <p:cNvCxnSpPr/>
          <p:nvPr/>
        </p:nvCxnSpPr>
        <p:spPr>
          <a:xfrm>
            <a:off x="4611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6" name="Google Shape;4926;p19"/>
          <p:cNvCxnSpPr/>
          <p:nvPr/>
        </p:nvCxnSpPr>
        <p:spPr>
          <a:xfrm flipH="1">
            <a:off x="3543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7" name="Google Shape;4927;p19"/>
          <p:cNvCxnSpPr/>
          <p:nvPr/>
        </p:nvCxnSpPr>
        <p:spPr>
          <a:xfrm flipH="1">
            <a:off x="4305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8" name="Google Shape;4928;p19"/>
          <p:cNvCxnSpPr/>
          <p:nvPr/>
        </p:nvCxnSpPr>
        <p:spPr>
          <a:xfrm flipH="1">
            <a:off x="5037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9" name="Google Shape;4929;p19"/>
          <p:cNvCxnSpPr/>
          <p:nvPr/>
        </p:nvCxnSpPr>
        <p:spPr>
          <a:xfrm>
            <a:off x="5373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0" name="Google Shape;4930;p19"/>
          <p:cNvCxnSpPr/>
          <p:nvPr/>
        </p:nvCxnSpPr>
        <p:spPr>
          <a:xfrm>
            <a:off x="5373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1" name="Google Shape;4931;p19"/>
          <p:cNvCxnSpPr/>
          <p:nvPr/>
        </p:nvCxnSpPr>
        <p:spPr>
          <a:xfrm>
            <a:off x="5373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2" name="Google Shape;4932;p19"/>
          <p:cNvCxnSpPr/>
          <p:nvPr/>
        </p:nvCxnSpPr>
        <p:spPr>
          <a:xfrm>
            <a:off x="5373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3" name="Google Shape;4933;p19"/>
          <p:cNvCxnSpPr/>
          <p:nvPr/>
        </p:nvCxnSpPr>
        <p:spPr>
          <a:xfrm>
            <a:off x="5373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4" name="Google Shape;4934;p19"/>
          <p:cNvCxnSpPr/>
          <p:nvPr/>
        </p:nvCxnSpPr>
        <p:spPr>
          <a:xfrm>
            <a:off x="5373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5" name="Google Shape;4935;p19"/>
          <p:cNvCxnSpPr/>
          <p:nvPr/>
        </p:nvCxnSpPr>
        <p:spPr>
          <a:xfrm>
            <a:off x="537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6" name="Google Shape;4936;p19"/>
          <p:cNvCxnSpPr/>
          <p:nvPr/>
        </p:nvCxnSpPr>
        <p:spPr>
          <a:xfrm>
            <a:off x="5373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7" name="Google Shape;4937;p19"/>
          <p:cNvCxnSpPr/>
          <p:nvPr/>
        </p:nvCxnSpPr>
        <p:spPr>
          <a:xfrm>
            <a:off x="5373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8" name="Google Shape;4938;p19"/>
          <p:cNvCxnSpPr/>
          <p:nvPr/>
        </p:nvCxnSpPr>
        <p:spPr>
          <a:xfrm>
            <a:off x="5373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39" name="Google Shape;4939;p19"/>
          <p:cNvCxnSpPr/>
          <p:nvPr/>
        </p:nvCxnSpPr>
        <p:spPr>
          <a:xfrm>
            <a:off x="5373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0" name="Google Shape;4940;p19"/>
          <p:cNvCxnSpPr/>
          <p:nvPr/>
        </p:nvCxnSpPr>
        <p:spPr>
          <a:xfrm>
            <a:off x="5373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1" name="Google Shape;4941;p19"/>
          <p:cNvCxnSpPr/>
          <p:nvPr/>
        </p:nvCxnSpPr>
        <p:spPr>
          <a:xfrm>
            <a:off x="5373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2" name="Google Shape;4942;p19"/>
          <p:cNvCxnSpPr/>
          <p:nvPr/>
        </p:nvCxnSpPr>
        <p:spPr>
          <a:xfrm>
            <a:off x="5373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3" name="Google Shape;4943;p19"/>
          <p:cNvCxnSpPr/>
          <p:nvPr/>
        </p:nvCxnSpPr>
        <p:spPr>
          <a:xfrm>
            <a:off x="5373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4" name="Google Shape;4944;p19"/>
          <p:cNvCxnSpPr/>
          <p:nvPr/>
        </p:nvCxnSpPr>
        <p:spPr>
          <a:xfrm flipH="1">
            <a:off x="4305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5" name="Google Shape;4945;p19"/>
          <p:cNvCxnSpPr/>
          <p:nvPr/>
        </p:nvCxnSpPr>
        <p:spPr>
          <a:xfrm flipH="1">
            <a:off x="5067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6" name="Google Shape;4946;p19"/>
          <p:cNvCxnSpPr/>
          <p:nvPr/>
        </p:nvCxnSpPr>
        <p:spPr>
          <a:xfrm flipH="1">
            <a:off x="5799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7" name="Google Shape;4947;p19"/>
          <p:cNvCxnSpPr/>
          <p:nvPr/>
        </p:nvCxnSpPr>
        <p:spPr>
          <a:xfrm>
            <a:off x="6135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8" name="Google Shape;4948;p19"/>
          <p:cNvCxnSpPr/>
          <p:nvPr/>
        </p:nvCxnSpPr>
        <p:spPr>
          <a:xfrm>
            <a:off x="6135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49" name="Google Shape;4949;p19"/>
          <p:cNvCxnSpPr/>
          <p:nvPr/>
        </p:nvCxnSpPr>
        <p:spPr>
          <a:xfrm>
            <a:off x="6135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0" name="Google Shape;4950;p19"/>
          <p:cNvCxnSpPr/>
          <p:nvPr/>
        </p:nvCxnSpPr>
        <p:spPr>
          <a:xfrm>
            <a:off x="6135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1" name="Google Shape;4951;p19"/>
          <p:cNvCxnSpPr/>
          <p:nvPr/>
        </p:nvCxnSpPr>
        <p:spPr>
          <a:xfrm>
            <a:off x="6135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2" name="Google Shape;4952;p19"/>
          <p:cNvCxnSpPr/>
          <p:nvPr/>
        </p:nvCxnSpPr>
        <p:spPr>
          <a:xfrm>
            <a:off x="6135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3" name="Google Shape;4953;p19"/>
          <p:cNvCxnSpPr/>
          <p:nvPr/>
        </p:nvCxnSpPr>
        <p:spPr>
          <a:xfrm>
            <a:off x="6135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4" name="Google Shape;4954;p19"/>
          <p:cNvCxnSpPr/>
          <p:nvPr/>
        </p:nvCxnSpPr>
        <p:spPr>
          <a:xfrm>
            <a:off x="6135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5" name="Google Shape;4955;p19"/>
          <p:cNvCxnSpPr/>
          <p:nvPr/>
        </p:nvCxnSpPr>
        <p:spPr>
          <a:xfrm>
            <a:off x="6135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6" name="Google Shape;4956;p19"/>
          <p:cNvCxnSpPr/>
          <p:nvPr/>
        </p:nvCxnSpPr>
        <p:spPr>
          <a:xfrm>
            <a:off x="6135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7" name="Google Shape;4957;p19"/>
          <p:cNvCxnSpPr/>
          <p:nvPr/>
        </p:nvCxnSpPr>
        <p:spPr>
          <a:xfrm>
            <a:off x="6135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8" name="Google Shape;4958;p19"/>
          <p:cNvCxnSpPr/>
          <p:nvPr/>
        </p:nvCxnSpPr>
        <p:spPr>
          <a:xfrm>
            <a:off x="6135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59" name="Google Shape;4959;p19"/>
          <p:cNvCxnSpPr/>
          <p:nvPr/>
        </p:nvCxnSpPr>
        <p:spPr>
          <a:xfrm>
            <a:off x="6135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0" name="Google Shape;4960;p19"/>
          <p:cNvCxnSpPr/>
          <p:nvPr/>
        </p:nvCxnSpPr>
        <p:spPr>
          <a:xfrm>
            <a:off x="6135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1" name="Google Shape;4961;p19"/>
          <p:cNvCxnSpPr>
            <a:endCxn id="4688" idx="0"/>
          </p:cNvCxnSpPr>
          <p:nvPr/>
        </p:nvCxnSpPr>
        <p:spPr>
          <a:xfrm flipH="1">
            <a:off x="503730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2" name="Google Shape;4962;p19"/>
          <p:cNvCxnSpPr/>
          <p:nvPr/>
        </p:nvCxnSpPr>
        <p:spPr>
          <a:xfrm flipH="1">
            <a:off x="5753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3" name="Google Shape;4963;p19"/>
          <p:cNvCxnSpPr/>
          <p:nvPr/>
        </p:nvCxnSpPr>
        <p:spPr>
          <a:xfrm flipH="1">
            <a:off x="6485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4" name="Google Shape;4964;p19"/>
          <p:cNvCxnSpPr/>
          <p:nvPr/>
        </p:nvCxnSpPr>
        <p:spPr>
          <a:xfrm>
            <a:off x="6820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5" name="Google Shape;4965;p19"/>
          <p:cNvCxnSpPr/>
          <p:nvPr/>
        </p:nvCxnSpPr>
        <p:spPr>
          <a:xfrm>
            <a:off x="6820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6" name="Google Shape;4966;p19"/>
          <p:cNvCxnSpPr/>
          <p:nvPr/>
        </p:nvCxnSpPr>
        <p:spPr>
          <a:xfrm>
            <a:off x="6820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7" name="Google Shape;4967;p19"/>
          <p:cNvCxnSpPr/>
          <p:nvPr/>
        </p:nvCxnSpPr>
        <p:spPr>
          <a:xfrm>
            <a:off x="6820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8" name="Google Shape;4968;p19"/>
          <p:cNvCxnSpPr/>
          <p:nvPr/>
        </p:nvCxnSpPr>
        <p:spPr>
          <a:xfrm>
            <a:off x="6820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9" name="Google Shape;4969;p19"/>
          <p:cNvCxnSpPr/>
          <p:nvPr/>
        </p:nvCxnSpPr>
        <p:spPr>
          <a:xfrm>
            <a:off x="6820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0" name="Google Shape;4970;p19"/>
          <p:cNvCxnSpPr/>
          <p:nvPr/>
        </p:nvCxnSpPr>
        <p:spPr>
          <a:xfrm>
            <a:off x="682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1" name="Google Shape;4971;p19"/>
          <p:cNvCxnSpPr/>
          <p:nvPr/>
        </p:nvCxnSpPr>
        <p:spPr>
          <a:xfrm>
            <a:off x="6820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2" name="Google Shape;4972;p19"/>
          <p:cNvCxnSpPr/>
          <p:nvPr/>
        </p:nvCxnSpPr>
        <p:spPr>
          <a:xfrm>
            <a:off x="6820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3" name="Google Shape;4973;p19"/>
          <p:cNvCxnSpPr/>
          <p:nvPr/>
        </p:nvCxnSpPr>
        <p:spPr>
          <a:xfrm>
            <a:off x="6820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4" name="Google Shape;4974;p19"/>
          <p:cNvCxnSpPr/>
          <p:nvPr/>
        </p:nvCxnSpPr>
        <p:spPr>
          <a:xfrm>
            <a:off x="6820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5" name="Google Shape;4975;p19"/>
          <p:cNvCxnSpPr/>
          <p:nvPr/>
        </p:nvCxnSpPr>
        <p:spPr>
          <a:xfrm>
            <a:off x="6820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6" name="Google Shape;4976;p19"/>
          <p:cNvCxnSpPr/>
          <p:nvPr/>
        </p:nvCxnSpPr>
        <p:spPr>
          <a:xfrm>
            <a:off x="68209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7" name="Google Shape;4977;p19"/>
          <p:cNvCxnSpPr/>
          <p:nvPr/>
        </p:nvCxnSpPr>
        <p:spPr>
          <a:xfrm flipH="1">
            <a:off x="5753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8" name="Google Shape;4978;p19"/>
          <p:cNvCxnSpPr/>
          <p:nvPr/>
        </p:nvCxnSpPr>
        <p:spPr>
          <a:xfrm flipH="1">
            <a:off x="6515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79" name="Google Shape;4979;p19"/>
          <p:cNvCxnSpPr/>
          <p:nvPr/>
        </p:nvCxnSpPr>
        <p:spPr>
          <a:xfrm flipH="1">
            <a:off x="7247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0" name="Google Shape;4980;p19"/>
          <p:cNvCxnSpPr/>
          <p:nvPr/>
        </p:nvCxnSpPr>
        <p:spPr>
          <a:xfrm>
            <a:off x="7582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1" name="Google Shape;4981;p19"/>
          <p:cNvCxnSpPr/>
          <p:nvPr/>
        </p:nvCxnSpPr>
        <p:spPr>
          <a:xfrm>
            <a:off x="7582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2" name="Google Shape;4982;p19"/>
          <p:cNvCxnSpPr/>
          <p:nvPr/>
        </p:nvCxnSpPr>
        <p:spPr>
          <a:xfrm>
            <a:off x="7582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3" name="Google Shape;4983;p19"/>
          <p:cNvCxnSpPr/>
          <p:nvPr/>
        </p:nvCxnSpPr>
        <p:spPr>
          <a:xfrm>
            <a:off x="7582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4" name="Google Shape;4984;p19"/>
          <p:cNvCxnSpPr/>
          <p:nvPr/>
        </p:nvCxnSpPr>
        <p:spPr>
          <a:xfrm>
            <a:off x="7582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5" name="Google Shape;4985;p19"/>
          <p:cNvCxnSpPr/>
          <p:nvPr/>
        </p:nvCxnSpPr>
        <p:spPr>
          <a:xfrm>
            <a:off x="7582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6" name="Google Shape;4986;p19"/>
          <p:cNvCxnSpPr/>
          <p:nvPr/>
        </p:nvCxnSpPr>
        <p:spPr>
          <a:xfrm>
            <a:off x="758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7" name="Google Shape;4987;p19"/>
          <p:cNvCxnSpPr/>
          <p:nvPr/>
        </p:nvCxnSpPr>
        <p:spPr>
          <a:xfrm>
            <a:off x="7582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8" name="Google Shape;4988;p19"/>
          <p:cNvCxnSpPr/>
          <p:nvPr/>
        </p:nvCxnSpPr>
        <p:spPr>
          <a:xfrm>
            <a:off x="7582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89" name="Google Shape;4989;p19"/>
          <p:cNvCxnSpPr/>
          <p:nvPr/>
        </p:nvCxnSpPr>
        <p:spPr>
          <a:xfrm>
            <a:off x="7582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0" name="Google Shape;4990;p19"/>
          <p:cNvCxnSpPr/>
          <p:nvPr/>
        </p:nvCxnSpPr>
        <p:spPr>
          <a:xfrm>
            <a:off x="7582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1" name="Google Shape;4991;p19"/>
          <p:cNvCxnSpPr/>
          <p:nvPr/>
        </p:nvCxnSpPr>
        <p:spPr>
          <a:xfrm>
            <a:off x="7582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2" name="Google Shape;4992;p19"/>
          <p:cNvCxnSpPr/>
          <p:nvPr/>
        </p:nvCxnSpPr>
        <p:spPr>
          <a:xfrm flipH="1">
            <a:off x="6515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3" name="Google Shape;4993;p19"/>
          <p:cNvCxnSpPr/>
          <p:nvPr/>
        </p:nvCxnSpPr>
        <p:spPr>
          <a:xfrm flipH="1">
            <a:off x="7277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4" name="Google Shape;4994;p19"/>
          <p:cNvCxnSpPr/>
          <p:nvPr/>
        </p:nvCxnSpPr>
        <p:spPr>
          <a:xfrm flipH="1">
            <a:off x="8009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5" name="Google Shape;4995;p19"/>
          <p:cNvCxnSpPr/>
          <p:nvPr/>
        </p:nvCxnSpPr>
        <p:spPr>
          <a:xfrm>
            <a:off x="8344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6" name="Google Shape;4996;p19"/>
          <p:cNvCxnSpPr/>
          <p:nvPr/>
        </p:nvCxnSpPr>
        <p:spPr>
          <a:xfrm>
            <a:off x="8344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7" name="Google Shape;4997;p19"/>
          <p:cNvCxnSpPr/>
          <p:nvPr/>
        </p:nvCxnSpPr>
        <p:spPr>
          <a:xfrm>
            <a:off x="8344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8" name="Google Shape;4998;p19"/>
          <p:cNvCxnSpPr/>
          <p:nvPr/>
        </p:nvCxnSpPr>
        <p:spPr>
          <a:xfrm>
            <a:off x="8344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99" name="Google Shape;4999;p19"/>
          <p:cNvCxnSpPr/>
          <p:nvPr/>
        </p:nvCxnSpPr>
        <p:spPr>
          <a:xfrm>
            <a:off x="8344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0" name="Google Shape;5000;p19"/>
          <p:cNvCxnSpPr/>
          <p:nvPr/>
        </p:nvCxnSpPr>
        <p:spPr>
          <a:xfrm>
            <a:off x="8344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1" name="Google Shape;5001;p19"/>
          <p:cNvCxnSpPr/>
          <p:nvPr/>
        </p:nvCxnSpPr>
        <p:spPr>
          <a:xfrm>
            <a:off x="834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2" name="Google Shape;5002;p19"/>
          <p:cNvCxnSpPr/>
          <p:nvPr/>
        </p:nvCxnSpPr>
        <p:spPr>
          <a:xfrm>
            <a:off x="8344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3" name="Google Shape;5003;p19"/>
          <p:cNvCxnSpPr/>
          <p:nvPr/>
        </p:nvCxnSpPr>
        <p:spPr>
          <a:xfrm>
            <a:off x="8344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4" name="Google Shape;5004;p19"/>
          <p:cNvCxnSpPr/>
          <p:nvPr/>
        </p:nvCxnSpPr>
        <p:spPr>
          <a:xfrm>
            <a:off x="8344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5" name="Google Shape;5005;p19"/>
          <p:cNvCxnSpPr/>
          <p:nvPr/>
        </p:nvCxnSpPr>
        <p:spPr>
          <a:xfrm>
            <a:off x="8344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6" name="Google Shape;5006;p19"/>
          <p:cNvCxnSpPr/>
          <p:nvPr/>
        </p:nvCxnSpPr>
        <p:spPr>
          <a:xfrm flipH="1">
            <a:off x="7277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7" name="Google Shape;5007;p19"/>
          <p:cNvCxnSpPr/>
          <p:nvPr/>
        </p:nvCxnSpPr>
        <p:spPr>
          <a:xfrm flipH="1">
            <a:off x="8039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8" name="Google Shape;5008;p19"/>
          <p:cNvCxnSpPr/>
          <p:nvPr/>
        </p:nvCxnSpPr>
        <p:spPr>
          <a:xfrm flipH="1">
            <a:off x="8771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9" name="Google Shape;5009;p19"/>
          <p:cNvCxnSpPr/>
          <p:nvPr/>
        </p:nvCxnSpPr>
        <p:spPr>
          <a:xfrm>
            <a:off x="9106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0" name="Google Shape;5010;p19"/>
          <p:cNvCxnSpPr/>
          <p:nvPr/>
        </p:nvCxnSpPr>
        <p:spPr>
          <a:xfrm>
            <a:off x="9106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1" name="Google Shape;5011;p19"/>
          <p:cNvCxnSpPr/>
          <p:nvPr/>
        </p:nvCxnSpPr>
        <p:spPr>
          <a:xfrm>
            <a:off x="9106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2" name="Google Shape;5012;p19"/>
          <p:cNvCxnSpPr/>
          <p:nvPr/>
        </p:nvCxnSpPr>
        <p:spPr>
          <a:xfrm>
            <a:off x="9106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3" name="Google Shape;5013;p19"/>
          <p:cNvCxnSpPr/>
          <p:nvPr/>
        </p:nvCxnSpPr>
        <p:spPr>
          <a:xfrm>
            <a:off x="9106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4" name="Google Shape;5014;p19"/>
          <p:cNvCxnSpPr/>
          <p:nvPr/>
        </p:nvCxnSpPr>
        <p:spPr>
          <a:xfrm>
            <a:off x="9106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5" name="Google Shape;5015;p19"/>
          <p:cNvCxnSpPr/>
          <p:nvPr/>
        </p:nvCxnSpPr>
        <p:spPr>
          <a:xfrm>
            <a:off x="9106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6" name="Google Shape;5016;p19"/>
          <p:cNvCxnSpPr/>
          <p:nvPr/>
        </p:nvCxnSpPr>
        <p:spPr>
          <a:xfrm>
            <a:off x="9106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7" name="Google Shape;5017;p19"/>
          <p:cNvCxnSpPr/>
          <p:nvPr/>
        </p:nvCxnSpPr>
        <p:spPr>
          <a:xfrm>
            <a:off x="9106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8" name="Google Shape;5018;p19"/>
          <p:cNvCxnSpPr/>
          <p:nvPr/>
        </p:nvCxnSpPr>
        <p:spPr>
          <a:xfrm>
            <a:off x="9106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" name="Google Shape;5019;p19"/>
          <p:cNvCxnSpPr>
            <a:stCxn id="4657" idx="1"/>
            <a:endCxn id="4702" idx="0"/>
          </p:cNvCxnSpPr>
          <p:nvPr/>
        </p:nvCxnSpPr>
        <p:spPr>
          <a:xfrm flipH="1">
            <a:off x="2019408" y="3242113"/>
            <a:ext cx="257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0" name="Google Shape;5020;p19"/>
          <p:cNvCxnSpPr>
            <a:stCxn id="4659" idx="1"/>
            <a:endCxn id="4702" idx="0"/>
          </p:cNvCxnSpPr>
          <p:nvPr/>
        </p:nvCxnSpPr>
        <p:spPr>
          <a:xfrm flipH="1">
            <a:off x="2019391" y="3242113"/>
            <a:ext cx="332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1" name="Google Shape;5021;p19"/>
          <p:cNvCxnSpPr>
            <a:stCxn id="4662" idx="1"/>
            <a:endCxn id="4702" idx="0"/>
          </p:cNvCxnSpPr>
          <p:nvPr/>
        </p:nvCxnSpPr>
        <p:spPr>
          <a:xfrm flipH="1">
            <a:off x="2019374" y="3242113"/>
            <a:ext cx="4072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2" name="Google Shape;5022;p19"/>
          <p:cNvCxnSpPr>
            <a:stCxn id="4664" idx="1"/>
            <a:endCxn id="4702" idx="0"/>
          </p:cNvCxnSpPr>
          <p:nvPr/>
        </p:nvCxnSpPr>
        <p:spPr>
          <a:xfrm flipH="1">
            <a:off x="2019357" y="3242113"/>
            <a:ext cx="482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3" name="Google Shape;5023;p19"/>
          <p:cNvCxnSpPr>
            <a:stCxn id="4671" idx="1"/>
            <a:endCxn id="4702" idx="0"/>
          </p:cNvCxnSpPr>
          <p:nvPr/>
        </p:nvCxnSpPr>
        <p:spPr>
          <a:xfrm flipH="1">
            <a:off x="2019364" y="3242100"/>
            <a:ext cx="55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4" name="Google Shape;5024;p19"/>
          <p:cNvCxnSpPr>
            <a:stCxn id="4665" idx="1"/>
            <a:endCxn id="4702" idx="0"/>
          </p:cNvCxnSpPr>
          <p:nvPr/>
        </p:nvCxnSpPr>
        <p:spPr>
          <a:xfrm flipH="1">
            <a:off x="2019330" y="3242100"/>
            <a:ext cx="631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5" name="Google Shape;5025;p19"/>
          <p:cNvCxnSpPr>
            <a:stCxn id="4667" idx="1"/>
            <a:endCxn id="4702" idx="0"/>
          </p:cNvCxnSpPr>
          <p:nvPr/>
        </p:nvCxnSpPr>
        <p:spPr>
          <a:xfrm flipH="1">
            <a:off x="2019313" y="3242100"/>
            <a:ext cx="70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6" name="Google Shape;5026;p19"/>
          <p:cNvCxnSpPr>
            <a:stCxn id="4659" idx="1"/>
            <a:endCxn id="4703" idx="0"/>
          </p:cNvCxnSpPr>
          <p:nvPr/>
        </p:nvCxnSpPr>
        <p:spPr>
          <a:xfrm flipH="1">
            <a:off x="2781391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7" name="Google Shape;5027;p19"/>
          <p:cNvCxnSpPr>
            <a:stCxn id="4662" idx="1"/>
            <a:endCxn id="4703" idx="0"/>
          </p:cNvCxnSpPr>
          <p:nvPr/>
        </p:nvCxnSpPr>
        <p:spPr>
          <a:xfrm flipH="1">
            <a:off x="2781374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8" name="Google Shape;5028;p19"/>
          <p:cNvCxnSpPr>
            <a:stCxn id="4664" idx="1"/>
            <a:endCxn id="4703" idx="0"/>
          </p:cNvCxnSpPr>
          <p:nvPr/>
        </p:nvCxnSpPr>
        <p:spPr>
          <a:xfrm flipH="1">
            <a:off x="2781357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9" name="Google Shape;5029;p19"/>
          <p:cNvCxnSpPr>
            <a:stCxn id="4671" idx="1"/>
            <a:endCxn id="4703" idx="0"/>
          </p:cNvCxnSpPr>
          <p:nvPr/>
        </p:nvCxnSpPr>
        <p:spPr>
          <a:xfrm flipH="1">
            <a:off x="2781364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0" name="Google Shape;5030;p19"/>
          <p:cNvCxnSpPr>
            <a:stCxn id="4665" idx="1"/>
            <a:endCxn id="4703" idx="0"/>
          </p:cNvCxnSpPr>
          <p:nvPr/>
        </p:nvCxnSpPr>
        <p:spPr>
          <a:xfrm flipH="1">
            <a:off x="278133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1" name="Google Shape;5031;p19"/>
          <p:cNvCxnSpPr>
            <a:stCxn id="4667" idx="1"/>
            <a:endCxn id="4703" idx="0"/>
          </p:cNvCxnSpPr>
          <p:nvPr/>
        </p:nvCxnSpPr>
        <p:spPr>
          <a:xfrm flipH="1">
            <a:off x="2781313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2" name="Google Shape;5032;p19"/>
          <p:cNvCxnSpPr>
            <a:stCxn id="4662" idx="1"/>
            <a:endCxn id="4651" idx="0"/>
          </p:cNvCxnSpPr>
          <p:nvPr/>
        </p:nvCxnSpPr>
        <p:spPr>
          <a:xfrm flipH="1">
            <a:off x="3513374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3" name="Google Shape;5033;p19"/>
          <p:cNvCxnSpPr>
            <a:stCxn id="4664" idx="1"/>
            <a:endCxn id="4651" idx="0"/>
          </p:cNvCxnSpPr>
          <p:nvPr/>
        </p:nvCxnSpPr>
        <p:spPr>
          <a:xfrm flipH="1">
            <a:off x="3513357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4" name="Google Shape;5034;p19"/>
          <p:cNvCxnSpPr>
            <a:stCxn id="4671" idx="1"/>
            <a:endCxn id="4651" idx="0"/>
          </p:cNvCxnSpPr>
          <p:nvPr/>
        </p:nvCxnSpPr>
        <p:spPr>
          <a:xfrm flipH="1">
            <a:off x="3513364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5" name="Google Shape;5035;p19"/>
          <p:cNvCxnSpPr>
            <a:stCxn id="4665" idx="1"/>
            <a:endCxn id="4651" idx="0"/>
          </p:cNvCxnSpPr>
          <p:nvPr/>
        </p:nvCxnSpPr>
        <p:spPr>
          <a:xfrm flipH="1">
            <a:off x="351333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6" name="Google Shape;5036;p19"/>
          <p:cNvCxnSpPr>
            <a:stCxn id="4667" idx="1"/>
            <a:endCxn id="4651" idx="0"/>
          </p:cNvCxnSpPr>
          <p:nvPr/>
        </p:nvCxnSpPr>
        <p:spPr>
          <a:xfrm flipH="1">
            <a:off x="3513313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7" name="Google Shape;5037;p19"/>
          <p:cNvCxnSpPr>
            <a:stCxn id="4664" idx="1"/>
            <a:endCxn id="4687" idx="0"/>
          </p:cNvCxnSpPr>
          <p:nvPr/>
        </p:nvCxnSpPr>
        <p:spPr>
          <a:xfrm flipH="1">
            <a:off x="4275357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8" name="Google Shape;5038;p19"/>
          <p:cNvCxnSpPr>
            <a:stCxn id="4671" idx="1"/>
            <a:endCxn id="4687" idx="0"/>
          </p:cNvCxnSpPr>
          <p:nvPr/>
        </p:nvCxnSpPr>
        <p:spPr>
          <a:xfrm flipH="1">
            <a:off x="4275364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9" name="Google Shape;5039;p19"/>
          <p:cNvCxnSpPr>
            <a:stCxn id="4665" idx="1"/>
            <a:endCxn id="4687" idx="0"/>
          </p:cNvCxnSpPr>
          <p:nvPr/>
        </p:nvCxnSpPr>
        <p:spPr>
          <a:xfrm flipH="1">
            <a:off x="427533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0" name="Google Shape;5040;p19"/>
          <p:cNvCxnSpPr>
            <a:stCxn id="4667" idx="1"/>
            <a:endCxn id="4687" idx="0"/>
          </p:cNvCxnSpPr>
          <p:nvPr/>
        </p:nvCxnSpPr>
        <p:spPr>
          <a:xfrm flipH="1">
            <a:off x="4275313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1" name="Google Shape;5041;p19"/>
          <p:cNvCxnSpPr>
            <a:stCxn id="4671" idx="1"/>
            <a:endCxn id="4688" idx="0"/>
          </p:cNvCxnSpPr>
          <p:nvPr/>
        </p:nvCxnSpPr>
        <p:spPr>
          <a:xfrm flipH="1">
            <a:off x="5037364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2" name="Google Shape;5042;p19"/>
          <p:cNvCxnSpPr>
            <a:stCxn id="4665" idx="1"/>
            <a:endCxn id="4688" idx="0"/>
          </p:cNvCxnSpPr>
          <p:nvPr/>
        </p:nvCxnSpPr>
        <p:spPr>
          <a:xfrm flipH="1">
            <a:off x="503733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3" name="Google Shape;5043;p19"/>
          <p:cNvCxnSpPr>
            <a:stCxn id="4667" idx="1"/>
            <a:endCxn id="4688" idx="0"/>
          </p:cNvCxnSpPr>
          <p:nvPr/>
        </p:nvCxnSpPr>
        <p:spPr>
          <a:xfrm flipH="1">
            <a:off x="5037313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4" name="Google Shape;5044;p19"/>
          <p:cNvCxnSpPr>
            <a:stCxn id="4665" idx="1"/>
            <a:endCxn id="4689" idx="0"/>
          </p:cNvCxnSpPr>
          <p:nvPr/>
        </p:nvCxnSpPr>
        <p:spPr>
          <a:xfrm flipH="1">
            <a:off x="579933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5" name="Google Shape;5045;p19"/>
          <p:cNvCxnSpPr>
            <a:stCxn id="4667" idx="1"/>
            <a:endCxn id="4690" idx="0"/>
          </p:cNvCxnSpPr>
          <p:nvPr/>
        </p:nvCxnSpPr>
        <p:spPr>
          <a:xfrm flipH="1">
            <a:off x="6515113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6" name="Google Shape;5046;p19"/>
          <p:cNvCxnSpPr/>
          <p:nvPr/>
        </p:nvCxnSpPr>
        <p:spPr>
          <a:xfrm>
            <a:off x="15552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7" name="Google Shape;5047;p19"/>
          <p:cNvCxnSpPr/>
          <p:nvPr/>
        </p:nvCxnSpPr>
        <p:spPr>
          <a:xfrm flipH="1">
            <a:off x="15506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8" name="Google Shape;5048;p19"/>
          <p:cNvCxnSpPr/>
          <p:nvPr/>
        </p:nvCxnSpPr>
        <p:spPr>
          <a:xfrm flipH="1">
            <a:off x="14744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9" name="Google Shape;5049;p19"/>
          <p:cNvCxnSpPr/>
          <p:nvPr/>
        </p:nvCxnSpPr>
        <p:spPr>
          <a:xfrm flipH="1">
            <a:off x="13982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0" name="Google Shape;5050;p19"/>
          <p:cNvCxnSpPr/>
          <p:nvPr/>
        </p:nvCxnSpPr>
        <p:spPr>
          <a:xfrm flipH="1">
            <a:off x="13220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1" name="Google Shape;5051;p19"/>
          <p:cNvCxnSpPr/>
          <p:nvPr/>
        </p:nvCxnSpPr>
        <p:spPr>
          <a:xfrm flipH="1">
            <a:off x="12504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2" name="Google Shape;5052;p19"/>
          <p:cNvCxnSpPr/>
          <p:nvPr/>
        </p:nvCxnSpPr>
        <p:spPr>
          <a:xfrm flipH="1">
            <a:off x="11742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3" name="Google Shape;5053;p19"/>
          <p:cNvCxnSpPr/>
          <p:nvPr/>
        </p:nvCxnSpPr>
        <p:spPr>
          <a:xfrm flipH="1">
            <a:off x="10980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4" name="Google Shape;5054;p19"/>
          <p:cNvCxnSpPr/>
          <p:nvPr/>
        </p:nvCxnSpPr>
        <p:spPr>
          <a:xfrm flipH="1">
            <a:off x="10248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5" name="Google Shape;5055;p19"/>
          <p:cNvCxnSpPr/>
          <p:nvPr/>
        </p:nvCxnSpPr>
        <p:spPr>
          <a:xfrm flipH="1">
            <a:off x="9486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6" name="Google Shape;5056;p19"/>
          <p:cNvCxnSpPr/>
          <p:nvPr/>
        </p:nvCxnSpPr>
        <p:spPr>
          <a:xfrm flipH="1">
            <a:off x="8771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7" name="Google Shape;5057;p19"/>
          <p:cNvCxnSpPr/>
          <p:nvPr/>
        </p:nvCxnSpPr>
        <p:spPr>
          <a:xfrm flipH="1">
            <a:off x="8009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8" name="Google Shape;5058;p19"/>
          <p:cNvCxnSpPr/>
          <p:nvPr/>
        </p:nvCxnSpPr>
        <p:spPr>
          <a:xfrm flipH="1">
            <a:off x="7247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9" name="Google Shape;5059;p19"/>
          <p:cNvCxnSpPr/>
          <p:nvPr/>
        </p:nvCxnSpPr>
        <p:spPr>
          <a:xfrm flipH="1">
            <a:off x="6515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0" name="Google Shape;5060;p19"/>
          <p:cNvCxnSpPr/>
          <p:nvPr/>
        </p:nvCxnSpPr>
        <p:spPr>
          <a:xfrm flipH="1">
            <a:off x="5753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1" name="Google Shape;5061;p19"/>
          <p:cNvCxnSpPr/>
          <p:nvPr/>
        </p:nvCxnSpPr>
        <p:spPr>
          <a:xfrm flipH="1">
            <a:off x="4991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2" name="Google Shape;5062;p19"/>
          <p:cNvCxnSpPr/>
          <p:nvPr/>
        </p:nvCxnSpPr>
        <p:spPr>
          <a:xfrm flipH="1">
            <a:off x="4275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3" name="Google Shape;5063;p19"/>
          <p:cNvCxnSpPr/>
          <p:nvPr/>
        </p:nvCxnSpPr>
        <p:spPr>
          <a:xfrm flipH="1">
            <a:off x="3513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4" name="Google Shape;5064;p19"/>
          <p:cNvCxnSpPr/>
          <p:nvPr/>
        </p:nvCxnSpPr>
        <p:spPr>
          <a:xfrm flipH="1">
            <a:off x="275135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5" name="Google Shape;5065;p19"/>
          <p:cNvCxnSpPr/>
          <p:nvPr/>
        </p:nvCxnSpPr>
        <p:spPr>
          <a:xfrm>
            <a:off x="14791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6" name="Google Shape;5066;p19"/>
          <p:cNvCxnSpPr/>
          <p:nvPr/>
        </p:nvCxnSpPr>
        <p:spPr>
          <a:xfrm>
            <a:off x="14790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7" name="Google Shape;5067;p19"/>
          <p:cNvCxnSpPr/>
          <p:nvPr/>
        </p:nvCxnSpPr>
        <p:spPr>
          <a:xfrm flipH="1">
            <a:off x="14744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8" name="Google Shape;5068;p19"/>
          <p:cNvCxnSpPr/>
          <p:nvPr/>
        </p:nvCxnSpPr>
        <p:spPr>
          <a:xfrm flipH="1">
            <a:off x="13982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9" name="Google Shape;5069;p19"/>
          <p:cNvCxnSpPr/>
          <p:nvPr/>
        </p:nvCxnSpPr>
        <p:spPr>
          <a:xfrm flipH="1">
            <a:off x="13220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0" name="Google Shape;5070;p19"/>
          <p:cNvCxnSpPr/>
          <p:nvPr/>
        </p:nvCxnSpPr>
        <p:spPr>
          <a:xfrm flipH="1">
            <a:off x="12458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1" name="Google Shape;5071;p19"/>
          <p:cNvCxnSpPr/>
          <p:nvPr/>
        </p:nvCxnSpPr>
        <p:spPr>
          <a:xfrm flipH="1">
            <a:off x="11742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2" name="Google Shape;5072;p19"/>
          <p:cNvCxnSpPr/>
          <p:nvPr/>
        </p:nvCxnSpPr>
        <p:spPr>
          <a:xfrm flipH="1">
            <a:off x="10980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3" name="Google Shape;5073;p19"/>
          <p:cNvCxnSpPr/>
          <p:nvPr/>
        </p:nvCxnSpPr>
        <p:spPr>
          <a:xfrm flipH="1">
            <a:off x="10218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4" name="Google Shape;5074;p19"/>
          <p:cNvCxnSpPr/>
          <p:nvPr/>
        </p:nvCxnSpPr>
        <p:spPr>
          <a:xfrm flipH="1">
            <a:off x="9486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5" name="Google Shape;5075;p19"/>
          <p:cNvCxnSpPr/>
          <p:nvPr/>
        </p:nvCxnSpPr>
        <p:spPr>
          <a:xfrm flipH="1">
            <a:off x="8724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6" name="Google Shape;5076;p19"/>
          <p:cNvCxnSpPr/>
          <p:nvPr/>
        </p:nvCxnSpPr>
        <p:spPr>
          <a:xfrm flipH="1">
            <a:off x="8009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7" name="Google Shape;5077;p19"/>
          <p:cNvCxnSpPr/>
          <p:nvPr/>
        </p:nvCxnSpPr>
        <p:spPr>
          <a:xfrm flipH="1">
            <a:off x="7247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8" name="Google Shape;5078;p19"/>
          <p:cNvCxnSpPr/>
          <p:nvPr/>
        </p:nvCxnSpPr>
        <p:spPr>
          <a:xfrm flipH="1">
            <a:off x="6485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9" name="Google Shape;5079;p19"/>
          <p:cNvCxnSpPr/>
          <p:nvPr/>
        </p:nvCxnSpPr>
        <p:spPr>
          <a:xfrm flipH="1">
            <a:off x="5753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0" name="Google Shape;5080;p19"/>
          <p:cNvCxnSpPr/>
          <p:nvPr/>
        </p:nvCxnSpPr>
        <p:spPr>
          <a:xfrm flipH="1">
            <a:off x="4991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1" name="Google Shape;5081;p19"/>
          <p:cNvCxnSpPr/>
          <p:nvPr/>
        </p:nvCxnSpPr>
        <p:spPr>
          <a:xfrm flipH="1">
            <a:off x="4229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2" name="Google Shape;5082;p19"/>
          <p:cNvCxnSpPr/>
          <p:nvPr/>
        </p:nvCxnSpPr>
        <p:spPr>
          <a:xfrm flipH="1">
            <a:off x="3513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3" name="Google Shape;5083;p19"/>
          <p:cNvCxnSpPr/>
          <p:nvPr/>
        </p:nvCxnSpPr>
        <p:spPr>
          <a:xfrm flipH="1">
            <a:off x="2751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4" name="Google Shape;5084;p19"/>
          <p:cNvCxnSpPr/>
          <p:nvPr/>
        </p:nvCxnSpPr>
        <p:spPr>
          <a:xfrm>
            <a:off x="14029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5" name="Google Shape;5085;p19"/>
          <p:cNvCxnSpPr/>
          <p:nvPr/>
        </p:nvCxnSpPr>
        <p:spPr>
          <a:xfrm>
            <a:off x="14028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6" name="Google Shape;5086;p19"/>
          <p:cNvCxnSpPr/>
          <p:nvPr/>
        </p:nvCxnSpPr>
        <p:spPr>
          <a:xfrm flipH="1">
            <a:off x="13982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7" name="Google Shape;5087;p19"/>
          <p:cNvCxnSpPr/>
          <p:nvPr/>
        </p:nvCxnSpPr>
        <p:spPr>
          <a:xfrm flipH="1">
            <a:off x="13220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8" name="Google Shape;5088;p19"/>
          <p:cNvCxnSpPr/>
          <p:nvPr/>
        </p:nvCxnSpPr>
        <p:spPr>
          <a:xfrm flipH="1">
            <a:off x="12458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9" name="Google Shape;5089;p19"/>
          <p:cNvCxnSpPr/>
          <p:nvPr/>
        </p:nvCxnSpPr>
        <p:spPr>
          <a:xfrm flipH="1">
            <a:off x="11696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0" name="Google Shape;5090;p19"/>
          <p:cNvCxnSpPr/>
          <p:nvPr/>
        </p:nvCxnSpPr>
        <p:spPr>
          <a:xfrm flipH="1">
            <a:off x="10980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1" name="Google Shape;5091;p19"/>
          <p:cNvCxnSpPr/>
          <p:nvPr/>
        </p:nvCxnSpPr>
        <p:spPr>
          <a:xfrm flipH="1">
            <a:off x="10218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2" name="Google Shape;5092;p19"/>
          <p:cNvCxnSpPr/>
          <p:nvPr/>
        </p:nvCxnSpPr>
        <p:spPr>
          <a:xfrm flipH="1">
            <a:off x="9456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3" name="Google Shape;5093;p19"/>
          <p:cNvCxnSpPr/>
          <p:nvPr/>
        </p:nvCxnSpPr>
        <p:spPr>
          <a:xfrm flipH="1">
            <a:off x="8724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4" name="Google Shape;5094;p19"/>
          <p:cNvCxnSpPr/>
          <p:nvPr/>
        </p:nvCxnSpPr>
        <p:spPr>
          <a:xfrm flipH="1">
            <a:off x="7962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5" name="Google Shape;5095;p19"/>
          <p:cNvCxnSpPr/>
          <p:nvPr/>
        </p:nvCxnSpPr>
        <p:spPr>
          <a:xfrm flipH="1">
            <a:off x="7247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6" name="Google Shape;5096;p19"/>
          <p:cNvCxnSpPr/>
          <p:nvPr/>
        </p:nvCxnSpPr>
        <p:spPr>
          <a:xfrm flipH="1">
            <a:off x="6485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7" name="Google Shape;5097;p19"/>
          <p:cNvCxnSpPr/>
          <p:nvPr/>
        </p:nvCxnSpPr>
        <p:spPr>
          <a:xfrm flipH="1">
            <a:off x="5723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8" name="Google Shape;5098;p19"/>
          <p:cNvCxnSpPr/>
          <p:nvPr/>
        </p:nvCxnSpPr>
        <p:spPr>
          <a:xfrm flipH="1">
            <a:off x="4991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9" name="Google Shape;5099;p19"/>
          <p:cNvCxnSpPr/>
          <p:nvPr/>
        </p:nvCxnSpPr>
        <p:spPr>
          <a:xfrm flipH="1">
            <a:off x="4229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0" name="Google Shape;5100;p19"/>
          <p:cNvCxnSpPr/>
          <p:nvPr/>
        </p:nvCxnSpPr>
        <p:spPr>
          <a:xfrm flipH="1">
            <a:off x="3467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1" name="Google Shape;5101;p19"/>
          <p:cNvCxnSpPr/>
          <p:nvPr/>
        </p:nvCxnSpPr>
        <p:spPr>
          <a:xfrm flipH="1">
            <a:off x="2751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2" name="Google Shape;5102;p19"/>
          <p:cNvCxnSpPr/>
          <p:nvPr/>
        </p:nvCxnSpPr>
        <p:spPr>
          <a:xfrm>
            <a:off x="13267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3" name="Google Shape;5103;p19"/>
          <p:cNvCxnSpPr/>
          <p:nvPr/>
        </p:nvCxnSpPr>
        <p:spPr>
          <a:xfrm>
            <a:off x="13266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4" name="Google Shape;5104;p19"/>
          <p:cNvCxnSpPr/>
          <p:nvPr/>
        </p:nvCxnSpPr>
        <p:spPr>
          <a:xfrm flipH="1">
            <a:off x="13220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5" name="Google Shape;5105;p19"/>
          <p:cNvCxnSpPr/>
          <p:nvPr/>
        </p:nvCxnSpPr>
        <p:spPr>
          <a:xfrm flipH="1">
            <a:off x="12458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6" name="Google Shape;5106;p19"/>
          <p:cNvCxnSpPr/>
          <p:nvPr/>
        </p:nvCxnSpPr>
        <p:spPr>
          <a:xfrm flipH="1">
            <a:off x="11696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7" name="Google Shape;5107;p19"/>
          <p:cNvCxnSpPr/>
          <p:nvPr/>
        </p:nvCxnSpPr>
        <p:spPr>
          <a:xfrm flipH="1">
            <a:off x="10934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8" name="Google Shape;5108;p19"/>
          <p:cNvCxnSpPr/>
          <p:nvPr/>
        </p:nvCxnSpPr>
        <p:spPr>
          <a:xfrm flipH="1">
            <a:off x="10218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9" name="Google Shape;5109;p19"/>
          <p:cNvCxnSpPr/>
          <p:nvPr/>
        </p:nvCxnSpPr>
        <p:spPr>
          <a:xfrm flipH="1">
            <a:off x="9456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0" name="Google Shape;5110;p19"/>
          <p:cNvCxnSpPr/>
          <p:nvPr/>
        </p:nvCxnSpPr>
        <p:spPr>
          <a:xfrm flipH="1">
            <a:off x="8694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1" name="Google Shape;5111;p19"/>
          <p:cNvCxnSpPr/>
          <p:nvPr/>
        </p:nvCxnSpPr>
        <p:spPr>
          <a:xfrm flipH="1">
            <a:off x="7962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2" name="Google Shape;5112;p19"/>
          <p:cNvCxnSpPr/>
          <p:nvPr/>
        </p:nvCxnSpPr>
        <p:spPr>
          <a:xfrm flipH="1">
            <a:off x="7200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3" name="Google Shape;5113;p19"/>
          <p:cNvCxnSpPr/>
          <p:nvPr/>
        </p:nvCxnSpPr>
        <p:spPr>
          <a:xfrm flipH="1">
            <a:off x="6485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4" name="Google Shape;5114;p19"/>
          <p:cNvCxnSpPr/>
          <p:nvPr/>
        </p:nvCxnSpPr>
        <p:spPr>
          <a:xfrm flipH="1">
            <a:off x="5723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5" name="Google Shape;5115;p19"/>
          <p:cNvCxnSpPr/>
          <p:nvPr/>
        </p:nvCxnSpPr>
        <p:spPr>
          <a:xfrm flipH="1">
            <a:off x="4961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6" name="Google Shape;5116;p19"/>
          <p:cNvCxnSpPr/>
          <p:nvPr/>
        </p:nvCxnSpPr>
        <p:spPr>
          <a:xfrm flipH="1">
            <a:off x="4229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7" name="Google Shape;5117;p19"/>
          <p:cNvCxnSpPr/>
          <p:nvPr/>
        </p:nvCxnSpPr>
        <p:spPr>
          <a:xfrm flipH="1">
            <a:off x="3467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8" name="Google Shape;5118;p19"/>
          <p:cNvCxnSpPr/>
          <p:nvPr/>
        </p:nvCxnSpPr>
        <p:spPr>
          <a:xfrm flipH="1">
            <a:off x="2705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9" name="Google Shape;5119;p19"/>
          <p:cNvCxnSpPr/>
          <p:nvPr/>
        </p:nvCxnSpPr>
        <p:spPr>
          <a:xfrm>
            <a:off x="12581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0" name="Google Shape;5120;p19"/>
          <p:cNvCxnSpPr/>
          <p:nvPr/>
        </p:nvCxnSpPr>
        <p:spPr>
          <a:xfrm>
            <a:off x="12581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1" name="Google Shape;5121;p19"/>
          <p:cNvCxnSpPr/>
          <p:nvPr/>
        </p:nvCxnSpPr>
        <p:spPr>
          <a:xfrm flipH="1">
            <a:off x="12534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2" name="Google Shape;5122;p19"/>
          <p:cNvCxnSpPr/>
          <p:nvPr/>
        </p:nvCxnSpPr>
        <p:spPr>
          <a:xfrm flipH="1">
            <a:off x="11772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3" name="Google Shape;5123;p19"/>
          <p:cNvCxnSpPr/>
          <p:nvPr/>
        </p:nvCxnSpPr>
        <p:spPr>
          <a:xfrm flipH="1">
            <a:off x="11010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4" name="Google Shape;5124;p19"/>
          <p:cNvCxnSpPr/>
          <p:nvPr/>
        </p:nvCxnSpPr>
        <p:spPr>
          <a:xfrm flipH="1">
            <a:off x="10248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5" name="Google Shape;5125;p19"/>
          <p:cNvCxnSpPr/>
          <p:nvPr/>
        </p:nvCxnSpPr>
        <p:spPr>
          <a:xfrm flipH="1">
            <a:off x="9533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6" name="Google Shape;5126;p19"/>
          <p:cNvCxnSpPr/>
          <p:nvPr/>
        </p:nvCxnSpPr>
        <p:spPr>
          <a:xfrm flipH="1">
            <a:off x="8771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7" name="Google Shape;5127;p19"/>
          <p:cNvCxnSpPr/>
          <p:nvPr/>
        </p:nvCxnSpPr>
        <p:spPr>
          <a:xfrm flipH="1">
            <a:off x="8009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8" name="Google Shape;5128;p19"/>
          <p:cNvCxnSpPr/>
          <p:nvPr/>
        </p:nvCxnSpPr>
        <p:spPr>
          <a:xfrm flipH="1">
            <a:off x="7277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9" name="Google Shape;5129;p19"/>
          <p:cNvCxnSpPr/>
          <p:nvPr/>
        </p:nvCxnSpPr>
        <p:spPr>
          <a:xfrm flipH="1">
            <a:off x="6515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0" name="Google Shape;5130;p19"/>
          <p:cNvCxnSpPr/>
          <p:nvPr/>
        </p:nvCxnSpPr>
        <p:spPr>
          <a:xfrm flipH="1">
            <a:off x="5799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1" name="Google Shape;5131;p19"/>
          <p:cNvCxnSpPr/>
          <p:nvPr/>
        </p:nvCxnSpPr>
        <p:spPr>
          <a:xfrm flipH="1">
            <a:off x="5037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2" name="Google Shape;5132;p19"/>
          <p:cNvCxnSpPr/>
          <p:nvPr/>
        </p:nvCxnSpPr>
        <p:spPr>
          <a:xfrm flipH="1">
            <a:off x="4275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3" name="Google Shape;5133;p19"/>
          <p:cNvCxnSpPr/>
          <p:nvPr/>
        </p:nvCxnSpPr>
        <p:spPr>
          <a:xfrm flipH="1">
            <a:off x="3543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4" name="Google Shape;5134;p19"/>
          <p:cNvCxnSpPr/>
          <p:nvPr/>
        </p:nvCxnSpPr>
        <p:spPr>
          <a:xfrm flipH="1">
            <a:off x="27813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5" name="Google Shape;5135;p19"/>
          <p:cNvCxnSpPr/>
          <p:nvPr/>
        </p:nvCxnSpPr>
        <p:spPr>
          <a:xfrm>
            <a:off x="11819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6" name="Google Shape;5136;p19"/>
          <p:cNvCxnSpPr/>
          <p:nvPr/>
        </p:nvCxnSpPr>
        <p:spPr>
          <a:xfrm>
            <a:off x="11819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7" name="Google Shape;5137;p19"/>
          <p:cNvCxnSpPr/>
          <p:nvPr/>
        </p:nvCxnSpPr>
        <p:spPr>
          <a:xfrm flipH="1">
            <a:off x="11772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8" name="Google Shape;5138;p19"/>
          <p:cNvCxnSpPr/>
          <p:nvPr/>
        </p:nvCxnSpPr>
        <p:spPr>
          <a:xfrm flipH="1">
            <a:off x="11010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9" name="Google Shape;5139;p19"/>
          <p:cNvCxnSpPr/>
          <p:nvPr/>
        </p:nvCxnSpPr>
        <p:spPr>
          <a:xfrm flipH="1">
            <a:off x="10248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0" name="Google Shape;5140;p19"/>
          <p:cNvCxnSpPr/>
          <p:nvPr/>
        </p:nvCxnSpPr>
        <p:spPr>
          <a:xfrm flipH="1">
            <a:off x="9486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1" name="Google Shape;5141;p19"/>
          <p:cNvCxnSpPr/>
          <p:nvPr/>
        </p:nvCxnSpPr>
        <p:spPr>
          <a:xfrm flipH="1">
            <a:off x="8771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2" name="Google Shape;5142;p19"/>
          <p:cNvCxnSpPr/>
          <p:nvPr/>
        </p:nvCxnSpPr>
        <p:spPr>
          <a:xfrm flipH="1">
            <a:off x="8009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3" name="Google Shape;5143;p19"/>
          <p:cNvCxnSpPr/>
          <p:nvPr/>
        </p:nvCxnSpPr>
        <p:spPr>
          <a:xfrm flipH="1">
            <a:off x="7247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4" name="Google Shape;5144;p19"/>
          <p:cNvCxnSpPr/>
          <p:nvPr/>
        </p:nvCxnSpPr>
        <p:spPr>
          <a:xfrm flipH="1">
            <a:off x="6515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5" name="Google Shape;5145;p19"/>
          <p:cNvCxnSpPr/>
          <p:nvPr/>
        </p:nvCxnSpPr>
        <p:spPr>
          <a:xfrm flipH="1">
            <a:off x="5753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6" name="Google Shape;5146;p19"/>
          <p:cNvCxnSpPr/>
          <p:nvPr/>
        </p:nvCxnSpPr>
        <p:spPr>
          <a:xfrm flipH="1">
            <a:off x="5037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7" name="Google Shape;5147;p19"/>
          <p:cNvCxnSpPr/>
          <p:nvPr/>
        </p:nvCxnSpPr>
        <p:spPr>
          <a:xfrm flipH="1">
            <a:off x="4275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8" name="Google Shape;5148;p19"/>
          <p:cNvCxnSpPr/>
          <p:nvPr/>
        </p:nvCxnSpPr>
        <p:spPr>
          <a:xfrm flipH="1">
            <a:off x="3513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9" name="Google Shape;5149;p19"/>
          <p:cNvCxnSpPr/>
          <p:nvPr/>
        </p:nvCxnSpPr>
        <p:spPr>
          <a:xfrm flipH="1">
            <a:off x="2781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0" name="Google Shape;5150;p19"/>
          <p:cNvCxnSpPr/>
          <p:nvPr/>
        </p:nvCxnSpPr>
        <p:spPr>
          <a:xfrm>
            <a:off x="11057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1" name="Google Shape;5151;p19"/>
          <p:cNvCxnSpPr/>
          <p:nvPr/>
        </p:nvCxnSpPr>
        <p:spPr>
          <a:xfrm>
            <a:off x="11057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2" name="Google Shape;5152;p19"/>
          <p:cNvCxnSpPr/>
          <p:nvPr/>
        </p:nvCxnSpPr>
        <p:spPr>
          <a:xfrm flipH="1">
            <a:off x="11010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3" name="Google Shape;5153;p19"/>
          <p:cNvCxnSpPr/>
          <p:nvPr/>
        </p:nvCxnSpPr>
        <p:spPr>
          <a:xfrm flipH="1">
            <a:off x="10248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4" name="Google Shape;5154;p19"/>
          <p:cNvCxnSpPr/>
          <p:nvPr/>
        </p:nvCxnSpPr>
        <p:spPr>
          <a:xfrm flipH="1">
            <a:off x="9486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5" name="Google Shape;5155;p19"/>
          <p:cNvCxnSpPr/>
          <p:nvPr/>
        </p:nvCxnSpPr>
        <p:spPr>
          <a:xfrm flipH="1">
            <a:off x="8724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6" name="Google Shape;5156;p19"/>
          <p:cNvCxnSpPr/>
          <p:nvPr/>
        </p:nvCxnSpPr>
        <p:spPr>
          <a:xfrm flipH="1">
            <a:off x="8009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7" name="Google Shape;5157;p19"/>
          <p:cNvCxnSpPr/>
          <p:nvPr/>
        </p:nvCxnSpPr>
        <p:spPr>
          <a:xfrm flipH="1">
            <a:off x="7247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8" name="Google Shape;5158;p19"/>
          <p:cNvCxnSpPr/>
          <p:nvPr/>
        </p:nvCxnSpPr>
        <p:spPr>
          <a:xfrm flipH="1">
            <a:off x="6485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59" name="Google Shape;5159;p19"/>
          <p:cNvCxnSpPr/>
          <p:nvPr/>
        </p:nvCxnSpPr>
        <p:spPr>
          <a:xfrm flipH="1">
            <a:off x="5753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0" name="Google Shape;5160;p19"/>
          <p:cNvCxnSpPr/>
          <p:nvPr/>
        </p:nvCxnSpPr>
        <p:spPr>
          <a:xfrm flipH="1">
            <a:off x="4991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1" name="Google Shape;5161;p19"/>
          <p:cNvCxnSpPr/>
          <p:nvPr/>
        </p:nvCxnSpPr>
        <p:spPr>
          <a:xfrm flipH="1">
            <a:off x="4275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2" name="Google Shape;5162;p19"/>
          <p:cNvCxnSpPr/>
          <p:nvPr/>
        </p:nvCxnSpPr>
        <p:spPr>
          <a:xfrm flipH="1">
            <a:off x="3513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3" name="Google Shape;5163;p19"/>
          <p:cNvCxnSpPr/>
          <p:nvPr/>
        </p:nvCxnSpPr>
        <p:spPr>
          <a:xfrm flipH="1">
            <a:off x="2751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4" name="Google Shape;5164;p19"/>
          <p:cNvCxnSpPr/>
          <p:nvPr/>
        </p:nvCxnSpPr>
        <p:spPr>
          <a:xfrm>
            <a:off x="10295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5" name="Google Shape;5165;p19"/>
          <p:cNvCxnSpPr/>
          <p:nvPr/>
        </p:nvCxnSpPr>
        <p:spPr>
          <a:xfrm>
            <a:off x="10295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6" name="Google Shape;5166;p19"/>
          <p:cNvCxnSpPr/>
          <p:nvPr/>
        </p:nvCxnSpPr>
        <p:spPr>
          <a:xfrm flipH="1">
            <a:off x="10248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7" name="Google Shape;5167;p19"/>
          <p:cNvCxnSpPr/>
          <p:nvPr/>
        </p:nvCxnSpPr>
        <p:spPr>
          <a:xfrm flipH="1">
            <a:off x="9486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8" name="Google Shape;5168;p19"/>
          <p:cNvCxnSpPr/>
          <p:nvPr/>
        </p:nvCxnSpPr>
        <p:spPr>
          <a:xfrm flipH="1">
            <a:off x="8724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9" name="Google Shape;5169;p19"/>
          <p:cNvCxnSpPr/>
          <p:nvPr/>
        </p:nvCxnSpPr>
        <p:spPr>
          <a:xfrm flipH="1">
            <a:off x="7962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0" name="Google Shape;5170;p19"/>
          <p:cNvCxnSpPr/>
          <p:nvPr/>
        </p:nvCxnSpPr>
        <p:spPr>
          <a:xfrm flipH="1">
            <a:off x="7247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1" name="Google Shape;5171;p19"/>
          <p:cNvCxnSpPr/>
          <p:nvPr/>
        </p:nvCxnSpPr>
        <p:spPr>
          <a:xfrm flipH="1">
            <a:off x="6485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2" name="Google Shape;5172;p19"/>
          <p:cNvCxnSpPr/>
          <p:nvPr/>
        </p:nvCxnSpPr>
        <p:spPr>
          <a:xfrm flipH="1">
            <a:off x="5723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3" name="Google Shape;5173;p19"/>
          <p:cNvCxnSpPr/>
          <p:nvPr/>
        </p:nvCxnSpPr>
        <p:spPr>
          <a:xfrm flipH="1">
            <a:off x="4991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4" name="Google Shape;5174;p19"/>
          <p:cNvCxnSpPr/>
          <p:nvPr/>
        </p:nvCxnSpPr>
        <p:spPr>
          <a:xfrm flipH="1">
            <a:off x="4229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5" name="Google Shape;5175;p19"/>
          <p:cNvCxnSpPr/>
          <p:nvPr/>
        </p:nvCxnSpPr>
        <p:spPr>
          <a:xfrm flipH="1">
            <a:off x="3513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6" name="Google Shape;5176;p19"/>
          <p:cNvCxnSpPr/>
          <p:nvPr/>
        </p:nvCxnSpPr>
        <p:spPr>
          <a:xfrm flipH="1">
            <a:off x="2751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7" name="Google Shape;5177;p19"/>
          <p:cNvCxnSpPr/>
          <p:nvPr/>
        </p:nvCxnSpPr>
        <p:spPr>
          <a:xfrm>
            <a:off x="14049550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8" name="Google Shape;5178;p19"/>
          <p:cNvCxnSpPr/>
          <p:nvPr/>
        </p:nvCxnSpPr>
        <p:spPr>
          <a:xfrm>
            <a:off x="13301967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79" name="Google Shape;5179;p19"/>
          <p:cNvCxnSpPr/>
          <p:nvPr/>
        </p:nvCxnSpPr>
        <p:spPr>
          <a:xfrm>
            <a:off x="12554384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0" name="Google Shape;5180;p19"/>
          <p:cNvCxnSpPr/>
          <p:nvPr/>
        </p:nvCxnSpPr>
        <p:spPr>
          <a:xfrm>
            <a:off x="11806801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1" name="Google Shape;5181;p19"/>
          <p:cNvCxnSpPr/>
          <p:nvPr/>
        </p:nvCxnSpPr>
        <p:spPr>
          <a:xfrm>
            <a:off x="11059211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2" name="Google Shape;5182;p19"/>
          <p:cNvCxnSpPr/>
          <p:nvPr/>
        </p:nvCxnSpPr>
        <p:spPr>
          <a:xfrm>
            <a:off x="10311628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3" name="Google Shape;5183;p19"/>
          <p:cNvCxnSpPr/>
          <p:nvPr/>
        </p:nvCxnSpPr>
        <p:spPr>
          <a:xfrm>
            <a:off x="13301967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4" name="Google Shape;5184;p19"/>
          <p:cNvCxnSpPr/>
          <p:nvPr/>
        </p:nvCxnSpPr>
        <p:spPr>
          <a:xfrm>
            <a:off x="12554384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5" name="Google Shape;5185;p19"/>
          <p:cNvCxnSpPr/>
          <p:nvPr/>
        </p:nvCxnSpPr>
        <p:spPr>
          <a:xfrm>
            <a:off x="11806801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6" name="Google Shape;5186;p19"/>
          <p:cNvCxnSpPr/>
          <p:nvPr/>
        </p:nvCxnSpPr>
        <p:spPr>
          <a:xfrm>
            <a:off x="11059211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7" name="Google Shape;5187;p19"/>
          <p:cNvCxnSpPr/>
          <p:nvPr/>
        </p:nvCxnSpPr>
        <p:spPr>
          <a:xfrm>
            <a:off x="10311628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8" name="Google Shape;5188;p19"/>
          <p:cNvCxnSpPr/>
          <p:nvPr/>
        </p:nvCxnSpPr>
        <p:spPr>
          <a:xfrm>
            <a:off x="12554384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9" name="Google Shape;5189;p19"/>
          <p:cNvCxnSpPr/>
          <p:nvPr/>
        </p:nvCxnSpPr>
        <p:spPr>
          <a:xfrm>
            <a:off x="11806801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0" name="Google Shape;5190;p19"/>
          <p:cNvCxnSpPr/>
          <p:nvPr/>
        </p:nvCxnSpPr>
        <p:spPr>
          <a:xfrm>
            <a:off x="11059211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1" name="Google Shape;5191;p19"/>
          <p:cNvCxnSpPr/>
          <p:nvPr/>
        </p:nvCxnSpPr>
        <p:spPr>
          <a:xfrm>
            <a:off x="10311628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2" name="Google Shape;5192;p19"/>
          <p:cNvCxnSpPr/>
          <p:nvPr/>
        </p:nvCxnSpPr>
        <p:spPr>
          <a:xfrm>
            <a:off x="11806801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3" name="Google Shape;5193;p19"/>
          <p:cNvCxnSpPr/>
          <p:nvPr/>
        </p:nvCxnSpPr>
        <p:spPr>
          <a:xfrm>
            <a:off x="11059211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4" name="Google Shape;5194;p19"/>
          <p:cNvCxnSpPr/>
          <p:nvPr/>
        </p:nvCxnSpPr>
        <p:spPr>
          <a:xfrm>
            <a:off x="10311628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5" name="Google Shape;5195;p19"/>
          <p:cNvCxnSpPr/>
          <p:nvPr/>
        </p:nvCxnSpPr>
        <p:spPr>
          <a:xfrm>
            <a:off x="11059211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6" name="Google Shape;5196;p19"/>
          <p:cNvCxnSpPr/>
          <p:nvPr/>
        </p:nvCxnSpPr>
        <p:spPr>
          <a:xfrm>
            <a:off x="10311628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7" name="Google Shape;5197;p19"/>
          <p:cNvCxnSpPr/>
          <p:nvPr/>
        </p:nvCxnSpPr>
        <p:spPr>
          <a:xfrm>
            <a:off x="10311628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8" name="Google Shape;5198;p19"/>
          <p:cNvCxnSpPr/>
          <p:nvPr/>
        </p:nvCxnSpPr>
        <p:spPr>
          <a:xfrm>
            <a:off x="15170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9" name="Google Shape;5199;p19"/>
          <p:cNvCxnSpPr/>
          <p:nvPr/>
        </p:nvCxnSpPr>
        <p:spPr>
          <a:xfrm>
            <a:off x="15170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0" name="Google Shape;5200;p19"/>
          <p:cNvCxnSpPr/>
          <p:nvPr/>
        </p:nvCxnSpPr>
        <p:spPr>
          <a:xfrm flipH="1">
            <a:off x="14744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1" name="Google Shape;5201;p19"/>
          <p:cNvCxnSpPr/>
          <p:nvPr/>
        </p:nvCxnSpPr>
        <p:spPr>
          <a:xfrm flipH="1">
            <a:off x="13982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2" name="Google Shape;5202;p19"/>
          <p:cNvCxnSpPr/>
          <p:nvPr/>
        </p:nvCxnSpPr>
        <p:spPr>
          <a:xfrm flipH="1">
            <a:off x="13220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3" name="Google Shape;5203;p19"/>
          <p:cNvCxnSpPr/>
          <p:nvPr/>
        </p:nvCxnSpPr>
        <p:spPr>
          <a:xfrm flipH="1">
            <a:off x="12504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4" name="Google Shape;5204;p19"/>
          <p:cNvCxnSpPr/>
          <p:nvPr/>
        </p:nvCxnSpPr>
        <p:spPr>
          <a:xfrm flipH="1">
            <a:off x="11742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5" name="Google Shape;5205;p19"/>
          <p:cNvCxnSpPr/>
          <p:nvPr/>
        </p:nvCxnSpPr>
        <p:spPr>
          <a:xfrm flipH="1">
            <a:off x="10980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6" name="Google Shape;5206;p19"/>
          <p:cNvCxnSpPr/>
          <p:nvPr/>
        </p:nvCxnSpPr>
        <p:spPr>
          <a:xfrm flipH="1">
            <a:off x="1012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7" name="Google Shape;5207;p19"/>
          <p:cNvCxnSpPr/>
          <p:nvPr/>
        </p:nvCxnSpPr>
        <p:spPr>
          <a:xfrm flipH="1">
            <a:off x="9486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8" name="Google Shape;5208;p19"/>
          <p:cNvCxnSpPr/>
          <p:nvPr/>
        </p:nvCxnSpPr>
        <p:spPr>
          <a:xfrm flipH="1">
            <a:off x="8771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9" name="Google Shape;5209;p19"/>
          <p:cNvCxnSpPr/>
          <p:nvPr/>
        </p:nvCxnSpPr>
        <p:spPr>
          <a:xfrm flipH="1">
            <a:off x="8009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0" name="Google Shape;5210;p19"/>
          <p:cNvCxnSpPr/>
          <p:nvPr/>
        </p:nvCxnSpPr>
        <p:spPr>
          <a:xfrm flipH="1">
            <a:off x="7247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1" name="Google Shape;5211;p19"/>
          <p:cNvCxnSpPr/>
          <p:nvPr/>
        </p:nvCxnSpPr>
        <p:spPr>
          <a:xfrm flipH="1">
            <a:off x="6515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2" name="Google Shape;5212;p19"/>
          <p:cNvCxnSpPr/>
          <p:nvPr/>
        </p:nvCxnSpPr>
        <p:spPr>
          <a:xfrm flipH="1">
            <a:off x="5753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3" name="Google Shape;5213;p19"/>
          <p:cNvCxnSpPr/>
          <p:nvPr/>
        </p:nvCxnSpPr>
        <p:spPr>
          <a:xfrm flipH="1">
            <a:off x="4991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4" name="Google Shape;5214;p19"/>
          <p:cNvCxnSpPr/>
          <p:nvPr/>
        </p:nvCxnSpPr>
        <p:spPr>
          <a:xfrm flipH="1">
            <a:off x="4275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5" name="Google Shape;5215;p19"/>
          <p:cNvCxnSpPr/>
          <p:nvPr/>
        </p:nvCxnSpPr>
        <p:spPr>
          <a:xfrm flipH="1">
            <a:off x="3513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6" name="Google Shape;5216;p19"/>
          <p:cNvCxnSpPr/>
          <p:nvPr/>
        </p:nvCxnSpPr>
        <p:spPr>
          <a:xfrm flipH="1">
            <a:off x="27512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7" name="Google Shape;5217;p19"/>
          <p:cNvCxnSpPr/>
          <p:nvPr/>
        </p:nvCxnSpPr>
        <p:spPr>
          <a:xfrm>
            <a:off x="14408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8" name="Google Shape;5218;p19"/>
          <p:cNvCxnSpPr/>
          <p:nvPr/>
        </p:nvCxnSpPr>
        <p:spPr>
          <a:xfrm>
            <a:off x="14408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9" name="Google Shape;5219;p19"/>
          <p:cNvCxnSpPr/>
          <p:nvPr/>
        </p:nvCxnSpPr>
        <p:spPr>
          <a:xfrm>
            <a:off x="14408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0" name="Google Shape;5220;p19"/>
          <p:cNvCxnSpPr/>
          <p:nvPr/>
        </p:nvCxnSpPr>
        <p:spPr>
          <a:xfrm flipH="1">
            <a:off x="13982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1" name="Google Shape;5221;p19"/>
          <p:cNvCxnSpPr/>
          <p:nvPr/>
        </p:nvCxnSpPr>
        <p:spPr>
          <a:xfrm flipH="1">
            <a:off x="13220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2" name="Google Shape;5222;p19"/>
          <p:cNvCxnSpPr/>
          <p:nvPr/>
        </p:nvCxnSpPr>
        <p:spPr>
          <a:xfrm flipH="1">
            <a:off x="12458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3" name="Google Shape;5223;p19"/>
          <p:cNvCxnSpPr/>
          <p:nvPr/>
        </p:nvCxnSpPr>
        <p:spPr>
          <a:xfrm flipH="1">
            <a:off x="11742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4" name="Google Shape;5224;p19"/>
          <p:cNvCxnSpPr/>
          <p:nvPr/>
        </p:nvCxnSpPr>
        <p:spPr>
          <a:xfrm flipH="1">
            <a:off x="10980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5" name="Google Shape;5225;p19"/>
          <p:cNvCxnSpPr/>
          <p:nvPr/>
        </p:nvCxnSpPr>
        <p:spPr>
          <a:xfrm flipH="1">
            <a:off x="10218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6" name="Google Shape;5226;p19"/>
          <p:cNvCxnSpPr/>
          <p:nvPr/>
        </p:nvCxnSpPr>
        <p:spPr>
          <a:xfrm flipH="1">
            <a:off x="936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7" name="Google Shape;5227;p19"/>
          <p:cNvCxnSpPr/>
          <p:nvPr/>
        </p:nvCxnSpPr>
        <p:spPr>
          <a:xfrm flipH="1">
            <a:off x="8724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8" name="Google Shape;5228;p19"/>
          <p:cNvCxnSpPr/>
          <p:nvPr/>
        </p:nvCxnSpPr>
        <p:spPr>
          <a:xfrm flipH="1">
            <a:off x="8009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9" name="Google Shape;5229;p19"/>
          <p:cNvCxnSpPr/>
          <p:nvPr/>
        </p:nvCxnSpPr>
        <p:spPr>
          <a:xfrm flipH="1">
            <a:off x="7247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0" name="Google Shape;5230;p19"/>
          <p:cNvCxnSpPr/>
          <p:nvPr/>
        </p:nvCxnSpPr>
        <p:spPr>
          <a:xfrm flipH="1">
            <a:off x="6485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1" name="Google Shape;5231;p19"/>
          <p:cNvCxnSpPr/>
          <p:nvPr/>
        </p:nvCxnSpPr>
        <p:spPr>
          <a:xfrm flipH="1">
            <a:off x="5753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2" name="Google Shape;5232;p19"/>
          <p:cNvCxnSpPr/>
          <p:nvPr/>
        </p:nvCxnSpPr>
        <p:spPr>
          <a:xfrm flipH="1">
            <a:off x="4991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3" name="Google Shape;5233;p19"/>
          <p:cNvCxnSpPr/>
          <p:nvPr/>
        </p:nvCxnSpPr>
        <p:spPr>
          <a:xfrm flipH="1">
            <a:off x="4229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4" name="Google Shape;5234;p19"/>
          <p:cNvCxnSpPr/>
          <p:nvPr/>
        </p:nvCxnSpPr>
        <p:spPr>
          <a:xfrm flipH="1">
            <a:off x="3513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5" name="Google Shape;5235;p19"/>
          <p:cNvCxnSpPr/>
          <p:nvPr/>
        </p:nvCxnSpPr>
        <p:spPr>
          <a:xfrm flipH="1">
            <a:off x="2751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6" name="Google Shape;5236;p19"/>
          <p:cNvCxnSpPr/>
          <p:nvPr/>
        </p:nvCxnSpPr>
        <p:spPr>
          <a:xfrm>
            <a:off x="13646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7" name="Google Shape;5237;p19"/>
          <p:cNvCxnSpPr/>
          <p:nvPr/>
        </p:nvCxnSpPr>
        <p:spPr>
          <a:xfrm>
            <a:off x="13646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8" name="Google Shape;5238;p19"/>
          <p:cNvCxnSpPr/>
          <p:nvPr/>
        </p:nvCxnSpPr>
        <p:spPr>
          <a:xfrm>
            <a:off x="13646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9" name="Google Shape;5239;p19"/>
          <p:cNvCxnSpPr/>
          <p:nvPr/>
        </p:nvCxnSpPr>
        <p:spPr>
          <a:xfrm flipH="1">
            <a:off x="13220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0" name="Google Shape;5240;p19"/>
          <p:cNvCxnSpPr/>
          <p:nvPr/>
        </p:nvCxnSpPr>
        <p:spPr>
          <a:xfrm flipH="1">
            <a:off x="12458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1" name="Google Shape;5241;p19"/>
          <p:cNvCxnSpPr/>
          <p:nvPr/>
        </p:nvCxnSpPr>
        <p:spPr>
          <a:xfrm flipH="1">
            <a:off x="11696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2" name="Google Shape;5242;p19"/>
          <p:cNvCxnSpPr/>
          <p:nvPr/>
        </p:nvCxnSpPr>
        <p:spPr>
          <a:xfrm flipH="1">
            <a:off x="10980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3" name="Google Shape;5243;p19"/>
          <p:cNvCxnSpPr/>
          <p:nvPr/>
        </p:nvCxnSpPr>
        <p:spPr>
          <a:xfrm flipH="1">
            <a:off x="10218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4" name="Google Shape;5244;p19"/>
          <p:cNvCxnSpPr/>
          <p:nvPr/>
        </p:nvCxnSpPr>
        <p:spPr>
          <a:xfrm flipH="1">
            <a:off x="9456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5" name="Google Shape;5245;p19"/>
          <p:cNvCxnSpPr/>
          <p:nvPr/>
        </p:nvCxnSpPr>
        <p:spPr>
          <a:xfrm flipH="1">
            <a:off x="860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6" name="Google Shape;5246;p19"/>
          <p:cNvCxnSpPr/>
          <p:nvPr/>
        </p:nvCxnSpPr>
        <p:spPr>
          <a:xfrm flipH="1">
            <a:off x="7962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7" name="Google Shape;5247;p19"/>
          <p:cNvCxnSpPr/>
          <p:nvPr/>
        </p:nvCxnSpPr>
        <p:spPr>
          <a:xfrm flipH="1">
            <a:off x="7247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8" name="Google Shape;5248;p19"/>
          <p:cNvCxnSpPr/>
          <p:nvPr/>
        </p:nvCxnSpPr>
        <p:spPr>
          <a:xfrm flipH="1">
            <a:off x="6485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9" name="Google Shape;5249;p19"/>
          <p:cNvCxnSpPr/>
          <p:nvPr/>
        </p:nvCxnSpPr>
        <p:spPr>
          <a:xfrm flipH="1">
            <a:off x="5723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0" name="Google Shape;5250;p19"/>
          <p:cNvCxnSpPr/>
          <p:nvPr/>
        </p:nvCxnSpPr>
        <p:spPr>
          <a:xfrm flipH="1">
            <a:off x="4991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1" name="Google Shape;5251;p19"/>
          <p:cNvCxnSpPr/>
          <p:nvPr/>
        </p:nvCxnSpPr>
        <p:spPr>
          <a:xfrm flipH="1">
            <a:off x="4229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2" name="Google Shape;5252;p19"/>
          <p:cNvCxnSpPr/>
          <p:nvPr/>
        </p:nvCxnSpPr>
        <p:spPr>
          <a:xfrm flipH="1">
            <a:off x="3467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3" name="Google Shape;5253;p19"/>
          <p:cNvCxnSpPr/>
          <p:nvPr/>
        </p:nvCxnSpPr>
        <p:spPr>
          <a:xfrm flipH="1">
            <a:off x="2751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4" name="Google Shape;5254;p19"/>
          <p:cNvCxnSpPr/>
          <p:nvPr/>
        </p:nvCxnSpPr>
        <p:spPr>
          <a:xfrm>
            <a:off x="12884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5" name="Google Shape;5255;p19"/>
          <p:cNvCxnSpPr/>
          <p:nvPr/>
        </p:nvCxnSpPr>
        <p:spPr>
          <a:xfrm>
            <a:off x="12884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6" name="Google Shape;5256;p19"/>
          <p:cNvCxnSpPr/>
          <p:nvPr/>
        </p:nvCxnSpPr>
        <p:spPr>
          <a:xfrm>
            <a:off x="12884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7" name="Google Shape;5257;p19"/>
          <p:cNvCxnSpPr/>
          <p:nvPr/>
        </p:nvCxnSpPr>
        <p:spPr>
          <a:xfrm flipH="1">
            <a:off x="12458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8" name="Google Shape;5258;p19"/>
          <p:cNvCxnSpPr/>
          <p:nvPr/>
        </p:nvCxnSpPr>
        <p:spPr>
          <a:xfrm flipH="1">
            <a:off x="11696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9" name="Google Shape;5259;p19"/>
          <p:cNvCxnSpPr/>
          <p:nvPr/>
        </p:nvCxnSpPr>
        <p:spPr>
          <a:xfrm flipH="1">
            <a:off x="10934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0" name="Google Shape;5260;p19"/>
          <p:cNvCxnSpPr/>
          <p:nvPr/>
        </p:nvCxnSpPr>
        <p:spPr>
          <a:xfrm flipH="1">
            <a:off x="10218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1" name="Google Shape;5261;p19"/>
          <p:cNvCxnSpPr/>
          <p:nvPr/>
        </p:nvCxnSpPr>
        <p:spPr>
          <a:xfrm flipH="1">
            <a:off x="9456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2" name="Google Shape;5262;p19"/>
          <p:cNvCxnSpPr/>
          <p:nvPr/>
        </p:nvCxnSpPr>
        <p:spPr>
          <a:xfrm flipH="1">
            <a:off x="8694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3" name="Google Shape;5263;p19"/>
          <p:cNvCxnSpPr/>
          <p:nvPr/>
        </p:nvCxnSpPr>
        <p:spPr>
          <a:xfrm flipH="1">
            <a:off x="7838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4" name="Google Shape;5264;p19"/>
          <p:cNvCxnSpPr/>
          <p:nvPr/>
        </p:nvCxnSpPr>
        <p:spPr>
          <a:xfrm flipH="1">
            <a:off x="7200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5" name="Google Shape;5265;p19"/>
          <p:cNvCxnSpPr/>
          <p:nvPr/>
        </p:nvCxnSpPr>
        <p:spPr>
          <a:xfrm flipH="1">
            <a:off x="6485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6" name="Google Shape;5266;p19"/>
          <p:cNvCxnSpPr/>
          <p:nvPr/>
        </p:nvCxnSpPr>
        <p:spPr>
          <a:xfrm flipH="1">
            <a:off x="5723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7" name="Google Shape;5267;p19"/>
          <p:cNvCxnSpPr/>
          <p:nvPr/>
        </p:nvCxnSpPr>
        <p:spPr>
          <a:xfrm flipH="1">
            <a:off x="4961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8" name="Google Shape;5268;p19"/>
          <p:cNvCxnSpPr/>
          <p:nvPr/>
        </p:nvCxnSpPr>
        <p:spPr>
          <a:xfrm flipH="1">
            <a:off x="4229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9" name="Google Shape;5269;p19"/>
          <p:cNvCxnSpPr/>
          <p:nvPr/>
        </p:nvCxnSpPr>
        <p:spPr>
          <a:xfrm flipH="1">
            <a:off x="3467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0" name="Google Shape;5270;p19"/>
          <p:cNvCxnSpPr/>
          <p:nvPr/>
        </p:nvCxnSpPr>
        <p:spPr>
          <a:xfrm flipH="1">
            <a:off x="2705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1" name="Google Shape;5271;p19"/>
          <p:cNvCxnSpPr/>
          <p:nvPr/>
        </p:nvCxnSpPr>
        <p:spPr>
          <a:xfrm>
            <a:off x="1219925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2" name="Google Shape;5272;p19"/>
          <p:cNvCxnSpPr/>
          <p:nvPr/>
        </p:nvCxnSpPr>
        <p:spPr>
          <a:xfrm>
            <a:off x="12199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3" name="Google Shape;5273;p19"/>
          <p:cNvCxnSpPr/>
          <p:nvPr/>
        </p:nvCxnSpPr>
        <p:spPr>
          <a:xfrm>
            <a:off x="12199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4" name="Google Shape;5274;p19"/>
          <p:cNvCxnSpPr/>
          <p:nvPr/>
        </p:nvCxnSpPr>
        <p:spPr>
          <a:xfrm flipH="1">
            <a:off x="11772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5" name="Google Shape;5275;p19"/>
          <p:cNvCxnSpPr/>
          <p:nvPr/>
        </p:nvCxnSpPr>
        <p:spPr>
          <a:xfrm flipH="1">
            <a:off x="11010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6" name="Google Shape;5276;p19"/>
          <p:cNvCxnSpPr/>
          <p:nvPr/>
        </p:nvCxnSpPr>
        <p:spPr>
          <a:xfrm flipH="1">
            <a:off x="10248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7" name="Google Shape;5277;p19"/>
          <p:cNvCxnSpPr/>
          <p:nvPr/>
        </p:nvCxnSpPr>
        <p:spPr>
          <a:xfrm flipH="1">
            <a:off x="9533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8" name="Google Shape;5278;p19"/>
          <p:cNvCxnSpPr/>
          <p:nvPr/>
        </p:nvCxnSpPr>
        <p:spPr>
          <a:xfrm flipH="1">
            <a:off x="8771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9" name="Google Shape;5279;p19"/>
          <p:cNvCxnSpPr/>
          <p:nvPr/>
        </p:nvCxnSpPr>
        <p:spPr>
          <a:xfrm flipH="1">
            <a:off x="8009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0" name="Google Shape;5280;p19"/>
          <p:cNvCxnSpPr/>
          <p:nvPr/>
        </p:nvCxnSpPr>
        <p:spPr>
          <a:xfrm flipH="1">
            <a:off x="715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1" name="Google Shape;5281;p19"/>
          <p:cNvCxnSpPr/>
          <p:nvPr/>
        </p:nvCxnSpPr>
        <p:spPr>
          <a:xfrm flipH="1">
            <a:off x="6515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2" name="Google Shape;5282;p19"/>
          <p:cNvCxnSpPr/>
          <p:nvPr/>
        </p:nvCxnSpPr>
        <p:spPr>
          <a:xfrm flipH="1">
            <a:off x="5799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3" name="Google Shape;5283;p19"/>
          <p:cNvCxnSpPr/>
          <p:nvPr/>
        </p:nvCxnSpPr>
        <p:spPr>
          <a:xfrm flipH="1">
            <a:off x="5037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4" name="Google Shape;5284;p19"/>
          <p:cNvCxnSpPr/>
          <p:nvPr/>
        </p:nvCxnSpPr>
        <p:spPr>
          <a:xfrm flipH="1">
            <a:off x="4275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5" name="Google Shape;5285;p19"/>
          <p:cNvCxnSpPr/>
          <p:nvPr/>
        </p:nvCxnSpPr>
        <p:spPr>
          <a:xfrm flipH="1">
            <a:off x="3543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6" name="Google Shape;5286;p19"/>
          <p:cNvCxnSpPr/>
          <p:nvPr/>
        </p:nvCxnSpPr>
        <p:spPr>
          <a:xfrm flipH="1">
            <a:off x="27812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7" name="Google Shape;5287;p19"/>
          <p:cNvCxnSpPr/>
          <p:nvPr/>
        </p:nvCxnSpPr>
        <p:spPr>
          <a:xfrm>
            <a:off x="11437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8" name="Google Shape;5288;p19"/>
          <p:cNvCxnSpPr/>
          <p:nvPr/>
        </p:nvCxnSpPr>
        <p:spPr>
          <a:xfrm>
            <a:off x="11437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89" name="Google Shape;5289;p19"/>
          <p:cNvCxnSpPr/>
          <p:nvPr/>
        </p:nvCxnSpPr>
        <p:spPr>
          <a:xfrm>
            <a:off x="11437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0" name="Google Shape;5290;p19"/>
          <p:cNvCxnSpPr/>
          <p:nvPr/>
        </p:nvCxnSpPr>
        <p:spPr>
          <a:xfrm flipH="1">
            <a:off x="11010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1" name="Google Shape;5291;p19"/>
          <p:cNvCxnSpPr/>
          <p:nvPr/>
        </p:nvCxnSpPr>
        <p:spPr>
          <a:xfrm flipH="1">
            <a:off x="10248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2" name="Google Shape;5292;p19"/>
          <p:cNvCxnSpPr/>
          <p:nvPr/>
        </p:nvCxnSpPr>
        <p:spPr>
          <a:xfrm flipH="1">
            <a:off x="9486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3" name="Google Shape;5293;p19"/>
          <p:cNvCxnSpPr/>
          <p:nvPr/>
        </p:nvCxnSpPr>
        <p:spPr>
          <a:xfrm flipH="1">
            <a:off x="8771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4" name="Google Shape;5294;p19"/>
          <p:cNvCxnSpPr/>
          <p:nvPr/>
        </p:nvCxnSpPr>
        <p:spPr>
          <a:xfrm flipH="1">
            <a:off x="8009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5" name="Google Shape;5295;p19"/>
          <p:cNvCxnSpPr/>
          <p:nvPr/>
        </p:nvCxnSpPr>
        <p:spPr>
          <a:xfrm flipH="1">
            <a:off x="7247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6" name="Google Shape;5296;p19"/>
          <p:cNvCxnSpPr/>
          <p:nvPr/>
        </p:nvCxnSpPr>
        <p:spPr>
          <a:xfrm flipH="1">
            <a:off x="639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7" name="Google Shape;5297;p19"/>
          <p:cNvCxnSpPr/>
          <p:nvPr/>
        </p:nvCxnSpPr>
        <p:spPr>
          <a:xfrm flipH="1">
            <a:off x="5753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8" name="Google Shape;5298;p19"/>
          <p:cNvCxnSpPr/>
          <p:nvPr/>
        </p:nvCxnSpPr>
        <p:spPr>
          <a:xfrm flipH="1">
            <a:off x="5037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99" name="Google Shape;5299;p19"/>
          <p:cNvCxnSpPr/>
          <p:nvPr/>
        </p:nvCxnSpPr>
        <p:spPr>
          <a:xfrm flipH="1">
            <a:off x="4275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0" name="Google Shape;5300;p19"/>
          <p:cNvCxnSpPr/>
          <p:nvPr/>
        </p:nvCxnSpPr>
        <p:spPr>
          <a:xfrm flipH="1">
            <a:off x="3513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1" name="Google Shape;5301;p19"/>
          <p:cNvCxnSpPr/>
          <p:nvPr/>
        </p:nvCxnSpPr>
        <p:spPr>
          <a:xfrm flipH="1">
            <a:off x="2781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2" name="Google Shape;5302;p19"/>
          <p:cNvCxnSpPr/>
          <p:nvPr/>
        </p:nvCxnSpPr>
        <p:spPr>
          <a:xfrm>
            <a:off x="10675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3" name="Google Shape;5303;p19"/>
          <p:cNvCxnSpPr/>
          <p:nvPr/>
        </p:nvCxnSpPr>
        <p:spPr>
          <a:xfrm>
            <a:off x="10675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4" name="Google Shape;5304;p19"/>
          <p:cNvCxnSpPr/>
          <p:nvPr/>
        </p:nvCxnSpPr>
        <p:spPr>
          <a:xfrm>
            <a:off x="10675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5" name="Google Shape;5305;p19"/>
          <p:cNvCxnSpPr/>
          <p:nvPr/>
        </p:nvCxnSpPr>
        <p:spPr>
          <a:xfrm flipH="1">
            <a:off x="10248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6" name="Google Shape;5306;p19"/>
          <p:cNvCxnSpPr/>
          <p:nvPr/>
        </p:nvCxnSpPr>
        <p:spPr>
          <a:xfrm flipH="1">
            <a:off x="9486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7" name="Google Shape;5307;p19"/>
          <p:cNvCxnSpPr/>
          <p:nvPr/>
        </p:nvCxnSpPr>
        <p:spPr>
          <a:xfrm flipH="1">
            <a:off x="8724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8" name="Google Shape;5308;p19"/>
          <p:cNvCxnSpPr/>
          <p:nvPr/>
        </p:nvCxnSpPr>
        <p:spPr>
          <a:xfrm flipH="1">
            <a:off x="8009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09" name="Google Shape;5309;p19"/>
          <p:cNvCxnSpPr/>
          <p:nvPr/>
        </p:nvCxnSpPr>
        <p:spPr>
          <a:xfrm flipH="1">
            <a:off x="7247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0" name="Google Shape;5310;p19"/>
          <p:cNvCxnSpPr/>
          <p:nvPr/>
        </p:nvCxnSpPr>
        <p:spPr>
          <a:xfrm flipH="1">
            <a:off x="6485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1" name="Google Shape;5311;p19"/>
          <p:cNvCxnSpPr/>
          <p:nvPr/>
        </p:nvCxnSpPr>
        <p:spPr>
          <a:xfrm flipH="1">
            <a:off x="562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2" name="Google Shape;5312;p19"/>
          <p:cNvCxnSpPr/>
          <p:nvPr/>
        </p:nvCxnSpPr>
        <p:spPr>
          <a:xfrm flipH="1">
            <a:off x="4991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3" name="Google Shape;5313;p19"/>
          <p:cNvCxnSpPr/>
          <p:nvPr/>
        </p:nvCxnSpPr>
        <p:spPr>
          <a:xfrm flipH="1">
            <a:off x="4275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4" name="Google Shape;5314;p19"/>
          <p:cNvCxnSpPr/>
          <p:nvPr/>
        </p:nvCxnSpPr>
        <p:spPr>
          <a:xfrm flipH="1">
            <a:off x="3513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5" name="Google Shape;5315;p19"/>
          <p:cNvCxnSpPr/>
          <p:nvPr/>
        </p:nvCxnSpPr>
        <p:spPr>
          <a:xfrm flipH="1">
            <a:off x="2751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6" name="Google Shape;5316;p19"/>
          <p:cNvCxnSpPr/>
          <p:nvPr/>
        </p:nvCxnSpPr>
        <p:spPr>
          <a:xfrm>
            <a:off x="9913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7" name="Google Shape;5317;p19"/>
          <p:cNvCxnSpPr/>
          <p:nvPr/>
        </p:nvCxnSpPr>
        <p:spPr>
          <a:xfrm>
            <a:off x="9913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8" name="Google Shape;5318;p19"/>
          <p:cNvCxnSpPr/>
          <p:nvPr/>
        </p:nvCxnSpPr>
        <p:spPr>
          <a:xfrm>
            <a:off x="9913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19" name="Google Shape;5319;p19"/>
          <p:cNvCxnSpPr/>
          <p:nvPr/>
        </p:nvCxnSpPr>
        <p:spPr>
          <a:xfrm flipH="1">
            <a:off x="9486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0" name="Google Shape;5320;p19"/>
          <p:cNvCxnSpPr/>
          <p:nvPr/>
        </p:nvCxnSpPr>
        <p:spPr>
          <a:xfrm flipH="1">
            <a:off x="8724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1" name="Google Shape;5321;p19"/>
          <p:cNvCxnSpPr/>
          <p:nvPr/>
        </p:nvCxnSpPr>
        <p:spPr>
          <a:xfrm flipH="1">
            <a:off x="7962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2" name="Google Shape;5322;p19"/>
          <p:cNvCxnSpPr/>
          <p:nvPr/>
        </p:nvCxnSpPr>
        <p:spPr>
          <a:xfrm flipH="1">
            <a:off x="7247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3" name="Google Shape;5323;p19"/>
          <p:cNvCxnSpPr/>
          <p:nvPr/>
        </p:nvCxnSpPr>
        <p:spPr>
          <a:xfrm flipH="1">
            <a:off x="6485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4" name="Google Shape;5324;p19"/>
          <p:cNvCxnSpPr/>
          <p:nvPr/>
        </p:nvCxnSpPr>
        <p:spPr>
          <a:xfrm flipH="1">
            <a:off x="5723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" name="Google Shape;5325;p19"/>
          <p:cNvCxnSpPr/>
          <p:nvPr/>
        </p:nvCxnSpPr>
        <p:spPr>
          <a:xfrm flipH="1">
            <a:off x="4867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6" name="Google Shape;5326;p19"/>
          <p:cNvCxnSpPr/>
          <p:nvPr/>
        </p:nvCxnSpPr>
        <p:spPr>
          <a:xfrm flipH="1">
            <a:off x="4229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7" name="Google Shape;5327;p19"/>
          <p:cNvCxnSpPr/>
          <p:nvPr/>
        </p:nvCxnSpPr>
        <p:spPr>
          <a:xfrm flipH="1">
            <a:off x="3513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8" name="Google Shape;5328;p19"/>
          <p:cNvCxnSpPr/>
          <p:nvPr/>
        </p:nvCxnSpPr>
        <p:spPr>
          <a:xfrm flipH="1">
            <a:off x="2751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9" name="Google Shape;5329;p19"/>
          <p:cNvCxnSpPr/>
          <p:nvPr/>
        </p:nvCxnSpPr>
        <p:spPr>
          <a:xfrm>
            <a:off x="13675759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0" name="Google Shape;5330;p19"/>
          <p:cNvCxnSpPr/>
          <p:nvPr/>
        </p:nvCxnSpPr>
        <p:spPr>
          <a:xfrm>
            <a:off x="12928176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1" name="Google Shape;5331;p19"/>
          <p:cNvCxnSpPr/>
          <p:nvPr/>
        </p:nvCxnSpPr>
        <p:spPr>
          <a:xfrm>
            <a:off x="12180593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2" name="Google Shape;5332;p19"/>
          <p:cNvCxnSpPr/>
          <p:nvPr/>
        </p:nvCxnSpPr>
        <p:spPr>
          <a:xfrm>
            <a:off x="11432986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3" name="Google Shape;5333;p19"/>
          <p:cNvCxnSpPr/>
          <p:nvPr/>
        </p:nvCxnSpPr>
        <p:spPr>
          <a:xfrm>
            <a:off x="1068542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4" name="Google Shape;5334;p19"/>
          <p:cNvCxnSpPr/>
          <p:nvPr/>
        </p:nvCxnSpPr>
        <p:spPr>
          <a:xfrm>
            <a:off x="9937837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5" name="Google Shape;5335;p19"/>
          <p:cNvCxnSpPr/>
          <p:nvPr/>
        </p:nvCxnSpPr>
        <p:spPr>
          <a:xfrm>
            <a:off x="12928176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6" name="Google Shape;5336;p19"/>
          <p:cNvCxnSpPr/>
          <p:nvPr/>
        </p:nvCxnSpPr>
        <p:spPr>
          <a:xfrm>
            <a:off x="12180593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7" name="Google Shape;5337;p19"/>
          <p:cNvCxnSpPr/>
          <p:nvPr/>
        </p:nvCxnSpPr>
        <p:spPr>
          <a:xfrm>
            <a:off x="11432986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8" name="Google Shape;5338;p19"/>
          <p:cNvCxnSpPr/>
          <p:nvPr/>
        </p:nvCxnSpPr>
        <p:spPr>
          <a:xfrm>
            <a:off x="1068542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9" name="Google Shape;5339;p19"/>
          <p:cNvCxnSpPr/>
          <p:nvPr/>
        </p:nvCxnSpPr>
        <p:spPr>
          <a:xfrm>
            <a:off x="9937837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0" name="Google Shape;5340;p19"/>
          <p:cNvCxnSpPr/>
          <p:nvPr/>
        </p:nvCxnSpPr>
        <p:spPr>
          <a:xfrm>
            <a:off x="12180593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1" name="Google Shape;5341;p19"/>
          <p:cNvCxnSpPr/>
          <p:nvPr/>
        </p:nvCxnSpPr>
        <p:spPr>
          <a:xfrm>
            <a:off x="11432986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2" name="Google Shape;5342;p19"/>
          <p:cNvCxnSpPr/>
          <p:nvPr/>
        </p:nvCxnSpPr>
        <p:spPr>
          <a:xfrm>
            <a:off x="1068542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3" name="Google Shape;5343;p19"/>
          <p:cNvCxnSpPr/>
          <p:nvPr/>
        </p:nvCxnSpPr>
        <p:spPr>
          <a:xfrm>
            <a:off x="9937837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4" name="Google Shape;5344;p19"/>
          <p:cNvCxnSpPr/>
          <p:nvPr/>
        </p:nvCxnSpPr>
        <p:spPr>
          <a:xfrm>
            <a:off x="11432986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5" name="Google Shape;5345;p19"/>
          <p:cNvCxnSpPr/>
          <p:nvPr/>
        </p:nvCxnSpPr>
        <p:spPr>
          <a:xfrm>
            <a:off x="1068542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6" name="Google Shape;5346;p19"/>
          <p:cNvCxnSpPr/>
          <p:nvPr/>
        </p:nvCxnSpPr>
        <p:spPr>
          <a:xfrm>
            <a:off x="9937837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7" name="Google Shape;5347;p19"/>
          <p:cNvCxnSpPr/>
          <p:nvPr/>
        </p:nvCxnSpPr>
        <p:spPr>
          <a:xfrm>
            <a:off x="1068542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48" name="Google Shape;5348;p19"/>
          <p:cNvCxnSpPr/>
          <p:nvPr/>
        </p:nvCxnSpPr>
        <p:spPr>
          <a:xfrm>
            <a:off x="9937837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49" name="Google Shape;5349;p19"/>
          <p:cNvSpPr/>
          <p:nvPr/>
        </p:nvSpPr>
        <p:spPr>
          <a:xfrm>
            <a:off x="7094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0" name="Google Shape;5350;p19"/>
          <p:cNvSpPr/>
          <p:nvPr/>
        </p:nvSpPr>
        <p:spPr>
          <a:xfrm>
            <a:off x="7856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1" name="Google Shape;5351;p19"/>
          <p:cNvSpPr/>
          <p:nvPr/>
        </p:nvSpPr>
        <p:spPr>
          <a:xfrm>
            <a:off x="8618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2" name="Google Shape;5352;p19"/>
          <p:cNvSpPr/>
          <p:nvPr/>
        </p:nvSpPr>
        <p:spPr>
          <a:xfrm>
            <a:off x="938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3" name="Google Shape;5353;p19"/>
          <p:cNvSpPr/>
          <p:nvPr/>
        </p:nvSpPr>
        <p:spPr>
          <a:xfrm>
            <a:off x="10096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4" name="Google Shape;5354;p19"/>
          <p:cNvSpPr/>
          <p:nvPr/>
        </p:nvSpPr>
        <p:spPr>
          <a:xfrm>
            <a:off x="10858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5" name="Google Shape;5355;p19"/>
          <p:cNvSpPr/>
          <p:nvPr/>
        </p:nvSpPr>
        <p:spPr>
          <a:xfrm>
            <a:off x="11620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6" name="Google Shape;5356;p19"/>
          <p:cNvSpPr/>
          <p:nvPr/>
        </p:nvSpPr>
        <p:spPr>
          <a:xfrm>
            <a:off x="12352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7" name="Google Shape;4707;p19"/>
          <p:cNvSpPr/>
          <p:nvPr/>
        </p:nvSpPr>
        <p:spPr>
          <a:xfrm>
            <a:off x="560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7" name="Google Shape;5357;p19"/>
          <p:cNvSpPr/>
          <p:nvPr/>
        </p:nvSpPr>
        <p:spPr>
          <a:xfrm>
            <a:off x="6362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58" name="Google Shape;5358;p19"/>
          <p:cNvCxnSpPr>
            <a:stCxn id="4702" idx="4"/>
            <a:endCxn id="5357" idx="0"/>
          </p:cNvCxnSpPr>
          <p:nvPr/>
        </p:nvCxnSpPr>
        <p:spPr>
          <a:xfrm>
            <a:off x="201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59" name="Google Shape;5359;p19"/>
          <p:cNvCxnSpPr>
            <a:stCxn id="4702" idx="4"/>
            <a:endCxn id="5349" idx="0"/>
          </p:cNvCxnSpPr>
          <p:nvPr/>
        </p:nvCxnSpPr>
        <p:spPr>
          <a:xfrm>
            <a:off x="201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0" name="Google Shape;5360;p19"/>
          <p:cNvCxnSpPr>
            <a:stCxn id="4702" idx="4"/>
            <a:endCxn id="5350" idx="0"/>
          </p:cNvCxnSpPr>
          <p:nvPr/>
        </p:nvCxnSpPr>
        <p:spPr>
          <a:xfrm>
            <a:off x="201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1" name="Google Shape;5361;p19"/>
          <p:cNvCxnSpPr>
            <a:stCxn id="4702" idx="4"/>
            <a:endCxn id="5351" idx="0"/>
          </p:cNvCxnSpPr>
          <p:nvPr/>
        </p:nvCxnSpPr>
        <p:spPr>
          <a:xfrm>
            <a:off x="201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2" name="Google Shape;5362;p19"/>
          <p:cNvCxnSpPr>
            <a:stCxn id="4702" idx="4"/>
            <a:endCxn id="5352" idx="0"/>
          </p:cNvCxnSpPr>
          <p:nvPr/>
        </p:nvCxnSpPr>
        <p:spPr>
          <a:xfrm>
            <a:off x="2019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3" name="Google Shape;5363;p19"/>
          <p:cNvCxnSpPr>
            <a:stCxn id="4702" idx="4"/>
            <a:endCxn id="5353" idx="0"/>
          </p:cNvCxnSpPr>
          <p:nvPr/>
        </p:nvCxnSpPr>
        <p:spPr>
          <a:xfrm>
            <a:off x="2019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4" name="Google Shape;5364;p19"/>
          <p:cNvCxnSpPr>
            <a:stCxn id="4702" idx="4"/>
            <a:endCxn id="5354" idx="0"/>
          </p:cNvCxnSpPr>
          <p:nvPr/>
        </p:nvCxnSpPr>
        <p:spPr>
          <a:xfrm>
            <a:off x="2019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5" name="Google Shape;5365;p19"/>
          <p:cNvCxnSpPr>
            <a:stCxn id="4702" idx="4"/>
            <a:endCxn id="5355" idx="0"/>
          </p:cNvCxnSpPr>
          <p:nvPr/>
        </p:nvCxnSpPr>
        <p:spPr>
          <a:xfrm>
            <a:off x="2019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6" name="Google Shape;5366;p19"/>
          <p:cNvCxnSpPr>
            <a:stCxn id="4702" idx="4"/>
            <a:endCxn id="5356" idx="0"/>
          </p:cNvCxnSpPr>
          <p:nvPr/>
        </p:nvCxnSpPr>
        <p:spPr>
          <a:xfrm>
            <a:off x="20193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7" name="Google Shape;5367;p19"/>
          <p:cNvCxnSpPr/>
          <p:nvPr/>
        </p:nvCxnSpPr>
        <p:spPr>
          <a:xfrm>
            <a:off x="2781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8" name="Google Shape;5368;p19"/>
          <p:cNvCxnSpPr/>
          <p:nvPr/>
        </p:nvCxnSpPr>
        <p:spPr>
          <a:xfrm>
            <a:off x="2781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69" name="Google Shape;5369;p19"/>
          <p:cNvCxnSpPr/>
          <p:nvPr/>
        </p:nvCxnSpPr>
        <p:spPr>
          <a:xfrm>
            <a:off x="2781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0" name="Google Shape;5370;p19"/>
          <p:cNvCxnSpPr/>
          <p:nvPr/>
        </p:nvCxnSpPr>
        <p:spPr>
          <a:xfrm>
            <a:off x="2781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1" name="Google Shape;5371;p19"/>
          <p:cNvCxnSpPr/>
          <p:nvPr/>
        </p:nvCxnSpPr>
        <p:spPr>
          <a:xfrm>
            <a:off x="2781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2" name="Google Shape;5372;p19"/>
          <p:cNvCxnSpPr/>
          <p:nvPr/>
        </p:nvCxnSpPr>
        <p:spPr>
          <a:xfrm>
            <a:off x="2781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3" name="Google Shape;5373;p19"/>
          <p:cNvCxnSpPr/>
          <p:nvPr/>
        </p:nvCxnSpPr>
        <p:spPr>
          <a:xfrm>
            <a:off x="2781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4" name="Google Shape;5374;p19"/>
          <p:cNvCxnSpPr/>
          <p:nvPr/>
        </p:nvCxnSpPr>
        <p:spPr>
          <a:xfrm>
            <a:off x="2781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5" name="Google Shape;5375;p19"/>
          <p:cNvCxnSpPr/>
          <p:nvPr/>
        </p:nvCxnSpPr>
        <p:spPr>
          <a:xfrm>
            <a:off x="2781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6" name="Google Shape;5376;p19"/>
          <p:cNvCxnSpPr/>
          <p:nvPr/>
        </p:nvCxnSpPr>
        <p:spPr>
          <a:xfrm>
            <a:off x="3543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7" name="Google Shape;5377;p19"/>
          <p:cNvCxnSpPr/>
          <p:nvPr/>
        </p:nvCxnSpPr>
        <p:spPr>
          <a:xfrm>
            <a:off x="3543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8" name="Google Shape;5378;p19"/>
          <p:cNvCxnSpPr/>
          <p:nvPr/>
        </p:nvCxnSpPr>
        <p:spPr>
          <a:xfrm>
            <a:off x="3543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9" name="Google Shape;5379;p19"/>
          <p:cNvCxnSpPr/>
          <p:nvPr/>
        </p:nvCxnSpPr>
        <p:spPr>
          <a:xfrm>
            <a:off x="3543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0" name="Google Shape;5380;p19"/>
          <p:cNvCxnSpPr/>
          <p:nvPr/>
        </p:nvCxnSpPr>
        <p:spPr>
          <a:xfrm>
            <a:off x="3543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1" name="Google Shape;5381;p19"/>
          <p:cNvCxnSpPr/>
          <p:nvPr/>
        </p:nvCxnSpPr>
        <p:spPr>
          <a:xfrm>
            <a:off x="3543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2" name="Google Shape;5382;p19"/>
          <p:cNvCxnSpPr/>
          <p:nvPr/>
        </p:nvCxnSpPr>
        <p:spPr>
          <a:xfrm>
            <a:off x="3543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3" name="Google Shape;5383;p19"/>
          <p:cNvCxnSpPr/>
          <p:nvPr/>
        </p:nvCxnSpPr>
        <p:spPr>
          <a:xfrm>
            <a:off x="3543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4" name="Google Shape;5384;p19"/>
          <p:cNvCxnSpPr/>
          <p:nvPr/>
        </p:nvCxnSpPr>
        <p:spPr>
          <a:xfrm>
            <a:off x="4305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5" name="Google Shape;5385;p19"/>
          <p:cNvCxnSpPr/>
          <p:nvPr/>
        </p:nvCxnSpPr>
        <p:spPr>
          <a:xfrm>
            <a:off x="4305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6" name="Google Shape;5386;p19"/>
          <p:cNvCxnSpPr/>
          <p:nvPr/>
        </p:nvCxnSpPr>
        <p:spPr>
          <a:xfrm>
            <a:off x="4305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7" name="Google Shape;5387;p19"/>
          <p:cNvCxnSpPr/>
          <p:nvPr/>
        </p:nvCxnSpPr>
        <p:spPr>
          <a:xfrm>
            <a:off x="4305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8" name="Google Shape;5388;p19"/>
          <p:cNvCxnSpPr/>
          <p:nvPr/>
        </p:nvCxnSpPr>
        <p:spPr>
          <a:xfrm>
            <a:off x="4305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89" name="Google Shape;5389;p19"/>
          <p:cNvCxnSpPr/>
          <p:nvPr/>
        </p:nvCxnSpPr>
        <p:spPr>
          <a:xfrm>
            <a:off x="4305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0" name="Google Shape;5390;p19"/>
          <p:cNvCxnSpPr/>
          <p:nvPr/>
        </p:nvCxnSpPr>
        <p:spPr>
          <a:xfrm>
            <a:off x="4305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1" name="Google Shape;5391;p19"/>
          <p:cNvCxnSpPr/>
          <p:nvPr/>
        </p:nvCxnSpPr>
        <p:spPr>
          <a:xfrm>
            <a:off x="5067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2" name="Google Shape;5392;p19"/>
          <p:cNvCxnSpPr/>
          <p:nvPr/>
        </p:nvCxnSpPr>
        <p:spPr>
          <a:xfrm>
            <a:off x="5067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3" name="Google Shape;5393;p19"/>
          <p:cNvCxnSpPr/>
          <p:nvPr/>
        </p:nvCxnSpPr>
        <p:spPr>
          <a:xfrm>
            <a:off x="5067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4" name="Google Shape;5394;p19"/>
          <p:cNvCxnSpPr/>
          <p:nvPr/>
        </p:nvCxnSpPr>
        <p:spPr>
          <a:xfrm>
            <a:off x="5067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5" name="Google Shape;5395;p19"/>
          <p:cNvCxnSpPr/>
          <p:nvPr/>
        </p:nvCxnSpPr>
        <p:spPr>
          <a:xfrm>
            <a:off x="5067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6" name="Google Shape;5396;p19"/>
          <p:cNvCxnSpPr/>
          <p:nvPr/>
        </p:nvCxnSpPr>
        <p:spPr>
          <a:xfrm>
            <a:off x="5067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7" name="Google Shape;5397;p19"/>
          <p:cNvCxnSpPr/>
          <p:nvPr/>
        </p:nvCxnSpPr>
        <p:spPr>
          <a:xfrm>
            <a:off x="582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8" name="Google Shape;5398;p19"/>
          <p:cNvCxnSpPr/>
          <p:nvPr/>
        </p:nvCxnSpPr>
        <p:spPr>
          <a:xfrm>
            <a:off x="582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9" name="Google Shape;5399;p19"/>
          <p:cNvCxnSpPr/>
          <p:nvPr/>
        </p:nvCxnSpPr>
        <p:spPr>
          <a:xfrm>
            <a:off x="582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0" name="Google Shape;5400;p19"/>
          <p:cNvCxnSpPr/>
          <p:nvPr/>
        </p:nvCxnSpPr>
        <p:spPr>
          <a:xfrm>
            <a:off x="582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1" name="Google Shape;5401;p19"/>
          <p:cNvCxnSpPr/>
          <p:nvPr/>
        </p:nvCxnSpPr>
        <p:spPr>
          <a:xfrm>
            <a:off x="582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2" name="Google Shape;5402;p19"/>
          <p:cNvCxnSpPr/>
          <p:nvPr/>
        </p:nvCxnSpPr>
        <p:spPr>
          <a:xfrm>
            <a:off x="6515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3" name="Google Shape;5403;p19"/>
          <p:cNvCxnSpPr/>
          <p:nvPr/>
        </p:nvCxnSpPr>
        <p:spPr>
          <a:xfrm>
            <a:off x="6515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4" name="Google Shape;5404;p19"/>
          <p:cNvCxnSpPr/>
          <p:nvPr/>
        </p:nvCxnSpPr>
        <p:spPr>
          <a:xfrm>
            <a:off x="6515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5" name="Google Shape;5405;p19"/>
          <p:cNvCxnSpPr/>
          <p:nvPr/>
        </p:nvCxnSpPr>
        <p:spPr>
          <a:xfrm>
            <a:off x="65151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6" name="Google Shape;5406;p19"/>
          <p:cNvCxnSpPr/>
          <p:nvPr/>
        </p:nvCxnSpPr>
        <p:spPr>
          <a:xfrm>
            <a:off x="7277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7" name="Google Shape;5407;p19"/>
          <p:cNvCxnSpPr/>
          <p:nvPr/>
        </p:nvCxnSpPr>
        <p:spPr>
          <a:xfrm>
            <a:off x="7277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8" name="Google Shape;5408;p19"/>
          <p:cNvCxnSpPr/>
          <p:nvPr/>
        </p:nvCxnSpPr>
        <p:spPr>
          <a:xfrm>
            <a:off x="7277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9" name="Google Shape;5409;p19"/>
          <p:cNvCxnSpPr/>
          <p:nvPr/>
        </p:nvCxnSpPr>
        <p:spPr>
          <a:xfrm>
            <a:off x="8039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0" name="Google Shape;5410;p19"/>
          <p:cNvCxnSpPr/>
          <p:nvPr/>
        </p:nvCxnSpPr>
        <p:spPr>
          <a:xfrm>
            <a:off x="8039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1" name="Google Shape;5411;p19"/>
          <p:cNvCxnSpPr/>
          <p:nvPr/>
        </p:nvCxnSpPr>
        <p:spPr>
          <a:xfrm>
            <a:off x="8801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2" name="Google Shape;5412;p19"/>
          <p:cNvCxnSpPr>
            <a:stCxn id="4703" idx="4"/>
            <a:endCxn id="4707" idx="0"/>
          </p:cNvCxnSpPr>
          <p:nvPr/>
        </p:nvCxnSpPr>
        <p:spPr>
          <a:xfrm>
            <a:off x="2781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3" name="Google Shape;5413;p19"/>
          <p:cNvCxnSpPr>
            <a:stCxn id="4651" idx="4"/>
            <a:endCxn id="4707" idx="0"/>
          </p:cNvCxnSpPr>
          <p:nvPr/>
        </p:nvCxnSpPr>
        <p:spPr>
          <a:xfrm>
            <a:off x="3513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4" name="Google Shape;5414;p19"/>
          <p:cNvCxnSpPr>
            <a:stCxn id="4687" idx="4"/>
            <a:endCxn id="4707" idx="0"/>
          </p:cNvCxnSpPr>
          <p:nvPr/>
        </p:nvCxnSpPr>
        <p:spPr>
          <a:xfrm>
            <a:off x="4275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5" name="Google Shape;5415;p19"/>
          <p:cNvCxnSpPr>
            <a:stCxn id="4688" idx="4"/>
            <a:endCxn id="4707" idx="0"/>
          </p:cNvCxnSpPr>
          <p:nvPr/>
        </p:nvCxnSpPr>
        <p:spPr>
          <a:xfrm>
            <a:off x="5037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6" name="Google Shape;5416;p19"/>
          <p:cNvCxnSpPr>
            <a:stCxn id="4689" idx="4"/>
            <a:endCxn id="4707" idx="0"/>
          </p:cNvCxnSpPr>
          <p:nvPr/>
        </p:nvCxnSpPr>
        <p:spPr>
          <a:xfrm flipH="1">
            <a:off x="57762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7" name="Google Shape;5417;p19"/>
          <p:cNvCxnSpPr>
            <a:stCxn id="4690" idx="4"/>
            <a:endCxn id="4707" idx="0"/>
          </p:cNvCxnSpPr>
          <p:nvPr/>
        </p:nvCxnSpPr>
        <p:spPr>
          <a:xfrm flipH="1">
            <a:off x="5776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8" name="Google Shape;5418;p19"/>
          <p:cNvCxnSpPr>
            <a:stCxn id="4691" idx="4"/>
            <a:endCxn id="4707" idx="0"/>
          </p:cNvCxnSpPr>
          <p:nvPr/>
        </p:nvCxnSpPr>
        <p:spPr>
          <a:xfrm flipH="1">
            <a:off x="5776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9" name="Google Shape;5419;p19"/>
          <p:cNvCxnSpPr>
            <a:stCxn id="4692" idx="4"/>
            <a:endCxn id="4707" idx="0"/>
          </p:cNvCxnSpPr>
          <p:nvPr/>
        </p:nvCxnSpPr>
        <p:spPr>
          <a:xfrm flipH="1">
            <a:off x="57762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0" name="Google Shape;5420;p19"/>
          <p:cNvCxnSpPr>
            <a:stCxn id="4693" idx="4"/>
            <a:endCxn id="4707" idx="0"/>
          </p:cNvCxnSpPr>
          <p:nvPr/>
        </p:nvCxnSpPr>
        <p:spPr>
          <a:xfrm flipH="1">
            <a:off x="57762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1" name="Google Shape;5421;p19"/>
          <p:cNvCxnSpPr>
            <a:stCxn id="4651" idx="4"/>
            <a:endCxn id="5357" idx="0"/>
          </p:cNvCxnSpPr>
          <p:nvPr/>
        </p:nvCxnSpPr>
        <p:spPr>
          <a:xfrm>
            <a:off x="35133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2" name="Google Shape;5422;p19"/>
          <p:cNvCxnSpPr>
            <a:stCxn id="4687" idx="4"/>
            <a:endCxn id="5357" idx="0"/>
          </p:cNvCxnSpPr>
          <p:nvPr/>
        </p:nvCxnSpPr>
        <p:spPr>
          <a:xfrm>
            <a:off x="4275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3" name="Google Shape;5423;p19"/>
          <p:cNvCxnSpPr>
            <a:stCxn id="4688" idx="4"/>
            <a:endCxn id="5357" idx="0"/>
          </p:cNvCxnSpPr>
          <p:nvPr/>
        </p:nvCxnSpPr>
        <p:spPr>
          <a:xfrm>
            <a:off x="5037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4" name="Google Shape;5424;p19"/>
          <p:cNvCxnSpPr>
            <a:stCxn id="4689" idx="4"/>
            <a:endCxn id="5357" idx="0"/>
          </p:cNvCxnSpPr>
          <p:nvPr/>
        </p:nvCxnSpPr>
        <p:spPr>
          <a:xfrm>
            <a:off x="5799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5" name="Google Shape;5425;p19"/>
          <p:cNvCxnSpPr>
            <a:stCxn id="4690" idx="4"/>
            <a:endCxn id="5357" idx="0"/>
          </p:cNvCxnSpPr>
          <p:nvPr/>
        </p:nvCxnSpPr>
        <p:spPr>
          <a:xfrm>
            <a:off x="6515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6" name="Google Shape;5426;p19"/>
          <p:cNvCxnSpPr>
            <a:stCxn id="4691" idx="4"/>
            <a:endCxn id="5357" idx="0"/>
          </p:cNvCxnSpPr>
          <p:nvPr/>
        </p:nvCxnSpPr>
        <p:spPr>
          <a:xfrm flipH="1">
            <a:off x="6538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7" name="Google Shape;5427;p19"/>
          <p:cNvCxnSpPr>
            <a:stCxn id="4692" idx="4"/>
            <a:endCxn id="5357" idx="0"/>
          </p:cNvCxnSpPr>
          <p:nvPr/>
        </p:nvCxnSpPr>
        <p:spPr>
          <a:xfrm flipH="1">
            <a:off x="6538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8" name="Google Shape;5428;p19"/>
          <p:cNvCxnSpPr>
            <a:stCxn id="4693" idx="4"/>
            <a:endCxn id="5357" idx="0"/>
          </p:cNvCxnSpPr>
          <p:nvPr/>
        </p:nvCxnSpPr>
        <p:spPr>
          <a:xfrm flipH="1">
            <a:off x="65382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9" name="Google Shape;5429;p19"/>
          <p:cNvCxnSpPr>
            <a:stCxn id="4687" idx="4"/>
            <a:endCxn id="5349" idx="0"/>
          </p:cNvCxnSpPr>
          <p:nvPr/>
        </p:nvCxnSpPr>
        <p:spPr>
          <a:xfrm>
            <a:off x="4275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0" name="Google Shape;5430;p19"/>
          <p:cNvCxnSpPr>
            <a:stCxn id="4688" idx="4"/>
            <a:endCxn id="5349" idx="0"/>
          </p:cNvCxnSpPr>
          <p:nvPr/>
        </p:nvCxnSpPr>
        <p:spPr>
          <a:xfrm>
            <a:off x="5037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1" name="Google Shape;5431;p19"/>
          <p:cNvCxnSpPr>
            <a:stCxn id="4689" idx="4"/>
            <a:endCxn id="5349" idx="0"/>
          </p:cNvCxnSpPr>
          <p:nvPr/>
        </p:nvCxnSpPr>
        <p:spPr>
          <a:xfrm>
            <a:off x="57993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2" name="Google Shape;5432;p19"/>
          <p:cNvCxnSpPr>
            <a:stCxn id="4690" idx="4"/>
            <a:endCxn id="5349" idx="0"/>
          </p:cNvCxnSpPr>
          <p:nvPr/>
        </p:nvCxnSpPr>
        <p:spPr>
          <a:xfrm>
            <a:off x="6515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3" name="Google Shape;5433;p19"/>
          <p:cNvCxnSpPr>
            <a:stCxn id="4691" idx="4"/>
            <a:endCxn id="5349" idx="0"/>
          </p:cNvCxnSpPr>
          <p:nvPr/>
        </p:nvCxnSpPr>
        <p:spPr>
          <a:xfrm flipH="1">
            <a:off x="7270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4" name="Google Shape;5434;p19"/>
          <p:cNvCxnSpPr>
            <a:stCxn id="4692" idx="4"/>
            <a:endCxn id="5349" idx="0"/>
          </p:cNvCxnSpPr>
          <p:nvPr/>
        </p:nvCxnSpPr>
        <p:spPr>
          <a:xfrm flipH="1">
            <a:off x="72702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5" name="Google Shape;5435;p19"/>
          <p:cNvCxnSpPr>
            <a:stCxn id="4693" idx="4"/>
            <a:endCxn id="5349" idx="0"/>
          </p:cNvCxnSpPr>
          <p:nvPr/>
        </p:nvCxnSpPr>
        <p:spPr>
          <a:xfrm flipH="1">
            <a:off x="7270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6" name="Google Shape;5436;p19"/>
          <p:cNvCxnSpPr>
            <a:stCxn id="4688" idx="4"/>
            <a:endCxn id="5350" idx="0"/>
          </p:cNvCxnSpPr>
          <p:nvPr/>
        </p:nvCxnSpPr>
        <p:spPr>
          <a:xfrm>
            <a:off x="5037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7" name="Google Shape;5437;p19"/>
          <p:cNvCxnSpPr>
            <a:stCxn id="4689" idx="4"/>
            <a:endCxn id="5350" idx="0"/>
          </p:cNvCxnSpPr>
          <p:nvPr/>
        </p:nvCxnSpPr>
        <p:spPr>
          <a:xfrm>
            <a:off x="5799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8" name="Google Shape;5438;p19"/>
          <p:cNvCxnSpPr>
            <a:stCxn id="4690" idx="4"/>
            <a:endCxn id="5350" idx="0"/>
          </p:cNvCxnSpPr>
          <p:nvPr/>
        </p:nvCxnSpPr>
        <p:spPr>
          <a:xfrm>
            <a:off x="6515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9" name="Google Shape;5439;p19"/>
          <p:cNvCxnSpPr>
            <a:stCxn id="4691" idx="4"/>
            <a:endCxn id="5350" idx="0"/>
          </p:cNvCxnSpPr>
          <p:nvPr/>
        </p:nvCxnSpPr>
        <p:spPr>
          <a:xfrm>
            <a:off x="7277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0" name="Google Shape;5440;p19"/>
          <p:cNvCxnSpPr>
            <a:stCxn id="4692" idx="4"/>
            <a:endCxn id="5350" idx="0"/>
          </p:cNvCxnSpPr>
          <p:nvPr/>
        </p:nvCxnSpPr>
        <p:spPr>
          <a:xfrm flipH="1">
            <a:off x="8032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1" name="Google Shape;5441;p19"/>
          <p:cNvCxnSpPr>
            <a:stCxn id="4693" idx="4"/>
            <a:endCxn id="5350" idx="0"/>
          </p:cNvCxnSpPr>
          <p:nvPr/>
        </p:nvCxnSpPr>
        <p:spPr>
          <a:xfrm flipH="1">
            <a:off x="8032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2" name="Google Shape;5442;p19"/>
          <p:cNvCxnSpPr>
            <a:stCxn id="4689" idx="4"/>
            <a:endCxn id="5351" idx="0"/>
          </p:cNvCxnSpPr>
          <p:nvPr/>
        </p:nvCxnSpPr>
        <p:spPr>
          <a:xfrm>
            <a:off x="5799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3" name="Google Shape;5443;p19"/>
          <p:cNvCxnSpPr>
            <a:stCxn id="4690" idx="4"/>
            <a:endCxn id="5351" idx="0"/>
          </p:cNvCxnSpPr>
          <p:nvPr/>
        </p:nvCxnSpPr>
        <p:spPr>
          <a:xfrm>
            <a:off x="6515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4" name="Google Shape;5444;p19"/>
          <p:cNvCxnSpPr>
            <a:stCxn id="4691" idx="4"/>
            <a:endCxn id="5351" idx="0"/>
          </p:cNvCxnSpPr>
          <p:nvPr/>
        </p:nvCxnSpPr>
        <p:spPr>
          <a:xfrm>
            <a:off x="7277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5" name="Google Shape;5445;p19"/>
          <p:cNvCxnSpPr>
            <a:stCxn id="4692" idx="4"/>
            <a:endCxn id="5351" idx="0"/>
          </p:cNvCxnSpPr>
          <p:nvPr/>
        </p:nvCxnSpPr>
        <p:spPr>
          <a:xfrm>
            <a:off x="8039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6" name="Google Shape;5446;p19"/>
          <p:cNvCxnSpPr>
            <a:stCxn id="4693" idx="4"/>
            <a:endCxn id="5351" idx="0"/>
          </p:cNvCxnSpPr>
          <p:nvPr/>
        </p:nvCxnSpPr>
        <p:spPr>
          <a:xfrm>
            <a:off x="8771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7" name="Google Shape;5447;p19"/>
          <p:cNvCxnSpPr>
            <a:stCxn id="4690" idx="4"/>
            <a:endCxn id="5352" idx="0"/>
          </p:cNvCxnSpPr>
          <p:nvPr/>
        </p:nvCxnSpPr>
        <p:spPr>
          <a:xfrm>
            <a:off x="65151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8" name="Google Shape;5448;p19"/>
          <p:cNvCxnSpPr>
            <a:stCxn id="4691" idx="4"/>
            <a:endCxn id="5352" idx="0"/>
          </p:cNvCxnSpPr>
          <p:nvPr/>
        </p:nvCxnSpPr>
        <p:spPr>
          <a:xfrm>
            <a:off x="7277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9" name="Google Shape;5449;p19"/>
          <p:cNvCxnSpPr>
            <a:stCxn id="4692" idx="4"/>
            <a:endCxn id="5352" idx="0"/>
          </p:cNvCxnSpPr>
          <p:nvPr/>
        </p:nvCxnSpPr>
        <p:spPr>
          <a:xfrm>
            <a:off x="8039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0" name="Google Shape;5450;p19"/>
          <p:cNvCxnSpPr>
            <a:stCxn id="4693" idx="4"/>
            <a:endCxn id="5352" idx="0"/>
          </p:cNvCxnSpPr>
          <p:nvPr/>
        </p:nvCxnSpPr>
        <p:spPr>
          <a:xfrm>
            <a:off x="87711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1" name="Google Shape;5451;p19"/>
          <p:cNvCxnSpPr>
            <a:stCxn id="4691" idx="4"/>
            <a:endCxn id="5353" idx="0"/>
          </p:cNvCxnSpPr>
          <p:nvPr/>
        </p:nvCxnSpPr>
        <p:spPr>
          <a:xfrm>
            <a:off x="7277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2" name="Google Shape;5452;p19"/>
          <p:cNvCxnSpPr>
            <a:stCxn id="4692" idx="4"/>
            <a:endCxn id="5353" idx="0"/>
          </p:cNvCxnSpPr>
          <p:nvPr/>
        </p:nvCxnSpPr>
        <p:spPr>
          <a:xfrm>
            <a:off x="80391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3" name="Google Shape;5453;p19"/>
          <p:cNvCxnSpPr>
            <a:stCxn id="4693" idx="4"/>
            <a:endCxn id="5353" idx="0"/>
          </p:cNvCxnSpPr>
          <p:nvPr/>
        </p:nvCxnSpPr>
        <p:spPr>
          <a:xfrm>
            <a:off x="87711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4" name="Google Shape;5454;p19"/>
          <p:cNvCxnSpPr>
            <a:stCxn id="4692" idx="4"/>
            <a:endCxn id="5354" idx="0"/>
          </p:cNvCxnSpPr>
          <p:nvPr/>
        </p:nvCxnSpPr>
        <p:spPr>
          <a:xfrm>
            <a:off x="8039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5" name="Google Shape;5455;p19"/>
          <p:cNvCxnSpPr>
            <a:stCxn id="4693" idx="4"/>
            <a:endCxn id="5354" idx="0"/>
          </p:cNvCxnSpPr>
          <p:nvPr/>
        </p:nvCxnSpPr>
        <p:spPr>
          <a:xfrm>
            <a:off x="87711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6" name="Google Shape;5456;p19"/>
          <p:cNvCxnSpPr>
            <a:stCxn id="4693" idx="4"/>
            <a:endCxn id="5355" idx="0"/>
          </p:cNvCxnSpPr>
          <p:nvPr/>
        </p:nvCxnSpPr>
        <p:spPr>
          <a:xfrm>
            <a:off x="87711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7" name="Google Shape;5457;p19"/>
          <p:cNvCxnSpPr/>
          <p:nvPr/>
        </p:nvCxnSpPr>
        <p:spPr>
          <a:xfrm flipH="1">
            <a:off x="1255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8" name="Google Shape;5458;p19"/>
          <p:cNvCxnSpPr/>
          <p:nvPr/>
        </p:nvCxnSpPr>
        <p:spPr>
          <a:xfrm flipH="1">
            <a:off x="1179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9" name="Google Shape;5459;p19"/>
          <p:cNvCxnSpPr/>
          <p:nvPr/>
        </p:nvCxnSpPr>
        <p:spPr>
          <a:xfrm flipH="1">
            <a:off x="1106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0" name="Google Shape;5460;p19"/>
          <p:cNvCxnSpPr/>
          <p:nvPr/>
        </p:nvCxnSpPr>
        <p:spPr>
          <a:xfrm flipH="1">
            <a:off x="1029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1" name="Google Shape;5461;p19"/>
          <p:cNvCxnSpPr/>
          <p:nvPr/>
        </p:nvCxnSpPr>
        <p:spPr>
          <a:xfrm flipH="1">
            <a:off x="953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2" name="Google Shape;5462;p19"/>
          <p:cNvCxnSpPr/>
          <p:nvPr/>
        </p:nvCxnSpPr>
        <p:spPr>
          <a:xfrm flipH="1">
            <a:off x="8774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3" name="Google Shape;5463;p19"/>
          <p:cNvCxnSpPr/>
          <p:nvPr/>
        </p:nvCxnSpPr>
        <p:spPr>
          <a:xfrm flipH="1">
            <a:off x="8058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4" name="Google Shape;5464;p19"/>
          <p:cNvCxnSpPr/>
          <p:nvPr/>
        </p:nvCxnSpPr>
        <p:spPr>
          <a:xfrm flipH="1">
            <a:off x="7296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5" name="Google Shape;5465;p19"/>
          <p:cNvCxnSpPr/>
          <p:nvPr/>
        </p:nvCxnSpPr>
        <p:spPr>
          <a:xfrm flipH="1">
            <a:off x="6534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6" name="Google Shape;5466;p19"/>
          <p:cNvCxnSpPr/>
          <p:nvPr/>
        </p:nvCxnSpPr>
        <p:spPr>
          <a:xfrm flipH="1">
            <a:off x="58028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7" name="Google Shape;5467;p19"/>
          <p:cNvCxnSpPr/>
          <p:nvPr/>
        </p:nvCxnSpPr>
        <p:spPr>
          <a:xfrm flipH="1">
            <a:off x="11792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8" name="Google Shape;5468;p19"/>
          <p:cNvCxnSpPr/>
          <p:nvPr/>
        </p:nvCxnSpPr>
        <p:spPr>
          <a:xfrm flipH="1">
            <a:off x="11030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9" name="Google Shape;5469;p19"/>
          <p:cNvCxnSpPr/>
          <p:nvPr/>
        </p:nvCxnSpPr>
        <p:spPr>
          <a:xfrm flipH="1">
            <a:off x="10298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0" name="Google Shape;5470;p19"/>
          <p:cNvCxnSpPr/>
          <p:nvPr/>
        </p:nvCxnSpPr>
        <p:spPr>
          <a:xfrm flipH="1">
            <a:off x="9536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1" name="Google Shape;5471;p19"/>
          <p:cNvCxnSpPr/>
          <p:nvPr/>
        </p:nvCxnSpPr>
        <p:spPr>
          <a:xfrm flipH="1">
            <a:off x="8774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2" name="Google Shape;5472;p19"/>
          <p:cNvCxnSpPr/>
          <p:nvPr/>
        </p:nvCxnSpPr>
        <p:spPr>
          <a:xfrm flipH="1">
            <a:off x="8012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3" name="Google Shape;5473;p19"/>
          <p:cNvCxnSpPr/>
          <p:nvPr/>
        </p:nvCxnSpPr>
        <p:spPr>
          <a:xfrm flipH="1">
            <a:off x="7296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4" name="Google Shape;5474;p19"/>
          <p:cNvCxnSpPr/>
          <p:nvPr/>
        </p:nvCxnSpPr>
        <p:spPr>
          <a:xfrm flipH="1">
            <a:off x="6534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5" name="Google Shape;5475;p19"/>
          <p:cNvCxnSpPr/>
          <p:nvPr/>
        </p:nvCxnSpPr>
        <p:spPr>
          <a:xfrm flipH="1">
            <a:off x="5772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6" name="Google Shape;5476;p19"/>
          <p:cNvCxnSpPr/>
          <p:nvPr/>
        </p:nvCxnSpPr>
        <p:spPr>
          <a:xfrm flipH="1">
            <a:off x="11030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7" name="Google Shape;5477;p19"/>
          <p:cNvCxnSpPr/>
          <p:nvPr/>
        </p:nvCxnSpPr>
        <p:spPr>
          <a:xfrm flipH="1">
            <a:off x="10268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8" name="Google Shape;5478;p19"/>
          <p:cNvCxnSpPr/>
          <p:nvPr/>
        </p:nvCxnSpPr>
        <p:spPr>
          <a:xfrm flipH="1">
            <a:off x="9536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9" name="Google Shape;5479;p19"/>
          <p:cNvCxnSpPr/>
          <p:nvPr/>
        </p:nvCxnSpPr>
        <p:spPr>
          <a:xfrm flipH="1">
            <a:off x="8774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0" name="Google Shape;5480;p19"/>
          <p:cNvCxnSpPr/>
          <p:nvPr/>
        </p:nvCxnSpPr>
        <p:spPr>
          <a:xfrm flipH="1">
            <a:off x="8012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1" name="Google Shape;5481;p19"/>
          <p:cNvCxnSpPr/>
          <p:nvPr/>
        </p:nvCxnSpPr>
        <p:spPr>
          <a:xfrm flipH="1">
            <a:off x="7250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2" name="Google Shape;5482;p19"/>
          <p:cNvCxnSpPr/>
          <p:nvPr/>
        </p:nvCxnSpPr>
        <p:spPr>
          <a:xfrm flipH="1">
            <a:off x="6534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3" name="Google Shape;5483;p19"/>
          <p:cNvCxnSpPr/>
          <p:nvPr/>
        </p:nvCxnSpPr>
        <p:spPr>
          <a:xfrm flipH="1">
            <a:off x="5772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4" name="Google Shape;5484;p19"/>
          <p:cNvCxnSpPr/>
          <p:nvPr/>
        </p:nvCxnSpPr>
        <p:spPr>
          <a:xfrm flipH="1">
            <a:off x="10268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5" name="Google Shape;5485;p19"/>
          <p:cNvCxnSpPr/>
          <p:nvPr/>
        </p:nvCxnSpPr>
        <p:spPr>
          <a:xfrm flipH="1">
            <a:off x="9506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6" name="Google Shape;5486;p19"/>
          <p:cNvCxnSpPr/>
          <p:nvPr/>
        </p:nvCxnSpPr>
        <p:spPr>
          <a:xfrm flipH="1">
            <a:off x="8774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7" name="Google Shape;5487;p19"/>
          <p:cNvCxnSpPr/>
          <p:nvPr/>
        </p:nvCxnSpPr>
        <p:spPr>
          <a:xfrm flipH="1">
            <a:off x="8012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8" name="Google Shape;5488;p19"/>
          <p:cNvCxnSpPr/>
          <p:nvPr/>
        </p:nvCxnSpPr>
        <p:spPr>
          <a:xfrm flipH="1">
            <a:off x="7250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9" name="Google Shape;5489;p19"/>
          <p:cNvCxnSpPr/>
          <p:nvPr/>
        </p:nvCxnSpPr>
        <p:spPr>
          <a:xfrm flipH="1">
            <a:off x="6488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0" name="Google Shape;5490;p19"/>
          <p:cNvCxnSpPr/>
          <p:nvPr/>
        </p:nvCxnSpPr>
        <p:spPr>
          <a:xfrm flipH="1">
            <a:off x="5772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1" name="Google Shape;5491;p19"/>
          <p:cNvCxnSpPr/>
          <p:nvPr/>
        </p:nvCxnSpPr>
        <p:spPr>
          <a:xfrm flipH="1">
            <a:off x="9506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2" name="Google Shape;5492;p19"/>
          <p:cNvCxnSpPr/>
          <p:nvPr/>
        </p:nvCxnSpPr>
        <p:spPr>
          <a:xfrm flipH="1">
            <a:off x="8744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3" name="Google Shape;5493;p19"/>
          <p:cNvCxnSpPr/>
          <p:nvPr/>
        </p:nvCxnSpPr>
        <p:spPr>
          <a:xfrm flipH="1">
            <a:off x="8012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4" name="Google Shape;5494;p19"/>
          <p:cNvCxnSpPr/>
          <p:nvPr/>
        </p:nvCxnSpPr>
        <p:spPr>
          <a:xfrm flipH="1">
            <a:off x="7250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5" name="Google Shape;5495;p19"/>
          <p:cNvCxnSpPr/>
          <p:nvPr/>
        </p:nvCxnSpPr>
        <p:spPr>
          <a:xfrm flipH="1">
            <a:off x="6488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6" name="Google Shape;5496;p19"/>
          <p:cNvCxnSpPr/>
          <p:nvPr/>
        </p:nvCxnSpPr>
        <p:spPr>
          <a:xfrm flipH="1">
            <a:off x="5726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7" name="Google Shape;5497;p19"/>
          <p:cNvCxnSpPr/>
          <p:nvPr/>
        </p:nvCxnSpPr>
        <p:spPr>
          <a:xfrm flipH="1">
            <a:off x="874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8" name="Google Shape;5498;p19"/>
          <p:cNvCxnSpPr/>
          <p:nvPr/>
        </p:nvCxnSpPr>
        <p:spPr>
          <a:xfrm flipH="1">
            <a:off x="798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9" name="Google Shape;5499;p19"/>
          <p:cNvCxnSpPr/>
          <p:nvPr/>
        </p:nvCxnSpPr>
        <p:spPr>
          <a:xfrm flipH="1">
            <a:off x="725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0" name="Google Shape;5500;p19"/>
          <p:cNvCxnSpPr/>
          <p:nvPr/>
        </p:nvCxnSpPr>
        <p:spPr>
          <a:xfrm flipH="1">
            <a:off x="648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1" name="Google Shape;5501;p19"/>
          <p:cNvCxnSpPr/>
          <p:nvPr/>
        </p:nvCxnSpPr>
        <p:spPr>
          <a:xfrm flipH="1">
            <a:off x="572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2" name="Google Shape;5502;p19"/>
          <p:cNvCxnSpPr/>
          <p:nvPr/>
        </p:nvCxnSpPr>
        <p:spPr>
          <a:xfrm flipH="1">
            <a:off x="8058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3" name="Google Shape;5503;p19"/>
          <p:cNvCxnSpPr/>
          <p:nvPr/>
        </p:nvCxnSpPr>
        <p:spPr>
          <a:xfrm flipH="1">
            <a:off x="7296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4" name="Google Shape;5504;p19"/>
          <p:cNvCxnSpPr/>
          <p:nvPr/>
        </p:nvCxnSpPr>
        <p:spPr>
          <a:xfrm flipH="1">
            <a:off x="6564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5" name="Google Shape;5505;p19"/>
          <p:cNvCxnSpPr/>
          <p:nvPr/>
        </p:nvCxnSpPr>
        <p:spPr>
          <a:xfrm flipH="1">
            <a:off x="58028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6" name="Google Shape;5506;p19"/>
          <p:cNvCxnSpPr/>
          <p:nvPr/>
        </p:nvCxnSpPr>
        <p:spPr>
          <a:xfrm flipH="1">
            <a:off x="7296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7" name="Google Shape;5507;p19"/>
          <p:cNvCxnSpPr/>
          <p:nvPr/>
        </p:nvCxnSpPr>
        <p:spPr>
          <a:xfrm flipH="1">
            <a:off x="6534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8" name="Google Shape;5508;p19"/>
          <p:cNvCxnSpPr/>
          <p:nvPr/>
        </p:nvCxnSpPr>
        <p:spPr>
          <a:xfrm flipH="1">
            <a:off x="5802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9" name="Google Shape;5509;p19"/>
          <p:cNvCxnSpPr/>
          <p:nvPr/>
        </p:nvCxnSpPr>
        <p:spPr>
          <a:xfrm flipH="1">
            <a:off x="6534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0" name="Google Shape;5510;p19"/>
          <p:cNvCxnSpPr/>
          <p:nvPr/>
        </p:nvCxnSpPr>
        <p:spPr>
          <a:xfrm flipH="1">
            <a:off x="5772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1" name="Google Shape;5511;p19"/>
          <p:cNvCxnSpPr/>
          <p:nvPr/>
        </p:nvCxnSpPr>
        <p:spPr>
          <a:xfrm flipH="1">
            <a:off x="5772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2" name="Google Shape;5512;p19"/>
          <p:cNvCxnSpPr/>
          <p:nvPr/>
        </p:nvCxnSpPr>
        <p:spPr>
          <a:xfrm flipH="1">
            <a:off x="12554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3" name="Google Shape;5513;p19"/>
          <p:cNvCxnSpPr/>
          <p:nvPr/>
        </p:nvCxnSpPr>
        <p:spPr>
          <a:xfrm flipH="1">
            <a:off x="12554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4" name="Google Shape;5514;p19"/>
          <p:cNvCxnSpPr/>
          <p:nvPr/>
        </p:nvCxnSpPr>
        <p:spPr>
          <a:xfrm flipH="1">
            <a:off x="12554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5" name="Google Shape;5515;p19"/>
          <p:cNvCxnSpPr/>
          <p:nvPr/>
        </p:nvCxnSpPr>
        <p:spPr>
          <a:xfrm flipH="1">
            <a:off x="12554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6" name="Google Shape;5516;p19"/>
          <p:cNvCxnSpPr/>
          <p:nvPr/>
        </p:nvCxnSpPr>
        <p:spPr>
          <a:xfrm>
            <a:off x="125315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7" name="Google Shape;5517;p19"/>
          <p:cNvCxnSpPr/>
          <p:nvPr/>
        </p:nvCxnSpPr>
        <p:spPr>
          <a:xfrm>
            <a:off x="11815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8" name="Google Shape;5518;p19"/>
          <p:cNvCxnSpPr/>
          <p:nvPr/>
        </p:nvCxnSpPr>
        <p:spPr>
          <a:xfrm>
            <a:off x="11053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19" name="Google Shape;5519;p19"/>
          <p:cNvCxnSpPr/>
          <p:nvPr/>
        </p:nvCxnSpPr>
        <p:spPr>
          <a:xfrm>
            <a:off x="102917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0" name="Google Shape;5520;p19"/>
          <p:cNvCxnSpPr/>
          <p:nvPr/>
        </p:nvCxnSpPr>
        <p:spPr>
          <a:xfrm>
            <a:off x="95597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1" name="Google Shape;5521;p19"/>
          <p:cNvCxnSpPr/>
          <p:nvPr/>
        </p:nvCxnSpPr>
        <p:spPr>
          <a:xfrm flipH="1">
            <a:off x="117926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2" name="Google Shape;5522;p19"/>
          <p:cNvCxnSpPr/>
          <p:nvPr/>
        </p:nvCxnSpPr>
        <p:spPr>
          <a:xfrm flipH="1">
            <a:off x="11792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3" name="Google Shape;5523;p19"/>
          <p:cNvCxnSpPr/>
          <p:nvPr/>
        </p:nvCxnSpPr>
        <p:spPr>
          <a:xfrm flipH="1">
            <a:off x="11792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4" name="Google Shape;5524;p19"/>
          <p:cNvCxnSpPr/>
          <p:nvPr/>
        </p:nvCxnSpPr>
        <p:spPr>
          <a:xfrm flipH="1">
            <a:off x="11792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5" name="Google Shape;5525;p19"/>
          <p:cNvCxnSpPr/>
          <p:nvPr/>
        </p:nvCxnSpPr>
        <p:spPr>
          <a:xfrm flipH="1">
            <a:off x="11792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6" name="Google Shape;5526;p19"/>
          <p:cNvCxnSpPr/>
          <p:nvPr/>
        </p:nvCxnSpPr>
        <p:spPr>
          <a:xfrm>
            <a:off x="11053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7" name="Google Shape;5527;p19"/>
          <p:cNvCxnSpPr/>
          <p:nvPr/>
        </p:nvCxnSpPr>
        <p:spPr>
          <a:xfrm>
            <a:off x="10291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8" name="Google Shape;5528;p19"/>
          <p:cNvCxnSpPr/>
          <p:nvPr/>
        </p:nvCxnSpPr>
        <p:spPr>
          <a:xfrm>
            <a:off x="95597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9" name="Google Shape;5529;p19"/>
          <p:cNvCxnSpPr/>
          <p:nvPr/>
        </p:nvCxnSpPr>
        <p:spPr>
          <a:xfrm flipH="1">
            <a:off x="11060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0" name="Google Shape;5530;p19"/>
          <p:cNvCxnSpPr/>
          <p:nvPr/>
        </p:nvCxnSpPr>
        <p:spPr>
          <a:xfrm flipH="1">
            <a:off x="11060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1" name="Google Shape;5531;p19"/>
          <p:cNvCxnSpPr/>
          <p:nvPr/>
        </p:nvCxnSpPr>
        <p:spPr>
          <a:xfrm flipH="1">
            <a:off x="110606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2" name="Google Shape;5532;p19"/>
          <p:cNvCxnSpPr/>
          <p:nvPr/>
        </p:nvCxnSpPr>
        <p:spPr>
          <a:xfrm flipH="1">
            <a:off x="11060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3" name="Google Shape;5533;p19"/>
          <p:cNvCxnSpPr/>
          <p:nvPr/>
        </p:nvCxnSpPr>
        <p:spPr>
          <a:xfrm>
            <a:off x="11053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4" name="Google Shape;5534;p19"/>
          <p:cNvCxnSpPr/>
          <p:nvPr/>
        </p:nvCxnSpPr>
        <p:spPr>
          <a:xfrm>
            <a:off x="102917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5" name="Google Shape;5535;p19"/>
          <p:cNvCxnSpPr/>
          <p:nvPr/>
        </p:nvCxnSpPr>
        <p:spPr>
          <a:xfrm>
            <a:off x="9559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6" name="Google Shape;5536;p19"/>
          <p:cNvCxnSpPr/>
          <p:nvPr/>
        </p:nvCxnSpPr>
        <p:spPr>
          <a:xfrm flipH="1">
            <a:off x="10298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7" name="Google Shape;5537;p19"/>
          <p:cNvCxnSpPr/>
          <p:nvPr/>
        </p:nvCxnSpPr>
        <p:spPr>
          <a:xfrm flipH="1">
            <a:off x="10298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8" name="Google Shape;5538;p19"/>
          <p:cNvCxnSpPr/>
          <p:nvPr/>
        </p:nvCxnSpPr>
        <p:spPr>
          <a:xfrm flipH="1">
            <a:off x="10298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9" name="Google Shape;5539;p19"/>
          <p:cNvCxnSpPr/>
          <p:nvPr/>
        </p:nvCxnSpPr>
        <p:spPr>
          <a:xfrm flipH="1">
            <a:off x="10298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0" name="Google Shape;5540;p19"/>
          <p:cNvCxnSpPr/>
          <p:nvPr/>
        </p:nvCxnSpPr>
        <p:spPr>
          <a:xfrm>
            <a:off x="10291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1" name="Google Shape;5541;p19"/>
          <p:cNvCxnSpPr/>
          <p:nvPr/>
        </p:nvCxnSpPr>
        <p:spPr>
          <a:xfrm>
            <a:off x="9559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2" name="Google Shape;5542;p19"/>
          <p:cNvCxnSpPr/>
          <p:nvPr/>
        </p:nvCxnSpPr>
        <p:spPr>
          <a:xfrm flipH="1">
            <a:off x="9536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3" name="Google Shape;5543;p19"/>
          <p:cNvCxnSpPr/>
          <p:nvPr/>
        </p:nvCxnSpPr>
        <p:spPr>
          <a:xfrm flipH="1">
            <a:off x="9536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4" name="Google Shape;5544;p19"/>
          <p:cNvCxnSpPr/>
          <p:nvPr/>
        </p:nvCxnSpPr>
        <p:spPr>
          <a:xfrm flipH="1">
            <a:off x="9536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5" name="Google Shape;5545;p19"/>
          <p:cNvCxnSpPr/>
          <p:nvPr/>
        </p:nvCxnSpPr>
        <p:spPr>
          <a:xfrm flipH="1">
            <a:off x="9536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6" name="Google Shape;5546;p19"/>
          <p:cNvCxnSpPr/>
          <p:nvPr/>
        </p:nvCxnSpPr>
        <p:spPr>
          <a:xfrm flipH="1">
            <a:off x="9536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7" name="Google Shape;5547;p19"/>
          <p:cNvCxnSpPr/>
          <p:nvPr/>
        </p:nvCxnSpPr>
        <p:spPr>
          <a:xfrm flipH="1">
            <a:off x="87746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8" name="Google Shape;5548;p19"/>
          <p:cNvCxnSpPr/>
          <p:nvPr/>
        </p:nvCxnSpPr>
        <p:spPr>
          <a:xfrm flipH="1">
            <a:off x="8774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9" name="Google Shape;5549;p19"/>
          <p:cNvCxnSpPr/>
          <p:nvPr/>
        </p:nvCxnSpPr>
        <p:spPr>
          <a:xfrm flipH="1">
            <a:off x="8774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0" name="Google Shape;5550;p19"/>
          <p:cNvCxnSpPr/>
          <p:nvPr/>
        </p:nvCxnSpPr>
        <p:spPr>
          <a:xfrm flipH="1">
            <a:off x="87746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1" name="Google Shape;5551;p19"/>
          <p:cNvCxnSpPr/>
          <p:nvPr/>
        </p:nvCxnSpPr>
        <p:spPr>
          <a:xfrm flipH="1">
            <a:off x="8058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2" name="Google Shape;5552;p19"/>
          <p:cNvCxnSpPr/>
          <p:nvPr/>
        </p:nvCxnSpPr>
        <p:spPr>
          <a:xfrm flipH="1">
            <a:off x="80588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3" name="Google Shape;5553;p19"/>
          <p:cNvCxnSpPr/>
          <p:nvPr/>
        </p:nvCxnSpPr>
        <p:spPr>
          <a:xfrm flipH="1">
            <a:off x="80588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4" name="Google Shape;5554;p19"/>
          <p:cNvCxnSpPr/>
          <p:nvPr/>
        </p:nvCxnSpPr>
        <p:spPr>
          <a:xfrm flipH="1">
            <a:off x="7296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5" name="Google Shape;5555;p19"/>
          <p:cNvCxnSpPr/>
          <p:nvPr/>
        </p:nvCxnSpPr>
        <p:spPr>
          <a:xfrm flipH="1">
            <a:off x="72968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6" name="Google Shape;5556;p19"/>
          <p:cNvCxnSpPr/>
          <p:nvPr/>
        </p:nvCxnSpPr>
        <p:spPr>
          <a:xfrm flipH="1">
            <a:off x="65348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7" name="Google Shape;5557;p19"/>
          <p:cNvSpPr/>
          <p:nvPr/>
        </p:nvSpPr>
        <p:spPr>
          <a:xfrm>
            <a:off x="9334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8" name="Google Shape;5558;p19"/>
          <p:cNvSpPr/>
          <p:nvPr/>
        </p:nvSpPr>
        <p:spPr>
          <a:xfrm>
            <a:off x="10096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9" name="Google Shape;5559;p19"/>
          <p:cNvSpPr/>
          <p:nvPr/>
        </p:nvSpPr>
        <p:spPr>
          <a:xfrm>
            <a:off x="7840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0" name="Google Shape;5560;p19"/>
          <p:cNvSpPr/>
          <p:nvPr/>
        </p:nvSpPr>
        <p:spPr>
          <a:xfrm>
            <a:off x="8602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61" name="Google Shape;5561;p19"/>
          <p:cNvCxnSpPr>
            <a:stCxn id="4707" idx="4"/>
            <a:endCxn id="5559" idx="0"/>
          </p:cNvCxnSpPr>
          <p:nvPr/>
        </p:nvCxnSpPr>
        <p:spPr>
          <a:xfrm>
            <a:off x="577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2" name="Google Shape;5562;p19"/>
          <p:cNvCxnSpPr>
            <a:stCxn id="4707" idx="4"/>
            <a:endCxn id="5560" idx="0"/>
          </p:cNvCxnSpPr>
          <p:nvPr/>
        </p:nvCxnSpPr>
        <p:spPr>
          <a:xfrm>
            <a:off x="577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3" name="Google Shape;5563;p19"/>
          <p:cNvCxnSpPr>
            <a:stCxn id="4707" idx="4"/>
            <a:endCxn id="5557" idx="0"/>
          </p:cNvCxnSpPr>
          <p:nvPr/>
        </p:nvCxnSpPr>
        <p:spPr>
          <a:xfrm>
            <a:off x="5776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4" name="Google Shape;5564;p19"/>
          <p:cNvCxnSpPr>
            <a:stCxn id="4707" idx="4"/>
            <a:endCxn id="5558" idx="0"/>
          </p:cNvCxnSpPr>
          <p:nvPr/>
        </p:nvCxnSpPr>
        <p:spPr>
          <a:xfrm>
            <a:off x="5776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5" name="Google Shape;5565;p19"/>
          <p:cNvCxnSpPr>
            <a:stCxn id="5357" idx="4"/>
            <a:endCxn id="5559" idx="0"/>
          </p:cNvCxnSpPr>
          <p:nvPr/>
        </p:nvCxnSpPr>
        <p:spPr>
          <a:xfrm>
            <a:off x="653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6" name="Google Shape;5566;p19"/>
          <p:cNvCxnSpPr>
            <a:stCxn id="5357" idx="4"/>
            <a:endCxn id="5560" idx="0"/>
          </p:cNvCxnSpPr>
          <p:nvPr/>
        </p:nvCxnSpPr>
        <p:spPr>
          <a:xfrm>
            <a:off x="653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7" name="Google Shape;5567;p19"/>
          <p:cNvCxnSpPr>
            <a:stCxn id="5357" idx="4"/>
            <a:endCxn id="5557" idx="0"/>
          </p:cNvCxnSpPr>
          <p:nvPr/>
        </p:nvCxnSpPr>
        <p:spPr>
          <a:xfrm>
            <a:off x="6538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8" name="Google Shape;5568;p19"/>
          <p:cNvCxnSpPr>
            <a:stCxn id="5357" idx="4"/>
            <a:endCxn id="5558" idx="0"/>
          </p:cNvCxnSpPr>
          <p:nvPr/>
        </p:nvCxnSpPr>
        <p:spPr>
          <a:xfrm>
            <a:off x="6538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9" name="Google Shape;5569;p19"/>
          <p:cNvCxnSpPr>
            <a:stCxn id="5349" idx="4"/>
            <a:endCxn id="5559" idx="0"/>
          </p:cNvCxnSpPr>
          <p:nvPr/>
        </p:nvCxnSpPr>
        <p:spPr>
          <a:xfrm>
            <a:off x="7270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0" name="Google Shape;5570;p19"/>
          <p:cNvCxnSpPr>
            <a:stCxn id="5349" idx="4"/>
            <a:endCxn id="5560" idx="0"/>
          </p:cNvCxnSpPr>
          <p:nvPr/>
        </p:nvCxnSpPr>
        <p:spPr>
          <a:xfrm>
            <a:off x="7270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1" name="Google Shape;5571;p19"/>
          <p:cNvCxnSpPr>
            <a:stCxn id="5349" idx="4"/>
            <a:endCxn id="5557" idx="0"/>
          </p:cNvCxnSpPr>
          <p:nvPr/>
        </p:nvCxnSpPr>
        <p:spPr>
          <a:xfrm>
            <a:off x="7270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2" name="Google Shape;5572;p19"/>
          <p:cNvCxnSpPr>
            <a:stCxn id="5349" idx="4"/>
            <a:endCxn id="5558" idx="0"/>
          </p:cNvCxnSpPr>
          <p:nvPr/>
        </p:nvCxnSpPr>
        <p:spPr>
          <a:xfrm>
            <a:off x="7270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3" name="Google Shape;5573;p19"/>
          <p:cNvCxnSpPr>
            <a:stCxn id="5350" idx="4"/>
            <a:endCxn id="5559" idx="0"/>
          </p:cNvCxnSpPr>
          <p:nvPr/>
        </p:nvCxnSpPr>
        <p:spPr>
          <a:xfrm flipH="1">
            <a:off x="8016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4" name="Google Shape;5574;p19"/>
          <p:cNvCxnSpPr>
            <a:stCxn id="5350" idx="4"/>
            <a:endCxn id="5560" idx="0"/>
          </p:cNvCxnSpPr>
          <p:nvPr/>
        </p:nvCxnSpPr>
        <p:spPr>
          <a:xfrm>
            <a:off x="8032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5" name="Google Shape;5575;p19"/>
          <p:cNvCxnSpPr>
            <a:stCxn id="5350" idx="4"/>
            <a:endCxn id="5557" idx="0"/>
          </p:cNvCxnSpPr>
          <p:nvPr/>
        </p:nvCxnSpPr>
        <p:spPr>
          <a:xfrm>
            <a:off x="803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6" name="Google Shape;5576;p19"/>
          <p:cNvCxnSpPr>
            <a:stCxn id="5350" idx="4"/>
            <a:endCxn id="5558" idx="0"/>
          </p:cNvCxnSpPr>
          <p:nvPr/>
        </p:nvCxnSpPr>
        <p:spPr>
          <a:xfrm>
            <a:off x="803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7" name="Google Shape;5577;p19"/>
          <p:cNvCxnSpPr>
            <a:stCxn id="5351" idx="4"/>
            <a:endCxn id="5559" idx="0"/>
          </p:cNvCxnSpPr>
          <p:nvPr/>
        </p:nvCxnSpPr>
        <p:spPr>
          <a:xfrm flipH="1">
            <a:off x="8016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8" name="Google Shape;5578;p19"/>
          <p:cNvCxnSpPr>
            <a:stCxn id="5351" idx="4"/>
            <a:endCxn id="5560" idx="0"/>
          </p:cNvCxnSpPr>
          <p:nvPr/>
        </p:nvCxnSpPr>
        <p:spPr>
          <a:xfrm flipH="1">
            <a:off x="8778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9" name="Google Shape;5579;p19"/>
          <p:cNvCxnSpPr>
            <a:stCxn id="5351" idx="4"/>
            <a:endCxn id="5557" idx="0"/>
          </p:cNvCxnSpPr>
          <p:nvPr/>
        </p:nvCxnSpPr>
        <p:spPr>
          <a:xfrm>
            <a:off x="879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0" name="Google Shape;5580;p19"/>
          <p:cNvCxnSpPr>
            <a:stCxn id="5351" idx="4"/>
            <a:endCxn id="5558" idx="0"/>
          </p:cNvCxnSpPr>
          <p:nvPr/>
        </p:nvCxnSpPr>
        <p:spPr>
          <a:xfrm>
            <a:off x="879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1" name="Google Shape;5581;p19"/>
          <p:cNvCxnSpPr/>
          <p:nvPr/>
        </p:nvCxnSpPr>
        <p:spPr>
          <a:xfrm flipH="1">
            <a:off x="1031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2" name="Google Shape;5582;p19"/>
          <p:cNvCxnSpPr/>
          <p:nvPr/>
        </p:nvCxnSpPr>
        <p:spPr>
          <a:xfrm flipH="1">
            <a:off x="955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3" name="Google Shape;5583;p19"/>
          <p:cNvCxnSpPr/>
          <p:nvPr/>
        </p:nvCxnSpPr>
        <p:spPr>
          <a:xfrm flipH="1">
            <a:off x="8824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4" name="Google Shape;5584;p19"/>
          <p:cNvCxnSpPr/>
          <p:nvPr/>
        </p:nvCxnSpPr>
        <p:spPr>
          <a:xfrm flipH="1">
            <a:off x="8062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5" name="Google Shape;5585;p19"/>
          <p:cNvCxnSpPr/>
          <p:nvPr/>
        </p:nvCxnSpPr>
        <p:spPr>
          <a:xfrm flipH="1">
            <a:off x="1031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6" name="Google Shape;5586;p19"/>
          <p:cNvCxnSpPr/>
          <p:nvPr/>
        </p:nvCxnSpPr>
        <p:spPr>
          <a:xfrm flipH="1">
            <a:off x="955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7" name="Google Shape;5587;p19"/>
          <p:cNvCxnSpPr/>
          <p:nvPr/>
        </p:nvCxnSpPr>
        <p:spPr>
          <a:xfrm flipH="1">
            <a:off x="8824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8" name="Google Shape;5588;p19"/>
          <p:cNvCxnSpPr/>
          <p:nvPr/>
        </p:nvCxnSpPr>
        <p:spPr>
          <a:xfrm flipH="1">
            <a:off x="8062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9" name="Google Shape;5589;p19"/>
          <p:cNvCxnSpPr/>
          <p:nvPr/>
        </p:nvCxnSpPr>
        <p:spPr>
          <a:xfrm flipH="1">
            <a:off x="10318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0" name="Google Shape;5590;p19"/>
          <p:cNvCxnSpPr/>
          <p:nvPr/>
        </p:nvCxnSpPr>
        <p:spPr>
          <a:xfrm flipH="1">
            <a:off x="9556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1" name="Google Shape;5591;p19"/>
          <p:cNvCxnSpPr/>
          <p:nvPr/>
        </p:nvCxnSpPr>
        <p:spPr>
          <a:xfrm flipH="1">
            <a:off x="8824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2" name="Google Shape;5592;p19"/>
          <p:cNvCxnSpPr/>
          <p:nvPr/>
        </p:nvCxnSpPr>
        <p:spPr>
          <a:xfrm flipH="1">
            <a:off x="8062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3" name="Google Shape;5593;p19"/>
          <p:cNvCxnSpPr/>
          <p:nvPr/>
        </p:nvCxnSpPr>
        <p:spPr>
          <a:xfrm>
            <a:off x="10302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4" name="Google Shape;5594;p19"/>
          <p:cNvCxnSpPr/>
          <p:nvPr/>
        </p:nvCxnSpPr>
        <p:spPr>
          <a:xfrm flipH="1">
            <a:off x="9556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5" name="Google Shape;5595;p19"/>
          <p:cNvCxnSpPr/>
          <p:nvPr/>
        </p:nvCxnSpPr>
        <p:spPr>
          <a:xfrm flipH="1">
            <a:off x="882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6" name="Google Shape;5596;p19"/>
          <p:cNvCxnSpPr/>
          <p:nvPr/>
        </p:nvCxnSpPr>
        <p:spPr>
          <a:xfrm flipH="1">
            <a:off x="806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7" name="Google Shape;5597;p19"/>
          <p:cNvCxnSpPr/>
          <p:nvPr/>
        </p:nvCxnSpPr>
        <p:spPr>
          <a:xfrm>
            <a:off x="9540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8" name="Google Shape;5598;p19"/>
          <p:cNvCxnSpPr/>
          <p:nvPr/>
        </p:nvCxnSpPr>
        <p:spPr>
          <a:xfrm>
            <a:off x="9540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9" name="Google Shape;5599;p19"/>
          <p:cNvCxnSpPr/>
          <p:nvPr/>
        </p:nvCxnSpPr>
        <p:spPr>
          <a:xfrm flipH="1">
            <a:off x="882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0" name="Google Shape;5600;p19"/>
          <p:cNvCxnSpPr/>
          <p:nvPr/>
        </p:nvCxnSpPr>
        <p:spPr>
          <a:xfrm flipH="1">
            <a:off x="806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1" name="Google Shape;5601;p19"/>
          <p:cNvCxnSpPr/>
          <p:nvPr/>
        </p:nvCxnSpPr>
        <p:spPr>
          <a:xfrm>
            <a:off x="801600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2" name="Google Shape;5602;p19"/>
          <p:cNvCxnSpPr/>
          <p:nvPr/>
        </p:nvCxnSpPr>
        <p:spPr>
          <a:xfrm>
            <a:off x="878610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3" name="Google Shape;5603;p19"/>
          <p:cNvCxnSpPr/>
          <p:nvPr/>
        </p:nvCxnSpPr>
        <p:spPr>
          <a:xfrm>
            <a:off x="952155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4" name="Google Shape;5604;p19"/>
          <p:cNvCxnSpPr/>
          <p:nvPr/>
        </p:nvCxnSpPr>
        <p:spPr>
          <a:xfrm>
            <a:off x="1028015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5" name="Google Shape;5605;p19"/>
          <p:cNvCxnSpPr/>
          <p:nvPr/>
        </p:nvCxnSpPr>
        <p:spPr>
          <a:xfrm>
            <a:off x="801600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6" name="Google Shape;5606;p19"/>
          <p:cNvCxnSpPr/>
          <p:nvPr/>
        </p:nvCxnSpPr>
        <p:spPr>
          <a:xfrm>
            <a:off x="878610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7" name="Google Shape;5607;p19"/>
          <p:cNvCxnSpPr/>
          <p:nvPr/>
        </p:nvCxnSpPr>
        <p:spPr>
          <a:xfrm>
            <a:off x="952155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8" name="Google Shape;5608;p19"/>
          <p:cNvCxnSpPr/>
          <p:nvPr/>
        </p:nvCxnSpPr>
        <p:spPr>
          <a:xfrm>
            <a:off x="1028015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09" name="Google Shape;5609;p19"/>
          <p:cNvSpPr txBox="1"/>
          <p:nvPr/>
        </p:nvSpPr>
        <p:spPr>
          <a:xfrm>
            <a:off x="7750800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1</a:t>
            </a:r>
            <a:endParaRPr sz="2400" baseline="-25000"/>
          </a:p>
        </p:txBody>
      </p:sp>
      <p:sp>
        <p:nvSpPr>
          <p:cNvPr id="5610" name="Google Shape;5610;p19"/>
          <p:cNvSpPr txBox="1"/>
          <p:nvPr/>
        </p:nvSpPr>
        <p:spPr>
          <a:xfrm>
            <a:off x="8503575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2</a:t>
            </a:r>
            <a:endParaRPr sz="2400" baseline="-25000"/>
          </a:p>
        </p:txBody>
      </p:sp>
      <p:sp>
        <p:nvSpPr>
          <p:cNvPr id="5611" name="Google Shape;5611;p19"/>
          <p:cNvSpPr txBox="1"/>
          <p:nvPr/>
        </p:nvSpPr>
        <p:spPr>
          <a:xfrm>
            <a:off x="9256350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3</a:t>
            </a:r>
            <a:endParaRPr sz="2400" baseline="-25000"/>
          </a:p>
        </p:txBody>
      </p:sp>
      <p:sp>
        <p:nvSpPr>
          <p:cNvPr id="5612" name="Google Shape;5612;p19"/>
          <p:cNvSpPr txBox="1"/>
          <p:nvPr/>
        </p:nvSpPr>
        <p:spPr>
          <a:xfrm>
            <a:off x="10009125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4</a:t>
            </a:r>
            <a:endParaRPr sz="2400" baseline="-25000"/>
          </a:p>
        </p:txBody>
      </p:sp>
      <p:sp>
        <p:nvSpPr>
          <p:cNvPr id="5613" name="Google Shape;5613;p19"/>
          <p:cNvSpPr txBox="1"/>
          <p:nvPr/>
        </p:nvSpPr>
        <p:spPr>
          <a:xfrm>
            <a:off x="16650725" y="47869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1</a:t>
            </a:r>
            <a:endParaRPr sz="3000"/>
          </a:p>
        </p:txBody>
      </p:sp>
      <p:sp>
        <p:nvSpPr>
          <p:cNvPr id="5614" name="Google Shape;5614;p19"/>
          <p:cNvSpPr txBox="1"/>
          <p:nvPr/>
        </p:nvSpPr>
        <p:spPr>
          <a:xfrm>
            <a:off x="16650725" y="59516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2</a:t>
            </a:r>
            <a:endParaRPr sz="3000"/>
          </a:p>
        </p:txBody>
      </p:sp>
      <p:sp>
        <p:nvSpPr>
          <p:cNvPr id="5615" name="Google Shape;5615;p19"/>
          <p:cNvSpPr txBox="1"/>
          <p:nvPr/>
        </p:nvSpPr>
        <p:spPr>
          <a:xfrm>
            <a:off x="15888825" y="7422500"/>
            <a:ext cx="2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 layer</a:t>
            </a:r>
            <a:endParaRPr sz="3000"/>
          </a:p>
        </p:txBody>
      </p:sp>
      <p:sp>
        <p:nvSpPr>
          <p:cNvPr id="5616" name="Google Shape;5616;p19"/>
          <p:cNvSpPr txBox="1"/>
          <p:nvPr/>
        </p:nvSpPr>
        <p:spPr>
          <a:xfrm>
            <a:off x="11713200" y="9130050"/>
            <a:ext cx="4073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1</a:t>
            </a:r>
            <a:r>
              <a:rPr lang="en" sz="2400"/>
              <a:t> + </a:t>
            </a:r>
            <a:r>
              <a:rPr lang="en" sz="2400">
                <a:solidFill>
                  <a:schemeClr val="dk1"/>
                </a:solidFill>
              </a:rPr>
              <a:t>P</a:t>
            </a:r>
            <a:r>
              <a:rPr lang="en" sz="2400" baseline="-25000">
                <a:solidFill>
                  <a:schemeClr val="dk1"/>
                </a:solidFill>
              </a:rPr>
              <a:t>2 </a:t>
            </a:r>
            <a:r>
              <a:rPr lang="en" sz="2400">
                <a:solidFill>
                  <a:schemeClr val="dk1"/>
                </a:solidFill>
              </a:rPr>
              <a:t>+ P</a:t>
            </a:r>
            <a:r>
              <a:rPr lang="en" sz="2400" baseline="-25000">
                <a:solidFill>
                  <a:schemeClr val="dk1"/>
                </a:solidFill>
              </a:rPr>
              <a:t>3 </a:t>
            </a:r>
            <a:r>
              <a:rPr lang="en" sz="2400">
                <a:solidFill>
                  <a:schemeClr val="dk1"/>
                </a:solidFill>
              </a:rPr>
              <a:t>+ P</a:t>
            </a:r>
            <a:r>
              <a:rPr lang="en" sz="2400" baseline="-25000">
                <a:solidFill>
                  <a:schemeClr val="dk1"/>
                </a:solidFill>
              </a:rPr>
              <a:t>4 </a:t>
            </a:r>
            <a:r>
              <a:rPr lang="en" sz="2400">
                <a:solidFill>
                  <a:schemeClr val="dk1"/>
                </a:solidFill>
              </a:rPr>
              <a:t>= 1.0</a:t>
            </a:r>
            <a:endParaRPr sz="2400"/>
          </a:p>
        </p:txBody>
      </p:sp>
      <p:sp>
        <p:nvSpPr>
          <p:cNvPr id="5617" name="Google Shape;5617;p19"/>
          <p:cNvSpPr txBox="1"/>
          <p:nvPr/>
        </p:nvSpPr>
        <p:spPr>
          <a:xfrm>
            <a:off x="11713200" y="8596650"/>
            <a:ext cx="4073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 </a:t>
            </a:r>
            <a:r>
              <a:rPr lang="en" sz="2400" u="sng">
                <a:solidFill>
                  <a:schemeClr val="dk1"/>
                </a:solidFill>
              </a:rPr>
              <a:t>&lt;</a:t>
            </a:r>
            <a:r>
              <a:rPr lang="en" sz="2400"/>
              <a:t> P</a:t>
            </a:r>
            <a:r>
              <a:rPr lang="en" sz="2400" baseline="-25000"/>
              <a:t>n</a:t>
            </a:r>
            <a:r>
              <a:rPr lang="en" sz="2400"/>
              <a:t> </a:t>
            </a:r>
            <a:r>
              <a:rPr lang="en" sz="2400" u="sng">
                <a:solidFill>
                  <a:schemeClr val="dk1"/>
                </a:solidFill>
              </a:rPr>
              <a:t>&lt;</a:t>
            </a:r>
            <a:r>
              <a:rPr lang="en" sz="2400">
                <a:solidFill>
                  <a:schemeClr val="dk1"/>
                </a:solidFill>
              </a:rPr>
              <a:t> 1.0</a:t>
            </a:r>
            <a:endParaRPr sz="2400"/>
          </a:p>
        </p:txBody>
      </p:sp>
      <p:sp>
        <p:nvSpPr>
          <p:cNvPr id="969" name="Footer Placeholder 96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2" name="Google Shape;5622;p20"/>
          <p:cNvSpPr/>
          <p:nvPr/>
        </p:nvSpPr>
        <p:spPr>
          <a:xfrm>
            <a:off x="3337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3" name="Google Shape;5623;p20"/>
          <p:cNvSpPr/>
          <p:nvPr/>
        </p:nvSpPr>
        <p:spPr>
          <a:xfrm>
            <a:off x="7833500" y="8135575"/>
            <a:ext cx="2667300" cy="6174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Softmax</a:t>
            </a:r>
            <a:endParaRPr sz="2400"/>
          </a:p>
        </p:txBody>
      </p:sp>
      <p:sp>
        <p:nvSpPr>
          <p:cNvPr id="5624" name="Google Shape;5624;p20"/>
          <p:cNvSpPr/>
          <p:nvPr/>
        </p:nvSpPr>
        <p:spPr>
          <a:xfrm>
            <a:off x="3291150" y="290625"/>
            <a:ext cx="12239100" cy="6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Features</a:t>
            </a:r>
            <a:endParaRPr sz="2400"/>
          </a:p>
        </p:txBody>
      </p:sp>
      <p:sp>
        <p:nvSpPr>
          <p:cNvPr id="5625" name="Google Shape;5625;p20"/>
          <p:cNvSpPr/>
          <p:nvPr/>
        </p:nvSpPr>
        <p:spPr>
          <a:xfrm rot="-5400000">
            <a:off x="3020966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Height</a:t>
            </a:r>
            <a:endParaRPr sz="1600"/>
          </a:p>
        </p:txBody>
      </p:sp>
      <p:sp>
        <p:nvSpPr>
          <p:cNvPr id="5626" name="Google Shape;5626;p20"/>
          <p:cNvSpPr/>
          <p:nvPr/>
        </p:nvSpPr>
        <p:spPr>
          <a:xfrm rot="-5400000">
            <a:off x="264717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1 Freq</a:t>
            </a:r>
            <a:endParaRPr sz="1600"/>
          </a:p>
        </p:txBody>
      </p:sp>
      <p:sp>
        <p:nvSpPr>
          <p:cNvPr id="5627" name="Google Shape;5627;p20"/>
          <p:cNvSpPr/>
          <p:nvPr/>
        </p:nvSpPr>
        <p:spPr>
          <a:xfrm rot="-5400000">
            <a:off x="3768549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Height</a:t>
            </a:r>
            <a:endParaRPr sz="1600"/>
          </a:p>
        </p:txBody>
      </p:sp>
      <p:sp>
        <p:nvSpPr>
          <p:cNvPr id="5628" name="Google Shape;5628;p20"/>
          <p:cNvSpPr/>
          <p:nvPr/>
        </p:nvSpPr>
        <p:spPr>
          <a:xfrm rot="-5400000">
            <a:off x="339475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2 Freq</a:t>
            </a:r>
            <a:endParaRPr sz="1600"/>
          </a:p>
        </p:txBody>
      </p:sp>
      <p:sp>
        <p:nvSpPr>
          <p:cNvPr id="5629" name="Google Shape;5629;p20"/>
          <p:cNvSpPr/>
          <p:nvPr/>
        </p:nvSpPr>
        <p:spPr>
          <a:xfrm rot="-5400000">
            <a:off x="4516132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Height</a:t>
            </a:r>
            <a:endParaRPr sz="1600"/>
          </a:p>
        </p:txBody>
      </p:sp>
      <p:sp>
        <p:nvSpPr>
          <p:cNvPr id="5630" name="Google Shape;5630;p20"/>
          <p:cNvSpPr/>
          <p:nvPr/>
        </p:nvSpPr>
        <p:spPr>
          <a:xfrm rot="-5400000">
            <a:off x="4142341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Peak 3 Freq</a:t>
            </a:r>
            <a:endParaRPr sz="1600"/>
          </a:p>
        </p:txBody>
      </p:sp>
      <p:sp>
        <p:nvSpPr>
          <p:cNvPr id="5631" name="Google Shape;5631;p20"/>
          <p:cNvSpPr/>
          <p:nvPr/>
        </p:nvSpPr>
        <p:spPr>
          <a:xfrm rot="-5400000">
            <a:off x="2273400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RMS</a:t>
            </a:r>
            <a:endParaRPr sz="1600"/>
          </a:p>
        </p:txBody>
      </p:sp>
      <p:sp>
        <p:nvSpPr>
          <p:cNvPr id="5632" name="Google Shape;5632;p20"/>
          <p:cNvSpPr/>
          <p:nvPr/>
        </p:nvSpPr>
        <p:spPr>
          <a:xfrm rot="-5400000">
            <a:off x="5263715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0.5-1.0</a:t>
            </a:r>
            <a:endParaRPr sz="1600"/>
          </a:p>
        </p:txBody>
      </p:sp>
      <p:sp>
        <p:nvSpPr>
          <p:cNvPr id="5633" name="Google Shape;5633;p20"/>
          <p:cNvSpPr/>
          <p:nvPr/>
        </p:nvSpPr>
        <p:spPr>
          <a:xfrm rot="-5400000">
            <a:off x="4889924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accX Spec Pow 0.1-0.5</a:t>
            </a:r>
            <a:endParaRPr sz="1600"/>
          </a:p>
        </p:txBody>
      </p:sp>
      <p:sp>
        <p:nvSpPr>
          <p:cNvPr id="5634" name="Google Shape;5634;p20"/>
          <p:cNvSpPr/>
          <p:nvPr/>
        </p:nvSpPr>
        <p:spPr>
          <a:xfrm rot="-5400000">
            <a:off x="6011298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2.0-5.0</a:t>
            </a:r>
            <a:endParaRPr sz="1600"/>
          </a:p>
        </p:txBody>
      </p:sp>
      <p:sp>
        <p:nvSpPr>
          <p:cNvPr id="5635" name="Google Shape;5635;p20"/>
          <p:cNvSpPr/>
          <p:nvPr/>
        </p:nvSpPr>
        <p:spPr>
          <a:xfrm rot="-5400000">
            <a:off x="5637507" y="1855963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accX Spec Pow 1.0-2.0</a:t>
            </a:r>
            <a:endParaRPr sz="1600"/>
          </a:p>
        </p:txBody>
      </p:sp>
      <p:sp>
        <p:nvSpPr>
          <p:cNvPr id="5636" name="Google Shape;5636;p20"/>
          <p:cNvSpPr/>
          <p:nvPr/>
        </p:nvSpPr>
        <p:spPr>
          <a:xfrm rot="-5400000">
            <a:off x="713268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5637" name="Google Shape;5637;p20"/>
          <p:cNvSpPr/>
          <p:nvPr/>
        </p:nvSpPr>
        <p:spPr>
          <a:xfrm rot="-5400000">
            <a:off x="675888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5638" name="Google Shape;5638;p20"/>
          <p:cNvSpPr/>
          <p:nvPr/>
        </p:nvSpPr>
        <p:spPr>
          <a:xfrm rot="-5400000">
            <a:off x="788026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5639" name="Google Shape;5639;p20"/>
          <p:cNvSpPr/>
          <p:nvPr/>
        </p:nvSpPr>
        <p:spPr>
          <a:xfrm rot="-5400000">
            <a:off x="750647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5640" name="Google Shape;5640;p20"/>
          <p:cNvSpPr/>
          <p:nvPr/>
        </p:nvSpPr>
        <p:spPr>
          <a:xfrm rot="-5400000">
            <a:off x="862784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5641" name="Google Shape;5641;p20"/>
          <p:cNvSpPr/>
          <p:nvPr/>
        </p:nvSpPr>
        <p:spPr>
          <a:xfrm rot="-5400000">
            <a:off x="825405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5642" name="Google Shape;5642;p20"/>
          <p:cNvSpPr/>
          <p:nvPr/>
        </p:nvSpPr>
        <p:spPr>
          <a:xfrm rot="-5400000">
            <a:off x="638511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accY RMS</a:t>
            </a:r>
            <a:endParaRPr sz="1600"/>
          </a:p>
        </p:txBody>
      </p:sp>
      <p:sp>
        <p:nvSpPr>
          <p:cNvPr id="5643" name="Google Shape;5643;p20"/>
          <p:cNvSpPr/>
          <p:nvPr/>
        </p:nvSpPr>
        <p:spPr>
          <a:xfrm rot="-5400000">
            <a:off x="9375429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0.5-1.0</a:t>
            </a:r>
            <a:endParaRPr sz="1600"/>
          </a:p>
        </p:txBody>
      </p:sp>
      <p:sp>
        <p:nvSpPr>
          <p:cNvPr id="5644" name="Google Shape;5644;p20"/>
          <p:cNvSpPr/>
          <p:nvPr/>
        </p:nvSpPr>
        <p:spPr>
          <a:xfrm rot="-5400000">
            <a:off x="900163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5645" name="Google Shape;5645;p20"/>
          <p:cNvSpPr/>
          <p:nvPr/>
        </p:nvSpPr>
        <p:spPr>
          <a:xfrm rot="-5400000">
            <a:off x="1012301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2.0-5.0</a:t>
            </a:r>
            <a:endParaRPr sz="1600"/>
          </a:p>
        </p:txBody>
      </p:sp>
      <p:sp>
        <p:nvSpPr>
          <p:cNvPr id="5646" name="Google Shape;5646;p20"/>
          <p:cNvSpPr/>
          <p:nvPr/>
        </p:nvSpPr>
        <p:spPr>
          <a:xfrm rot="-5400000">
            <a:off x="974922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accY Spec Pow 1.0-2.0</a:t>
            </a:r>
            <a:endParaRPr sz="1600"/>
          </a:p>
        </p:txBody>
      </p:sp>
      <p:sp>
        <p:nvSpPr>
          <p:cNvPr id="5647" name="Google Shape;5647;p20"/>
          <p:cNvSpPr/>
          <p:nvPr/>
        </p:nvSpPr>
        <p:spPr>
          <a:xfrm rot="-5400000">
            <a:off x="1124439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Height</a:t>
            </a:r>
            <a:endParaRPr sz="1600"/>
          </a:p>
        </p:txBody>
      </p:sp>
      <p:sp>
        <p:nvSpPr>
          <p:cNvPr id="5648" name="Google Shape;5648;p20"/>
          <p:cNvSpPr/>
          <p:nvPr/>
        </p:nvSpPr>
        <p:spPr>
          <a:xfrm rot="-5400000">
            <a:off x="10870602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1 Freq</a:t>
            </a:r>
            <a:endParaRPr sz="1600"/>
          </a:p>
        </p:txBody>
      </p:sp>
      <p:sp>
        <p:nvSpPr>
          <p:cNvPr id="5649" name="Google Shape;5649;p20"/>
          <p:cNvSpPr/>
          <p:nvPr/>
        </p:nvSpPr>
        <p:spPr>
          <a:xfrm rot="-5400000">
            <a:off x="1199197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Height</a:t>
            </a:r>
            <a:endParaRPr sz="1600"/>
          </a:p>
        </p:txBody>
      </p:sp>
      <p:sp>
        <p:nvSpPr>
          <p:cNvPr id="5650" name="Google Shape;5650;p20"/>
          <p:cNvSpPr/>
          <p:nvPr/>
        </p:nvSpPr>
        <p:spPr>
          <a:xfrm rot="-5400000">
            <a:off x="11618185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2 Freq</a:t>
            </a:r>
            <a:endParaRPr sz="1600"/>
          </a:p>
        </p:txBody>
      </p:sp>
      <p:sp>
        <p:nvSpPr>
          <p:cNvPr id="5651" name="Google Shape;5651;p20"/>
          <p:cNvSpPr/>
          <p:nvPr/>
        </p:nvSpPr>
        <p:spPr>
          <a:xfrm rot="-5400000">
            <a:off x="12739560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Height</a:t>
            </a:r>
            <a:endParaRPr sz="1600"/>
          </a:p>
        </p:txBody>
      </p:sp>
      <p:sp>
        <p:nvSpPr>
          <p:cNvPr id="5652" name="Google Shape;5652;p20"/>
          <p:cNvSpPr/>
          <p:nvPr/>
        </p:nvSpPr>
        <p:spPr>
          <a:xfrm rot="-5400000">
            <a:off x="12365768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Peak 3 Freq</a:t>
            </a:r>
            <a:endParaRPr sz="1600"/>
          </a:p>
        </p:txBody>
      </p:sp>
      <p:sp>
        <p:nvSpPr>
          <p:cNvPr id="5653" name="Google Shape;5653;p20"/>
          <p:cNvSpPr/>
          <p:nvPr/>
        </p:nvSpPr>
        <p:spPr>
          <a:xfrm rot="-5400000">
            <a:off x="10496827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accZ RMS</a:t>
            </a:r>
            <a:endParaRPr sz="1600"/>
          </a:p>
        </p:txBody>
      </p:sp>
      <p:sp>
        <p:nvSpPr>
          <p:cNvPr id="5654" name="Google Shape;5654;p20"/>
          <p:cNvSpPr/>
          <p:nvPr/>
        </p:nvSpPr>
        <p:spPr>
          <a:xfrm rot="-5400000">
            <a:off x="13487143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0.5-1.0</a:t>
            </a:r>
            <a:endParaRPr sz="1600"/>
          </a:p>
        </p:txBody>
      </p:sp>
      <p:sp>
        <p:nvSpPr>
          <p:cNvPr id="5655" name="Google Shape;5655;p20"/>
          <p:cNvSpPr/>
          <p:nvPr/>
        </p:nvSpPr>
        <p:spPr>
          <a:xfrm rot="-5400000">
            <a:off x="13113351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</a:t>
            </a:r>
            <a:r>
              <a:rPr lang="en" sz="1600"/>
              <a:t>Spec Pow 0.1-0.5</a:t>
            </a:r>
            <a:endParaRPr sz="1600"/>
          </a:p>
        </p:txBody>
      </p:sp>
      <p:sp>
        <p:nvSpPr>
          <p:cNvPr id="5656" name="Google Shape;5656;p20"/>
          <p:cNvSpPr/>
          <p:nvPr/>
        </p:nvSpPr>
        <p:spPr>
          <a:xfrm rot="-5400000">
            <a:off x="14234726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2.0-5.0</a:t>
            </a:r>
            <a:endParaRPr sz="1600"/>
          </a:p>
        </p:txBody>
      </p:sp>
      <p:sp>
        <p:nvSpPr>
          <p:cNvPr id="5657" name="Google Shape;5657;p20"/>
          <p:cNvSpPr/>
          <p:nvPr/>
        </p:nvSpPr>
        <p:spPr>
          <a:xfrm rot="-5400000">
            <a:off x="13860934" y="1855950"/>
            <a:ext cx="2403900" cy="3684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accZ Spec Pow 1.0-2.0</a:t>
            </a:r>
            <a:endParaRPr sz="1600"/>
          </a:p>
        </p:txBody>
      </p:sp>
      <p:sp>
        <p:nvSpPr>
          <p:cNvPr id="5658" name="Google Shape;5658;p20"/>
          <p:cNvSpPr/>
          <p:nvPr/>
        </p:nvSpPr>
        <p:spPr>
          <a:xfrm>
            <a:off x="4099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9" name="Google Shape;5659;p20"/>
          <p:cNvSpPr/>
          <p:nvPr/>
        </p:nvSpPr>
        <p:spPr>
          <a:xfrm>
            <a:off x="4861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0" name="Google Shape;5660;p20"/>
          <p:cNvSpPr/>
          <p:nvPr/>
        </p:nvSpPr>
        <p:spPr>
          <a:xfrm>
            <a:off x="562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1" name="Google Shape;5661;p20"/>
          <p:cNvSpPr/>
          <p:nvPr/>
        </p:nvSpPr>
        <p:spPr>
          <a:xfrm>
            <a:off x="6339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2" name="Google Shape;5662;p20"/>
          <p:cNvSpPr/>
          <p:nvPr/>
        </p:nvSpPr>
        <p:spPr>
          <a:xfrm>
            <a:off x="7101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3" name="Google Shape;5663;p20"/>
          <p:cNvSpPr/>
          <p:nvPr/>
        </p:nvSpPr>
        <p:spPr>
          <a:xfrm>
            <a:off x="7863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4" name="Google Shape;5664;p20"/>
          <p:cNvSpPr/>
          <p:nvPr/>
        </p:nvSpPr>
        <p:spPr>
          <a:xfrm>
            <a:off x="8595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5" name="Google Shape;5665;p20"/>
          <p:cNvSpPr/>
          <p:nvPr/>
        </p:nvSpPr>
        <p:spPr>
          <a:xfrm>
            <a:off x="93576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6" name="Google Shape;5666;p20"/>
          <p:cNvSpPr/>
          <p:nvPr/>
        </p:nvSpPr>
        <p:spPr>
          <a:xfrm>
            <a:off x="1007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7" name="Google Shape;5667;p20"/>
          <p:cNvSpPr/>
          <p:nvPr/>
        </p:nvSpPr>
        <p:spPr>
          <a:xfrm>
            <a:off x="10835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8" name="Google Shape;5668;p20"/>
          <p:cNvSpPr/>
          <p:nvPr/>
        </p:nvSpPr>
        <p:spPr>
          <a:xfrm>
            <a:off x="11597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9" name="Google Shape;5669;p20"/>
          <p:cNvSpPr/>
          <p:nvPr/>
        </p:nvSpPr>
        <p:spPr>
          <a:xfrm>
            <a:off x="12329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0" name="Google Shape;5670;p20"/>
          <p:cNvSpPr/>
          <p:nvPr/>
        </p:nvSpPr>
        <p:spPr>
          <a:xfrm>
            <a:off x="13091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1" name="Google Shape;5671;p20"/>
          <p:cNvSpPr/>
          <p:nvPr/>
        </p:nvSpPr>
        <p:spPr>
          <a:xfrm>
            <a:off x="138534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2" name="Google Shape;5672;p20"/>
          <p:cNvSpPr/>
          <p:nvPr/>
        </p:nvSpPr>
        <p:spPr>
          <a:xfrm>
            <a:off x="14569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3" name="Google Shape;5673;p20"/>
          <p:cNvSpPr/>
          <p:nvPr/>
        </p:nvSpPr>
        <p:spPr>
          <a:xfrm>
            <a:off x="1843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4" name="Google Shape;5674;p20"/>
          <p:cNvSpPr/>
          <p:nvPr/>
        </p:nvSpPr>
        <p:spPr>
          <a:xfrm>
            <a:off x="26058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5" name="Google Shape;5675;p20"/>
          <p:cNvSpPr/>
          <p:nvPr/>
        </p:nvSpPr>
        <p:spPr>
          <a:xfrm>
            <a:off x="15331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6" name="Google Shape;5676;p20"/>
          <p:cNvSpPr/>
          <p:nvPr/>
        </p:nvSpPr>
        <p:spPr>
          <a:xfrm>
            <a:off x="16093200" y="4983000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77" name="Google Shape;5677;p20"/>
          <p:cNvCxnSpPr>
            <a:stCxn id="5673" idx="4"/>
            <a:endCxn id="5678" idx="0"/>
          </p:cNvCxnSpPr>
          <p:nvPr/>
        </p:nvCxnSpPr>
        <p:spPr>
          <a:xfrm>
            <a:off x="201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9" name="Google Shape;5679;p20"/>
          <p:cNvCxnSpPr/>
          <p:nvPr/>
        </p:nvCxnSpPr>
        <p:spPr>
          <a:xfrm flipH="1">
            <a:off x="2781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0" name="Google Shape;5680;p20"/>
          <p:cNvCxnSpPr/>
          <p:nvPr/>
        </p:nvCxnSpPr>
        <p:spPr>
          <a:xfrm>
            <a:off x="3467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1" name="Google Shape;5681;p20"/>
          <p:cNvCxnSpPr/>
          <p:nvPr/>
        </p:nvCxnSpPr>
        <p:spPr>
          <a:xfrm>
            <a:off x="3467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2" name="Google Shape;5682;p20"/>
          <p:cNvCxnSpPr/>
          <p:nvPr/>
        </p:nvCxnSpPr>
        <p:spPr>
          <a:xfrm>
            <a:off x="3467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3" name="Google Shape;5683;p20"/>
          <p:cNvCxnSpPr/>
          <p:nvPr/>
        </p:nvCxnSpPr>
        <p:spPr>
          <a:xfrm>
            <a:off x="3467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4" name="Google Shape;5684;p20"/>
          <p:cNvCxnSpPr/>
          <p:nvPr/>
        </p:nvCxnSpPr>
        <p:spPr>
          <a:xfrm>
            <a:off x="3467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5" name="Google Shape;5685;p20"/>
          <p:cNvCxnSpPr/>
          <p:nvPr/>
        </p:nvCxnSpPr>
        <p:spPr>
          <a:xfrm>
            <a:off x="3467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6" name="Google Shape;5686;p20"/>
          <p:cNvCxnSpPr/>
          <p:nvPr/>
        </p:nvCxnSpPr>
        <p:spPr>
          <a:xfrm>
            <a:off x="3467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7" name="Google Shape;5687;p20"/>
          <p:cNvCxnSpPr/>
          <p:nvPr/>
        </p:nvCxnSpPr>
        <p:spPr>
          <a:xfrm>
            <a:off x="3467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8" name="Google Shape;5688;p20"/>
          <p:cNvCxnSpPr/>
          <p:nvPr/>
        </p:nvCxnSpPr>
        <p:spPr>
          <a:xfrm>
            <a:off x="3467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9" name="Google Shape;5689;p20"/>
          <p:cNvCxnSpPr/>
          <p:nvPr/>
        </p:nvCxnSpPr>
        <p:spPr>
          <a:xfrm>
            <a:off x="3467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0" name="Google Shape;5690;p20"/>
          <p:cNvCxnSpPr/>
          <p:nvPr/>
        </p:nvCxnSpPr>
        <p:spPr>
          <a:xfrm>
            <a:off x="3467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1" name="Google Shape;5691;p20"/>
          <p:cNvCxnSpPr/>
          <p:nvPr/>
        </p:nvCxnSpPr>
        <p:spPr>
          <a:xfrm>
            <a:off x="3467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2" name="Google Shape;5692;p20"/>
          <p:cNvCxnSpPr/>
          <p:nvPr/>
        </p:nvCxnSpPr>
        <p:spPr>
          <a:xfrm>
            <a:off x="3467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3" name="Google Shape;5693;p20"/>
          <p:cNvCxnSpPr/>
          <p:nvPr/>
        </p:nvCxnSpPr>
        <p:spPr>
          <a:xfrm>
            <a:off x="3467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4" name="Google Shape;5694;p20"/>
          <p:cNvCxnSpPr/>
          <p:nvPr/>
        </p:nvCxnSpPr>
        <p:spPr>
          <a:xfrm>
            <a:off x="3467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5" name="Google Shape;5695;p20"/>
          <p:cNvCxnSpPr/>
          <p:nvPr/>
        </p:nvCxnSpPr>
        <p:spPr>
          <a:xfrm>
            <a:off x="3467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6" name="Google Shape;5696;p20"/>
          <p:cNvCxnSpPr/>
          <p:nvPr/>
        </p:nvCxnSpPr>
        <p:spPr>
          <a:xfrm>
            <a:off x="3467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7" name="Google Shape;5697;p20"/>
          <p:cNvCxnSpPr/>
          <p:nvPr/>
        </p:nvCxnSpPr>
        <p:spPr>
          <a:xfrm>
            <a:off x="346710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8" name="Google Shape;5698;p20"/>
          <p:cNvCxnSpPr/>
          <p:nvPr/>
        </p:nvCxnSpPr>
        <p:spPr>
          <a:xfrm flipH="1">
            <a:off x="2781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9" name="Google Shape;5699;p20"/>
          <p:cNvCxnSpPr/>
          <p:nvPr/>
        </p:nvCxnSpPr>
        <p:spPr>
          <a:xfrm flipH="1">
            <a:off x="3543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0" name="Google Shape;5700;p20"/>
          <p:cNvCxnSpPr/>
          <p:nvPr/>
        </p:nvCxnSpPr>
        <p:spPr>
          <a:xfrm>
            <a:off x="4229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1" name="Google Shape;5701;p20"/>
          <p:cNvCxnSpPr/>
          <p:nvPr/>
        </p:nvCxnSpPr>
        <p:spPr>
          <a:xfrm>
            <a:off x="4229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2" name="Google Shape;5702;p20"/>
          <p:cNvCxnSpPr/>
          <p:nvPr/>
        </p:nvCxnSpPr>
        <p:spPr>
          <a:xfrm>
            <a:off x="4229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3" name="Google Shape;5703;p20"/>
          <p:cNvCxnSpPr/>
          <p:nvPr/>
        </p:nvCxnSpPr>
        <p:spPr>
          <a:xfrm>
            <a:off x="4229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4" name="Google Shape;5704;p20"/>
          <p:cNvCxnSpPr/>
          <p:nvPr/>
        </p:nvCxnSpPr>
        <p:spPr>
          <a:xfrm>
            <a:off x="4229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5" name="Google Shape;5705;p20"/>
          <p:cNvCxnSpPr/>
          <p:nvPr/>
        </p:nvCxnSpPr>
        <p:spPr>
          <a:xfrm>
            <a:off x="4229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6" name="Google Shape;5706;p20"/>
          <p:cNvCxnSpPr/>
          <p:nvPr/>
        </p:nvCxnSpPr>
        <p:spPr>
          <a:xfrm>
            <a:off x="4229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7" name="Google Shape;5707;p20"/>
          <p:cNvCxnSpPr/>
          <p:nvPr/>
        </p:nvCxnSpPr>
        <p:spPr>
          <a:xfrm>
            <a:off x="4229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8" name="Google Shape;5708;p20"/>
          <p:cNvCxnSpPr/>
          <p:nvPr/>
        </p:nvCxnSpPr>
        <p:spPr>
          <a:xfrm>
            <a:off x="4229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9" name="Google Shape;5709;p20"/>
          <p:cNvCxnSpPr/>
          <p:nvPr/>
        </p:nvCxnSpPr>
        <p:spPr>
          <a:xfrm>
            <a:off x="4229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0" name="Google Shape;5710;p20"/>
          <p:cNvCxnSpPr/>
          <p:nvPr/>
        </p:nvCxnSpPr>
        <p:spPr>
          <a:xfrm>
            <a:off x="4229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1" name="Google Shape;5711;p20"/>
          <p:cNvCxnSpPr/>
          <p:nvPr/>
        </p:nvCxnSpPr>
        <p:spPr>
          <a:xfrm>
            <a:off x="4229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2" name="Google Shape;5712;p20"/>
          <p:cNvCxnSpPr/>
          <p:nvPr/>
        </p:nvCxnSpPr>
        <p:spPr>
          <a:xfrm>
            <a:off x="4229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3" name="Google Shape;5713;p20"/>
          <p:cNvCxnSpPr/>
          <p:nvPr/>
        </p:nvCxnSpPr>
        <p:spPr>
          <a:xfrm>
            <a:off x="4229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4" name="Google Shape;5714;p20"/>
          <p:cNvCxnSpPr/>
          <p:nvPr/>
        </p:nvCxnSpPr>
        <p:spPr>
          <a:xfrm>
            <a:off x="4229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5" name="Google Shape;5715;p20"/>
          <p:cNvCxnSpPr/>
          <p:nvPr/>
        </p:nvCxnSpPr>
        <p:spPr>
          <a:xfrm>
            <a:off x="4229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6" name="Google Shape;5716;p20"/>
          <p:cNvCxnSpPr/>
          <p:nvPr/>
        </p:nvCxnSpPr>
        <p:spPr>
          <a:xfrm>
            <a:off x="422910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7" name="Google Shape;5717;p20"/>
          <p:cNvCxnSpPr/>
          <p:nvPr/>
        </p:nvCxnSpPr>
        <p:spPr>
          <a:xfrm flipH="1">
            <a:off x="3543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8" name="Google Shape;5718;p20"/>
          <p:cNvCxnSpPr/>
          <p:nvPr/>
        </p:nvCxnSpPr>
        <p:spPr>
          <a:xfrm flipH="1">
            <a:off x="4305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9" name="Google Shape;5719;p20"/>
          <p:cNvCxnSpPr/>
          <p:nvPr/>
        </p:nvCxnSpPr>
        <p:spPr>
          <a:xfrm>
            <a:off x="4991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0" name="Google Shape;5720;p20"/>
          <p:cNvCxnSpPr/>
          <p:nvPr/>
        </p:nvCxnSpPr>
        <p:spPr>
          <a:xfrm>
            <a:off x="4991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1" name="Google Shape;5721;p20"/>
          <p:cNvCxnSpPr/>
          <p:nvPr/>
        </p:nvCxnSpPr>
        <p:spPr>
          <a:xfrm>
            <a:off x="4991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2" name="Google Shape;5722;p20"/>
          <p:cNvCxnSpPr/>
          <p:nvPr/>
        </p:nvCxnSpPr>
        <p:spPr>
          <a:xfrm>
            <a:off x="4991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3" name="Google Shape;5723;p20"/>
          <p:cNvCxnSpPr/>
          <p:nvPr/>
        </p:nvCxnSpPr>
        <p:spPr>
          <a:xfrm>
            <a:off x="4991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4" name="Google Shape;5724;p20"/>
          <p:cNvCxnSpPr/>
          <p:nvPr/>
        </p:nvCxnSpPr>
        <p:spPr>
          <a:xfrm>
            <a:off x="4991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5" name="Google Shape;5725;p20"/>
          <p:cNvCxnSpPr/>
          <p:nvPr/>
        </p:nvCxnSpPr>
        <p:spPr>
          <a:xfrm>
            <a:off x="4991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6" name="Google Shape;5726;p20"/>
          <p:cNvCxnSpPr/>
          <p:nvPr/>
        </p:nvCxnSpPr>
        <p:spPr>
          <a:xfrm>
            <a:off x="4991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7" name="Google Shape;5727;p20"/>
          <p:cNvCxnSpPr/>
          <p:nvPr/>
        </p:nvCxnSpPr>
        <p:spPr>
          <a:xfrm>
            <a:off x="4991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8" name="Google Shape;5728;p20"/>
          <p:cNvCxnSpPr/>
          <p:nvPr/>
        </p:nvCxnSpPr>
        <p:spPr>
          <a:xfrm>
            <a:off x="4991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9" name="Google Shape;5729;p20"/>
          <p:cNvCxnSpPr/>
          <p:nvPr/>
        </p:nvCxnSpPr>
        <p:spPr>
          <a:xfrm>
            <a:off x="4991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0" name="Google Shape;5730;p20"/>
          <p:cNvCxnSpPr/>
          <p:nvPr/>
        </p:nvCxnSpPr>
        <p:spPr>
          <a:xfrm>
            <a:off x="4991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1" name="Google Shape;5731;p20"/>
          <p:cNvCxnSpPr/>
          <p:nvPr/>
        </p:nvCxnSpPr>
        <p:spPr>
          <a:xfrm>
            <a:off x="4991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2" name="Google Shape;5732;p20"/>
          <p:cNvCxnSpPr/>
          <p:nvPr/>
        </p:nvCxnSpPr>
        <p:spPr>
          <a:xfrm>
            <a:off x="4991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3" name="Google Shape;5733;p20"/>
          <p:cNvCxnSpPr/>
          <p:nvPr/>
        </p:nvCxnSpPr>
        <p:spPr>
          <a:xfrm>
            <a:off x="4991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4" name="Google Shape;5734;p20"/>
          <p:cNvCxnSpPr/>
          <p:nvPr/>
        </p:nvCxnSpPr>
        <p:spPr>
          <a:xfrm>
            <a:off x="499110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5" name="Google Shape;5735;p20"/>
          <p:cNvCxnSpPr/>
          <p:nvPr/>
        </p:nvCxnSpPr>
        <p:spPr>
          <a:xfrm flipH="1">
            <a:off x="43052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6" name="Google Shape;5736;p20"/>
          <p:cNvCxnSpPr/>
          <p:nvPr/>
        </p:nvCxnSpPr>
        <p:spPr>
          <a:xfrm flipH="1">
            <a:off x="50673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7" name="Google Shape;5737;p20"/>
          <p:cNvCxnSpPr/>
          <p:nvPr/>
        </p:nvCxnSpPr>
        <p:spPr>
          <a:xfrm>
            <a:off x="57531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8" name="Google Shape;5738;p20"/>
          <p:cNvCxnSpPr/>
          <p:nvPr/>
        </p:nvCxnSpPr>
        <p:spPr>
          <a:xfrm>
            <a:off x="57531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39" name="Google Shape;5739;p20"/>
          <p:cNvCxnSpPr/>
          <p:nvPr/>
        </p:nvCxnSpPr>
        <p:spPr>
          <a:xfrm>
            <a:off x="57531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0" name="Google Shape;5740;p20"/>
          <p:cNvCxnSpPr/>
          <p:nvPr/>
        </p:nvCxnSpPr>
        <p:spPr>
          <a:xfrm>
            <a:off x="57531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1" name="Google Shape;5741;p20"/>
          <p:cNvCxnSpPr/>
          <p:nvPr/>
        </p:nvCxnSpPr>
        <p:spPr>
          <a:xfrm>
            <a:off x="57531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2" name="Google Shape;5742;p20"/>
          <p:cNvCxnSpPr/>
          <p:nvPr/>
        </p:nvCxnSpPr>
        <p:spPr>
          <a:xfrm>
            <a:off x="57531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3" name="Google Shape;5743;p20"/>
          <p:cNvCxnSpPr/>
          <p:nvPr/>
        </p:nvCxnSpPr>
        <p:spPr>
          <a:xfrm>
            <a:off x="57531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4" name="Google Shape;5744;p20"/>
          <p:cNvCxnSpPr/>
          <p:nvPr/>
        </p:nvCxnSpPr>
        <p:spPr>
          <a:xfrm>
            <a:off x="57531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5" name="Google Shape;5745;p20"/>
          <p:cNvCxnSpPr/>
          <p:nvPr/>
        </p:nvCxnSpPr>
        <p:spPr>
          <a:xfrm>
            <a:off x="57531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6" name="Google Shape;5746;p20"/>
          <p:cNvCxnSpPr/>
          <p:nvPr/>
        </p:nvCxnSpPr>
        <p:spPr>
          <a:xfrm>
            <a:off x="57531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7" name="Google Shape;5747;p20"/>
          <p:cNvCxnSpPr/>
          <p:nvPr/>
        </p:nvCxnSpPr>
        <p:spPr>
          <a:xfrm>
            <a:off x="57531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8" name="Google Shape;5748;p20"/>
          <p:cNvCxnSpPr/>
          <p:nvPr/>
        </p:nvCxnSpPr>
        <p:spPr>
          <a:xfrm>
            <a:off x="57531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49" name="Google Shape;5749;p20"/>
          <p:cNvCxnSpPr/>
          <p:nvPr/>
        </p:nvCxnSpPr>
        <p:spPr>
          <a:xfrm>
            <a:off x="57531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0" name="Google Shape;5750;p20"/>
          <p:cNvCxnSpPr/>
          <p:nvPr/>
        </p:nvCxnSpPr>
        <p:spPr>
          <a:xfrm>
            <a:off x="57531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1" name="Google Shape;5751;p20"/>
          <p:cNvCxnSpPr/>
          <p:nvPr/>
        </p:nvCxnSpPr>
        <p:spPr>
          <a:xfrm>
            <a:off x="575310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2" name="Google Shape;5752;p20"/>
          <p:cNvCxnSpPr/>
          <p:nvPr/>
        </p:nvCxnSpPr>
        <p:spPr>
          <a:xfrm flipH="1">
            <a:off x="4991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3" name="Google Shape;5753;p20"/>
          <p:cNvCxnSpPr/>
          <p:nvPr/>
        </p:nvCxnSpPr>
        <p:spPr>
          <a:xfrm flipH="1">
            <a:off x="5753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4" name="Google Shape;5754;p20"/>
          <p:cNvCxnSpPr/>
          <p:nvPr/>
        </p:nvCxnSpPr>
        <p:spPr>
          <a:xfrm>
            <a:off x="6438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5" name="Google Shape;5755;p20"/>
          <p:cNvCxnSpPr/>
          <p:nvPr/>
        </p:nvCxnSpPr>
        <p:spPr>
          <a:xfrm>
            <a:off x="6438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6" name="Google Shape;5756;p20"/>
          <p:cNvCxnSpPr/>
          <p:nvPr/>
        </p:nvCxnSpPr>
        <p:spPr>
          <a:xfrm>
            <a:off x="6438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7" name="Google Shape;5757;p20"/>
          <p:cNvCxnSpPr/>
          <p:nvPr/>
        </p:nvCxnSpPr>
        <p:spPr>
          <a:xfrm>
            <a:off x="6438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8" name="Google Shape;5758;p20"/>
          <p:cNvCxnSpPr/>
          <p:nvPr/>
        </p:nvCxnSpPr>
        <p:spPr>
          <a:xfrm>
            <a:off x="6438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59" name="Google Shape;5759;p20"/>
          <p:cNvCxnSpPr/>
          <p:nvPr/>
        </p:nvCxnSpPr>
        <p:spPr>
          <a:xfrm>
            <a:off x="6438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0" name="Google Shape;5760;p20"/>
          <p:cNvCxnSpPr/>
          <p:nvPr/>
        </p:nvCxnSpPr>
        <p:spPr>
          <a:xfrm>
            <a:off x="6438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1" name="Google Shape;5761;p20"/>
          <p:cNvCxnSpPr/>
          <p:nvPr/>
        </p:nvCxnSpPr>
        <p:spPr>
          <a:xfrm>
            <a:off x="6438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2" name="Google Shape;5762;p20"/>
          <p:cNvCxnSpPr/>
          <p:nvPr/>
        </p:nvCxnSpPr>
        <p:spPr>
          <a:xfrm>
            <a:off x="6438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3" name="Google Shape;5763;p20"/>
          <p:cNvCxnSpPr/>
          <p:nvPr/>
        </p:nvCxnSpPr>
        <p:spPr>
          <a:xfrm>
            <a:off x="6438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4" name="Google Shape;5764;p20"/>
          <p:cNvCxnSpPr/>
          <p:nvPr/>
        </p:nvCxnSpPr>
        <p:spPr>
          <a:xfrm>
            <a:off x="6438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5" name="Google Shape;5765;p20"/>
          <p:cNvCxnSpPr/>
          <p:nvPr/>
        </p:nvCxnSpPr>
        <p:spPr>
          <a:xfrm>
            <a:off x="6438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6" name="Google Shape;5766;p20"/>
          <p:cNvCxnSpPr/>
          <p:nvPr/>
        </p:nvCxnSpPr>
        <p:spPr>
          <a:xfrm>
            <a:off x="6438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7" name="Google Shape;5767;p20"/>
          <p:cNvCxnSpPr/>
          <p:nvPr/>
        </p:nvCxnSpPr>
        <p:spPr>
          <a:xfrm>
            <a:off x="643890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8" name="Google Shape;5768;p20"/>
          <p:cNvCxnSpPr/>
          <p:nvPr/>
        </p:nvCxnSpPr>
        <p:spPr>
          <a:xfrm flipH="1">
            <a:off x="5753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69" name="Google Shape;5769;p20"/>
          <p:cNvCxnSpPr/>
          <p:nvPr/>
        </p:nvCxnSpPr>
        <p:spPr>
          <a:xfrm flipH="1">
            <a:off x="6515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0" name="Google Shape;5770;p20"/>
          <p:cNvCxnSpPr/>
          <p:nvPr/>
        </p:nvCxnSpPr>
        <p:spPr>
          <a:xfrm>
            <a:off x="7200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1" name="Google Shape;5771;p20"/>
          <p:cNvCxnSpPr/>
          <p:nvPr/>
        </p:nvCxnSpPr>
        <p:spPr>
          <a:xfrm>
            <a:off x="7200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2" name="Google Shape;5772;p20"/>
          <p:cNvCxnSpPr/>
          <p:nvPr/>
        </p:nvCxnSpPr>
        <p:spPr>
          <a:xfrm>
            <a:off x="7200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3" name="Google Shape;5773;p20"/>
          <p:cNvCxnSpPr/>
          <p:nvPr/>
        </p:nvCxnSpPr>
        <p:spPr>
          <a:xfrm>
            <a:off x="7200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4" name="Google Shape;5774;p20"/>
          <p:cNvCxnSpPr/>
          <p:nvPr/>
        </p:nvCxnSpPr>
        <p:spPr>
          <a:xfrm>
            <a:off x="7200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5" name="Google Shape;5775;p20"/>
          <p:cNvCxnSpPr/>
          <p:nvPr/>
        </p:nvCxnSpPr>
        <p:spPr>
          <a:xfrm>
            <a:off x="7200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6" name="Google Shape;5776;p20"/>
          <p:cNvCxnSpPr/>
          <p:nvPr/>
        </p:nvCxnSpPr>
        <p:spPr>
          <a:xfrm>
            <a:off x="7200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7" name="Google Shape;5777;p20"/>
          <p:cNvCxnSpPr/>
          <p:nvPr/>
        </p:nvCxnSpPr>
        <p:spPr>
          <a:xfrm>
            <a:off x="7200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8" name="Google Shape;5778;p20"/>
          <p:cNvCxnSpPr/>
          <p:nvPr/>
        </p:nvCxnSpPr>
        <p:spPr>
          <a:xfrm>
            <a:off x="7200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79" name="Google Shape;5779;p20"/>
          <p:cNvCxnSpPr/>
          <p:nvPr/>
        </p:nvCxnSpPr>
        <p:spPr>
          <a:xfrm>
            <a:off x="7200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0" name="Google Shape;5780;p20"/>
          <p:cNvCxnSpPr/>
          <p:nvPr/>
        </p:nvCxnSpPr>
        <p:spPr>
          <a:xfrm>
            <a:off x="7200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1" name="Google Shape;5781;p20"/>
          <p:cNvCxnSpPr/>
          <p:nvPr/>
        </p:nvCxnSpPr>
        <p:spPr>
          <a:xfrm>
            <a:off x="7200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2" name="Google Shape;5782;p20"/>
          <p:cNvCxnSpPr/>
          <p:nvPr/>
        </p:nvCxnSpPr>
        <p:spPr>
          <a:xfrm>
            <a:off x="720090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3" name="Google Shape;5783;p20"/>
          <p:cNvCxnSpPr/>
          <p:nvPr/>
        </p:nvCxnSpPr>
        <p:spPr>
          <a:xfrm flipH="1">
            <a:off x="6515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4" name="Google Shape;5784;p20"/>
          <p:cNvCxnSpPr/>
          <p:nvPr/>
        </p:nvCxnSpPr>
        <p:spPr>
          <a:xfrm flipH="1">
            <a:off x="7277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5" name="Google Shape;5785;p20"/>
          <p:cNvCxnSpPr/>
          <p:nvPr/>
        </p:nvCxnSpPr>
        <p:spPr>
          <a:xfrm>
            <a:off x="7962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6" name="Google Shape;5786;p20"/>
          <p:cNvCxnSpPr/>
          <p:nvPr/>
        </p:nvCxnSpPr>
        <p:spPr>
          <a:xfrm>
            <a:off x="7962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7" name="Google Shape;5787;p20"/>
          <p:cNvCxnSpPr/>
          <p:nvPr/>
        </p:nvCxnSpPr>
        <p:spPr>
          <a:xfrm>
            <a:off x="7962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8" name="Google Shape;5788;p20"/>
          <p:cNvCxnSpPr/>
          <p:nvPr/>
        </p:nvCxnSpPr>
        <p:spPr>
          <a:xfrm>
            <a:off x="7962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9" name="Google Shape;5789;p20"/>
          <p:cNvCxnSpPr/>
          <p:nvPr/>
        </p:nvCxnSpPr>
        <p:spPr>
          <a:xfrm>
            <a:off x="7962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0" name="Google Shape;5790;p20"/>
          <p:cNvCxnSpPr/>
          <p:nvPr/>
        </p:nvCxnSpPr>
        <p:spPr>
          <a:xfrm>
            <a:off x="7962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1" name="Google Shape;5791;p20"/>
          <p:cNvCxnSpPr/>
          <p:nvPr/>
        </p:nvCxnSpPr>
        <p:spPr>
          <a:xfrm>
            <a:off x="7962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2" name="Google Shape;5792;p20"/>
          <p:cNvCxnSpPr/>
          <p:nvPr/>
        </p:nvCxnSpPr>
        <p:spPr>
          <a:xfrm>
            <a:off x="7962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3" name="Google Shape;5793;p20"/>
          <p:cNvCxnSpPr/>
          <p:nvPr/>
        </p:nvCxnSpPr>
        <p:spPr>
          <a:xfrm>
            <a:off x="7962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4" name="Google Shape;5794;p20"/>
          <p:cNvCxnSpPr/>
          <p:nvPr/>
        </p:nvCxnSpPr>
        <p:spPr>
          <a:xfrm>
            <a:off x="7962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5" name="Google Shape;5795;p20"/>
          <p:cNvCxnSpPr/>
          <p:nvPr/>
        </p:nvCxnSpPr>
        <p:spPr>
          <a:xfrm>
            <a:off x="7962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6" name="Google Shape;5796;p20"/>
          <p:cNvCxnSpPr/>
          <p:nvPr/>
        </p:nvCxnSpPr>
        <p:spPr>
          <a:xfrm>
            <a:off x="796290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7" name="Google Shape;5797;p20"/>
          <p:cNvCxnSpPr/>
          <p:nvPr/>
        </p:nvCxnSpPr>
        <p:spPr>
          <a:xfrm flipH="1">
            <a:off x="72770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8" name="Google Shape;5798;p20"/>
          <p:cNvCxnSpPr/>
          <p:nvPr/>
        </p:nvCxnSpPr>
        <p:spPr>
          <a:xfrm flipH="1">
            <a:off x="803910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9" name="Google Shape;5799;p20"/>
          <p:cNvCxnSpPr/>
          <p:nvPr/>
        </p:nvCxnSpPr>
        <p:spPr>
          <a:xfrm>
            <a:off x="872490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0" name="Google Shape;5800;p20"/>
          <p:cNvCxnSpPr/>
          <p:nvPr/>
        </p:nvCxnSpPr>
        <p:spPr>
          <a:xfrm>
            <a:off x="872490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1" name="Google Shape;5801;p20"/>
          <p:cNvCxnSpPr/>
          <p:nvPr/>
        </p:nvCxnSpPr>
        <p:spPr>
          <a:xfrm>
            <a:off x="872490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2" name="Google Shape;5802;p20"/>
          <p:cNvCxnSpPr/>
          <p:nvPr/>
        </p:nvCxnSpPr>
        <p:spPr>
          <a:xfrm>
            <a:off x="872490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3" name="Google Shape;5803;p20"/>
          <p:cNvCxnSpPr/>
          <p:nvPr/>
        </p:nvCxnSpPr>
        <p:spPr>
          <a:xfrm>
            <a:off x="872490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4" name="Google Shape;5804;p20"/>
          <p:cNvCxnSpPr/>
          <p:nvPr/>
        </p:nvCxnSpPr>
        <p:spPr>
          <a:xfrm>
            <a:off x="872490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5" name="Google Shape;5805;p20"/>
          <p:cNvCxnSpPr/>
          <p:nvPr/>
        </p:nvCxnSpPr>
        <p:spPr>
          <a:xfrm>
            <a:off x="872490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6" name="Google Shape;5806;p20"/>
          <p:cNvCxnSpPr/>
          <p:nvPr/>
        </p:nvCxnSpPr>
        <p:spPr>
          <a:xfrm>
            <a:off x="872490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7" name="Google Shape;5807;p20"/>
          <p:cNvCxnSpPr/>
          <p:nvPr/>
        </p:nvCxnSpPr>
        <p:spPr>
          <a:xfrm>
            <a:off x="872490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8" name="Google Shape;5808;p20"/>
          <p:cNvCxnSpPr/>
          <p:nvPr/>
        </p:nvCxnSpPr>
        <p:spPr>
          <a:xfrm>
            <a:off x="872490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09" name="Google Shape;5809;p20"/>
          <p:cNvCxnSpPr/>
          <p:nvPr/>
        </p:nvCxnSpPr>
        <p:spPr>
          <a:xfrm>
            <a:off x="872490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0" name="Google Shape;5810;p20"/>
          <p:cNvCxnSpPr/>
          <p:nvPr/>
        </p:nvCxnSpPr>
        <p:spPr>
          <a:xfrm flipH="1">
            <a:off x="8039104" y="3242100"/>
            <a:ext cx="141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1" name="Google Shape;5811;p20"/>
          <p:cNvCxnSpPr/>
          <p:nvPr/>
        </p:nvCxnSpPr>
        <p:spPr>
          <a:xfrm flipH="1">
            <a:off x="8801104" y="3242100"/>
            <a:ext cx="65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2" name="Google Shape;5812;p20"/>
          <p:cNvCxnSpPr/>
          <p:nvPr/>
        </p:nvCxnSpPr>
        <p:spPr>
          <a:xfrm>
            <a:off x="9456004" y="3242100"/>
            <a:ext cx="7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3" name="Google Shape;5813;p20"/>
          <p:cNvCxnSpPr/>
          <p:nvPr/>
        </p:nvCxnSpPr>
        <p:spPr>
          <a:xfrm>
            <a:off x="9464600" y="3248900"/>
            <a:ext cx="830400" cy="173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4" name="Google Shape;5814;p20"/>
          <p:cNvCxnSpPr/>
          <p:nvPr/>
        </p:nvCxnSpPr>
        <p:spPr>
          <a:xfrm>
            <a:off x="9456004" y="3242100"/>
            <a:ext cx="160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5" name="Google Shape;5815;p20"/>
          <p:cNvCxnSpPr/>
          <p:nvPr/>
        </p:nvCxnSpPr>
        <p:spPr>
          <a:xfrm>
            <a:off x="9456004" y="3242100"/>
            <a:ext cx="236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6" name="Google Shape;5816;p20"/>
          <p:cNvCxnSpPr/>
          <p:nvPr/>
        </p:nvCxnSpPr>
        <p:spPr>
          <a:xfrm>
            <a:off x="9456004" y="3242100"/>
            <a:ext cx="30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7" name="Google Shape;5817;p20"/>
          <p:cNvCxnSpPr/>
          <p:nvPr/>
        </p:nvCxnSpPr>
        <p:spPr>
          <a:xfrm>
            <a:off x="9456004" y="3242100"/>
            <a:ext cx="38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8" name="Google Shape;5818;p20"/>
          <p:cNvCxnSpPr/>
          <p:nvPr/>
        </p:nvCxnSpPr>
        <p:spPr>
          <a:xfrm>
            <a:off x="9456004" y="3242100"/>
            <a:ext cx="460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19" name="Google Shape;5819;p20"/>
          <p:cNvCxnSpPr/>
          <p:nvPr/>
        </p:nvCxnSpPr>
        <p:spPr>
          <a:xfrm>
            <a:off x="9456004" y="3242100"/>
            <a:ext cx="533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0" name="Google Shape;5820;p20"/>
          <p:cNvCxnSpPr/>
          <p:nvPr/>
        </p:nvCxnSpPr>
        <p:spPr>
          <a:xfrm>
            <a:off x="9456004" y="3242100"/>
            <a:ext cx="609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1" name="Google Shape;5821;p20"/>
          <p:cNvCxnSpPr/>
          <p:nvPr/>
        </p:nvCxnSpPr>
        <p:spPr>
          <a:xfrm>
            <a:off x="9456004" y="3242100"/>
            <a:ext cx="681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2" name="Google Shape;5822;p20"/>
          <p:cNvCxnSpPr/>
          <p:nvPr/>
        </p:nvCxnSpPr>
        <p:spPr>
          <a:xfrm flipH="1">
            <a:off x="2019416" y="3242113"/>
            <a:ext cx="220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3" name="Google Shape;5823;p20"/>
          <p:cNvCxnSpPr/>
          <p:nvPr/>
        </p:nvCxnSpPr>
        <p:spPr>
          <a:xfrm flipH="1">
            <a:off x="2019399" y="3242113"/>
            <a:ext cx="295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4" name="Google Shape;5824;p20"/>
          <p:cNvCxnSpPr/>
          <p:nvPr/>
        </p:nvCxnSpPr>
        <p:spPr>
          <a:xfrm flipH="1">
            <a:off x="2019382" y="3242113"/>
            <a:ext cx="369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5" name="Google Shape;5825;p20"/>
          <p:cNvCxnSpPr/>
          <p:nvPr/>
        </p:nvCxnSpPr>
        <p:spPr>
          <a:xfrm flipH="1">
            <a:off x="2019365" y="3242113"/>
            <a:ext cx="444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6" name="Google Shape;5826;p20"/>
          <p:cNvCxnSpPr/>
          <p:nvPr/>
        </p:nvCxnSpPr>
        <p:spPr>
          <a:xfrm flipH="1">
            <a:off x="2019348" y="3242113"/>
            <a:ext cx="519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7" name="Google Shape;5827;p20"/>
          <p:cNvCxnSpPr/>
          <p:nvPr/>
        </p:nvCxnSpPr>
        <p:spPr>
          <a:xfrm flipH="1">
            <a:off x="2019338" y="3242100"/>
            <a:ext cx="594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8" name="Google Shape;5828;p20"/>
          <p:cNvCxnSpPr/>
          <p:nvPr/>
        </p:nvCxnSpPr>
        <p:spPr>
          <a:xfrm flipH="1">
            <a:off x="2019321" y="3242100"/>
            <a:ext cx="66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29" name="Google Shape;5829;p20"/>
          <p:cNvCxnSpPr/>
          <p:nvPr/>
        </p:nvCxnSpPr>
        <p:spPr>
          <a:xfrm flipH="1">
            <a:off x="2019304" y="3242100"/>
            <a:ext cx="74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0" name="Google Shape;5830;p20"/>
          <p:cNvCxnSpPr/>
          <p:nvPr/>
        </p:nvCxnSpPr>
        <p:spPr>
          <a:xfrm flipH="1">
            <a:off x="2781399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1" name="Google Shape;5831;p20"/>
          <p:cNvCxnSpPr/>
          <p:nvPr/>
        </p:nvCxnSpPr>
        <p:spPr>
          <a:xfrm flipH="1">
            <a:off x="2781382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2" name="Google Shape;5832;p20"/>
          <p:cNvCxnSpPr/>
          <p:nvPr/>
        </p:nvCxnSpPr>
        <p:spPr>
          <a:xfrm flipH="1">
            <a:off x="2781365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3" name="Google Shape;5833;p20"/>
          <p:cNvCxnSpPr/>
          <p:nvPr/>
        </p:nvCxnSpPr>
        <p:spPr>
          <a:xfrm flipH="1">
            <a:off x="2781348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4" name="Google Shape;5834;p20"/>
          <p:cNvCxnSpPr/>
          <p:nvPr/>
        </p:nvCxnSpPr>
        <p:spPr>
          <a:xfrm flipH="1">
            <a:off x="2781338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5" name="Google Shape;5835;p20"/>
          <p:cNvCxnSpPr/>
          <p:nvPr/>
        </p:nvCxnSpPr>
        <p:spPr>
          <a:xfrm flipH="1">
            <a:off x="2781321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6" name="Google Shape;5836;p20"/>
          <p:cNvCxnSpPr/>
          <p:nvPr/>
        </p:nvCxnSpPr>
        <p:spPr>
          <a:xfrm flipH="1">
            <a:off x="2781304" y="3242100"/>
            <a:ext cx="667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7" name="Google Shape;5837;p20"/>
          <p:cNvCxnSpPr/>
          <p:nvPr/>
        </p:nvCxnSpPr>
        <p:spPr>
          <a:xfrm flipH="1">
            <a:off x="3513382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8" name="Google Shape;5838;p20"/>
          <p:cNvCxnSpPr/>
          <p:nvPr/>
        </p:nvCxnSpPr>
        <p:spPr>
          <a:xfrm flipH="1">
            <a:off x="3513365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39" name="Google Shape;5839;p20"/>
          <p:cNvCxnSpPr/>
          <p:nvPr/>
        </p:nvCxnSpPr>
        <p:spPr>
          <a:xfrm flipH="1">
            <a:off x="3513348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0" name="Google Shape;5840;p20"/>
          <p:cNvCxnSpPr/>
          <p:nvPr/>
        </p:nvCxnSpPr>
        <p:spPr>
          <a:xfrm flipH="1">
            <a:off x="3513338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1" name="Google Shape;5841;p20"/>
          <p:cNvCxnSpPr/>
          <p:nvPr/>
        </p:nvCxnSpPr>
        <p:spPr>
          <a:xfrm flipH="1">
            <a:off x="3513321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2" name="Google Shape;5842;p20"/>
          <p:cNvCxnSpPr/>
          <p:nvPr/>
        </p:nvCxnSpPr>
        <p:spPr>
          <a:xfrm flipH="1">
            <a:off x="3513304" y="3242100"/>
            <a:ext cx="5942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3" name="Google Shape;5843;p20"/>
          <p:cNvCxnSpPr/>
          <p:nvPr/>
        </p:nvCxnSpPr>
        <p:spPr>
          <a:xfrm flipH="1">
            <a:off x="4275365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4" name="Google Shape;5844;p20"/>
          <p:cNvCxnSpPr/>
          <p:nvPr/>
        </p:nvCxnSpPr>
        <p:spPr>
          <a:xfrm flipH="1">
            <a:off x="4275348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5" name="Google Shape;5845;p20"/>
          <p:cNvCxnSpPr/>
          <p:nvPr/>
        </p:nvCxnSpPr>
        <p:spPr>
          <a:xfrm flipH="1">
            <a:off x="4275338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6" name="Google Shape;5846;p20"/>
          <p:cNvCxnSpPr/>
          <p:nvPr/>
        </p:nvCxnSpPr>
        <p:spPr>
          <a:xfrm flipH="1">
            <a:off x="4275321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7" name="Google Shape;5847;p20"/>
          <p:cNvCxnSpPr/>
          <p:nvPr/>
        </p:nvCxnSpPr>
        <p:spPr>
          <a:xfrm flipH="1">
            <a:off x="4275304" y="3242100"/>
            <a:ext cx="5180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8" name="Google Shape;5848;p20"/>
          <p:cNvCxnSpPr/>
          <p:nvPr/>
        </p:nvCxnSpPr>
        <p:spPr>
          <a:xfrm flipH="1">
            <a:off x="5037348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49" name="Google Shape;5849;p20"/>
          <p:cNvCxnSpPr/>
          <p:nvPr/>
        </p:nvCxnSpPr>
        <p:spPr>
          <a:xfrm flipH="1">
            <a:off x="5037338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0" name="Google Shape;5850;p20"/>
          <p:cNvCxnSpPr/>
          <p:nvPr/>
        </p:nvCxnSpPr>
        <p:spPr>
          <a:xfrm flipH="1">
            <a:off x="5037321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1" name="Google Shape;5851;p20"/>
          <p:cNvCxnSpPr/>
          <p:nvPr/>
        </p:nvCxnSpPr>
        <p:spPr>
          <a:xfrm flipH="1">
            <a:off x="5037304" y="3242100"/>
            <a:ext cx="4418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2" name="Google Shape;5852;p20"/>
          <p:cNvCxnSpPr/>
          <p:nvPr/>
        </p:nvCxnSpPr>
        <p:spPr>
          <a:xfrm flipH="1">
            <a:off x="5799338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3" name="Google Shape;5853;p20"/>
          <p:cNvCxnSpPr/>
          <p:nvPr/>
        </p:nvCxnSpPr>
        <p:spPr>
          <a:xfrm flipH="1">
            <a:off x="5799321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4" name="Google Shape;5854;p20"/>
          <p:cNvCxnSpPr/>
          <p:nvPr/>
        </p:nvCxnSpPr>
        <p:spPr>
          <a:xfrm flipH="1">
            <a:off x="5799304" y="3242100"/>
            <a:ext cx="365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5" name="Google Shape;5855;p20"/>
          <p:cNvCxnSpPr/>
          <p:nvPr/>
        </p:nvCxnSpPr>
        <p:spPr>
          <a:xfrm flipH="1">
            <a:off x="6515121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6" name="Google Shape;5856;p20"/>
          <p:cNvCxnSpPr/>
          <p:nvPr/>
        </p:nvCxnSpPr>
        <p:spPr>
          <a:xfrm flipH="1">
            <a:off x="6515104" y="3242100"/>
            <a:ext cx="294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7" name="Google Shape;5857;p20"/>
          <p:cNvCxnSpPr/>
          <p:nvPr/>
        </p:nvCxnSpPr>
        <p:spPr>
          <a:xfrm flipH="1">
            <a:off x="7277104" y="3242100"/>
            <a:ext cx="217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8" name="Google Shape;5858;p20"/>
          <p:cNvCxnSpPr>
            <a:stCxn id="5626" idx="1"/>
            <a:endCxn id="5673" idx="0"/>
          </p:cNvCxnSpPr>
          <p:nvPr/>
        </p:nvCxnSpPr>
        <p:spPr>
          <a:xfrm flipH="1">
            <a:off x="2019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59" name="Google Shape;5859;p20"/>
          <p:cNvCxnSpPr>
            <a:stCxn id="5626" idx="1"/>
            <a:endCxn id="5674" idx="0"/>
          </p:cNvCxnSpPr>
          <p:nvPr/>
        </p:nvCxnSpPr>
        <p:spPr>
          <a:xfrm flipH="1">
            <a:off x="2781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0" name="Google Shape;5860;p20"/>
          <p:cNvCxnSpPr>
            <a:stCxn id="5626" idx="1"/>
            <a:endCxn id="5622" idx="0"/>
          </p:cNvCxnSpPr>
          <p:nvPr/>
        </p:nvCxnSpPr>
        <p:spPr>
          <a:xfrm flipH="1">
            <a:off x="3513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1" name="Google Shape;5861;p20"/>
          <p:cNvCxnSpPr>
            <a:stCxn id="5626" idx="1"/>
            <a:endCxn id="5658" idx="0"/>
          </p:cNvCxnSpPr>
          <p:nvPr/>
        </p:nvCxnSpPr>
        <p:spPr>
          <a:xfrm>
            <a:off x="3849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2" name="Google Shape;5862;p20"/>
          <p:cNvCxnSpPr>
            <a:stCxn id="5626" idx="1"/>
            <a:endCxn id="5659" idx="0"/>
          </p:cNvCxnSpPr>
          <p:nvPr/>
        </p:nvCxnSpPr>
        <p:spPr>
          <a:xfrm>
            <a:off x="3849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3" name="Google Shape;5863;p20"/>
          <p:cNvCxnSpPr>
            <a:stCxn id="5626" idx="1"/>
            <a:endCxn id="5660" idx="0"/>
          </p:cNvCxnSpPr>
          <p:nvPr/>
        </p:nvCxnSpPr>
        <p:spPr>
          <a:xfrm>
            <a:off x="3849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4" name="Google Shape;5864;p20"/>
          <p:cNvCxnSpPr>
            <a:stCxn id="5626" idx="1"/>
            <a:endCxn id="5661" idx="0"/>
          </p:cNvCxnSpPr>
          <p:nvPr/>
        </p:nvCxnSpPr>
        <p:spPr>
          <a:xfrm>
            <a:off x="3849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5" name="Google Shape;5865;p20"/>
          <p:cNvCxnSpPr>
            <a:stCxn id="5626" idx="1"/>
            <a:endCxn id="5662" idx="0"/>
          </p:cNvCxnSpPr>
          <p:nvPr/>
        </p:nvCxnSpPr>
        <p:spPr>
          <a:xfrm>
            <a:off x="3849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6" name="Google Shape;5866;p20"/>
          <p:cNvCxnSpPr>
            <a:stCxn id="5626" idx="1"/>
            <a:endCxn id="5663" idx="0"/>
          </p:cNvCxnSpPr>
          <p:nvPr/>
        </p:nvCxnSpPr>
        <p:spPr>
          <a:xfrm>
            <a:off x="3849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7" name="Google Shape;5867;p20"/>
          <p:cNvCxnSpPr>
            <a:stCxn id="5626" idx="1"/>
            <a:endCxn id="5664" idx="7"/>
          </p:cNvCxnSpPr>
          <p:nvPr/>
        </p:nvCxnSpPr>
        <p:spPr>
          <a:xfrm>
            <a:off x="384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8" name="Google Shape;5868;p20"/>
          <p:cNvCxnSpPr>
            <a:stCxn id="5626" idx="1"/>
            <a:endCxn id="5665" idx="0"/>
          </p:cNvCxnSpPr>
          <p:nvPr/>
        </p:nvCxnSpPr>
        <p:spPr>
          <a:xfrm>
            <a:off x="3849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69" name="Google Shape;5869;p20"/>
          <p:cNvCxnSpPr>
            <a:stCxn id="5626" idx="1"/>
            <a:endCxn id="5666" idx="0"/>
          </p:cNvCxnSpPr>
          <p:nvPr/>
        </p:nvCxnSpPr>
        <p:spPr>
          <a:xfrm>
            <a:off x="3849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0" name="Google Shape;5870;p20"/>
          <p:cNvCxnSpPr>
            <a:stCxn id="5626" idx="1"/>
            <a:endCxn id="5667" idx="0"/>
          </p:cNvCxnSpPr>
          <p:nvPr/>
        </p:nvCxnSpPr>
        <p:spPr>
          <a:xfrm>
            <a:off x="3849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1" name="Google Shape;5871;p20"/>
          <p:cNvCxnSpPr>
            <a:stCxn id="5626" idx="1"/>
            <a:endCxn id="5668" idx="0"/>
          </p:cNvCxnSpPr>
          <p:nvPr/>
        </p:nvCxnSpPr>
        <p:spPr>
          <a:xfrm>
            <a:off x="3849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2" name="Google Shape;5872;p20"/>
          <p:cNvCxnSpPr>
            <a:stCxn id="5626" idx="1"/>
            <a:endCxn id="5669" idx="0"/>
          </p:cNvCxnSpPr>
          <p:nvPr/>
        </p:nvCxnSpPr>
        <p:spPr>
          <a:xfrm>
            <a:off x="3849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3" name="Google Shape;5873;p20"/>
          <p:cNvCxnSpPr>
            <a:stCxn id="5626" idx="1"/>
            <a:endCxn id="5670" idx="0"/>
          </p:cNvCxnSpPr>
          <p:nvPr/>
        </p:nvCxnSpPr>
        <p:spPr>
          <a:xfrm>
            <a:off x="3849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4" name="Google Shape;5874;p20"/>
          <p:cNvCxnSpPr>
            <a:stCxn id="5626" idx="1"/>
            <a:endCxn id="5671" idx="0"/>
          </p:cNvCxnSpPr>
          <p:nvPr/>
        </p:nvCxnSpPr>
        <p:spPr>
          <a:xfrm>
            <a:off x="3849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5" name="Google Shape;5875;p20"/>
          <p:cNvCxnSpPr>
            <a:stCxn id="5626" idx="1"/>
            <a:endCxn id="5672" idx="0"/>
          </p:cNvCxnSpPr>
          <p:nvPr/>
        </p:nvCxnSpPr>
        <p:spPr>
          <a:xfrm>
            <a:off x="3849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6" name="Google Shape;5876;p20"/>
          <p:cNvCxnSpPr>
            <a:stCxn id="5626" idx="1"/>
            <a:endCxn id="5675" idx="0"/>
          </p:cNvCxnSpPr>
          <p:nvPr/>
        </p:nvCxnSpPr>
        <p:spPr>
          <a:xfrm>
            <a:off x="3849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7" name="Google Shape;5877;p20"/>
          <p:cNvCxnSpPr>
            <a:stCxn id="5626" idx="1"/>
            <a:endCxn id="5676" idx="0"/>
          </p:cNvCxnSpPr>
          <p:nvPr/>
        </p:nvCxnSpPr>
        <p:spPr>
          <a:xfrm>
            <a:off x="38491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8" name="Google Shape;5878;p20"/>
          <p:cNvCxnSpPr/>
          <p:nvPr/>
        </p:nvCxnSpPr>
        <p:spPr>
          <a:xfrm flipH="1">
            <a:off x="2781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79" name="Google Shape;5879;p20"/>
          <p:cNvCxnSpPr/>
          <p:nvPr/>
        </p:nvCxnSpPr>
        <p:spPr>
          <a:xfrm flipH="1">
            <a:off x="3543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0" name="Google Shape;5880;p20"/>
          <p:cNvCxnSpPr/>
          <p:nvPr/>
        </p:nvCxnSpPr>
        <p:spPr>
          <a:xfrm flipH="1">
            <a:off x="4275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1" name="Google Shape;5881;p20"/>
          <p:cNvCxnSpPr/>
          <p:nvPr/>
        </p:nvCxnSpPr>
        <p:spPr>
          <a:xfrm>
            <a:off x="4611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2" name="Google Shape;5882;p20"/>
          <p:cNvCxnSpPr/>
          <p:nvPr/>
        </p:nvCxnSpPr>
        <p:spPr>
          <a:xfrm>
            <a:off x="4611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3" name="Google Shape;5883;p20"/>
          <p:cNvCxnSpPr/>
          <p:nvPr/>
        </p:nvCxnSpPr>
        <p:spPr>
          <a:xfrm>
            <a:off x="4611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4" name="Google Shape;5884;p20"/>
          <p:cNvCxnSpPr/>
          <p:nvPr/>
        </p:nvCxnSpPr>
        <p:spPr>
          <a:xfrm>
            <a:off x="4611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5" name="Google Shape;5885;p20"/>
          <p:cNvCxnSpPr/>
          <p:nvPr/>
        </p:nvCxnSpPr>
        <p:spPr>
          <a:xfrm>
            <a:off x="4611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6" name="Google Shape;5886;p20"/>
          <p:cNvCxnSpPr/>
          <p:nvPr/>
        </p:nvCxnSpPr>
        <p:spPr>
          <a:xfrm>
            <a:off x="4611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7" name="Google Shape;5887;p20"/>
          <p:cNvCxnSpPr/>
          <p:nvPr/>
        </p:nvCxnSpPr>
        <p:spPr>
          <a:xfrm>
            <a:off x="461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8" name="Google Shape;5888;p20"/>
          <p:cNvCxnSpPr/>
          <p:nvPr/>
        </p:nvCxnSpPr>
        <p:spPr>
          <a:xfrm>
            <a:off x="4611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89" name="Google Shape;5889;p20"/>
          <p:cNvCxnSpPr/>
          <p:nvPr/>
        </p:nvCxnSpPr>
        <p:spPr>
          <a:xfrm>
            <a:off x="4611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0" name="Google Shape;5890;p20"/>
          <p:cNvCxnSpPr/>
          <p:nvPr/>
        </p:nvCxnSpPr>
        <p:spPr>
          <a:xfrm>
            <a:off x="4611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1" name="Google Shape;5891;p20"/>
          <p:cNvCxnSpPr/>
          <p:nvPr/>
        </p:nvCxnSpPr>
        <p:spPr>
          <a:xfrm>
            <a:off x="4611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2" name="Google Shape;5892;p20"/>
          <p:cNvCxnSpPr/>
          <p:nvPr/>
        </p:nvCxnSpPr>
        <p:spPr>
          <a:xfrm>
            <a:off x="4611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3" name="Google Shape;5893;p20"/>
          <p:cNvCxnSpPr/>
          <p:nvPr/>
        </p:nvCxnSpPr>
        <p:spPr>
          <a:xfrm>
            <a:off x="4611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4" name="Google Shape;5894;p20"/>
          <p:cNvCxnSpPr/>
          <p:nvPr/>
        </p:nvCxnSpPr>
        <p:spPr>
          <a:xfrm>
            <a:off x="4611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5" name="Google Shape;5895;p20"/>
          <p:cNvCxnSpPr/>
          <p:nvPr/>
        </p:nvCxnSpPr>
        <p:spPr>
          <a:xfrm>
            <a:off x="4611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6" name="Google Shape;5896;p20"/>
          <p:cNvCxnSpPr/>
          <p:nvPr/>
        </p:nvCxnSpPr>
        <p:spPr>
          <a:xfrm>
            <a:off x="46111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7" name="Google Shape;5897;p20"/>
          <p:cNvCxnSpPr/>
          <p:nvPr/>
        </p:nvCxnSpPr>
        <p:spPr>
          <a:xfrm flipH="1">
            <a:off x="3543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8" name="Google Shape;5898;p20"/>
          <p:cNvCxnSpPr/>
          <p:nvPr/>
        </p:nvCxnSpPr>
        <p:spPr>
          <a:xfrm flipH="1">
            <a:off x="4305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9" name="Google Shape;5899;p20"/>
          <p:cNvCxnSpPr/>
          <p:nvPr/>
        </p:nvCxnSpPr>
        <p:spPr>
          <a:xfrm flipH="1">
            <a:off x="5037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0" name="Google Shape;5900;p20"/>
          <p:cNvCxnSpPr/>
          <p:nvPr/>
        </p:nvCxnSpPr>
        <p:spPr>
          <a:xfrm>
            <a:off x="5373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1" name="Google Shape;5901;p20"/>
          <p:cNvCxnSpPr/>
          <p:nvPr/>
        </p:nvCxnSpPr>
        <p:spPr>
          <a:xfrm>
            <a:off x="5373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2" name="Google Shape;5902;p20"/>
          <p:cNvCxnSpPr/>
          <p:nvPr/>
        </p:nvCxnSpPr>
        <p:spPr>
          <a:xfrm>
            <a:off x="5373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3" name="Google Shape;5903;p20"/>
          <p:cNvCxnSpPr/>
          <p:nvPr/>
        </p:nvCxnSpPr>
        <p:spPr>
          <a:xfrm>
            <a:off x="5373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4" name="Google Shape;5904;p20"/>
          <p:cNvCxnSpPr/>
          <p:nvPr/>
        </p:nvCxnSpPr>
        <p:spPr>
          <a:xfrm>
            <a:off x="5373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5" name="Google Shape;5905;p20"/>
          <p:cNvCxnSpPr/>
          <p:nvPr/>
        </p:nvCxnSpPr>
        <p:spPr>
          <a:xfrm>
            <a:off x="5373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6" name="Google Shape;5906;p20"/>
          <p:cNvCxnSpPr/>
          <p:nvPr/>
        </p:nvCxnSpPr>
        <p:spPr>
          <a:xfrm>
            <a:off x="537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7" name="Google Shape;5907;p20"/>
          <p:cNvCxnSpPr/>
          <p:nvPr/>
        </p:nvCxnSpPr>
        <p:spPr>
          <a:xfrm>
            <a:off x="5373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8" name="Google Shape;5908;p20"/>
          <p:cNvCxnSpPr/>
          <p:nvPr/>
        </p:nvCxnSpPr>
        <p:spPr>
          <a:xfrm>
            <a:off x="5373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9" name="Google Shape;5909;p20"/>
          <p:cNvCxnSpPr/>
          <p:nvPr/>
        </p:nvCxnSpPr>
        <p:spPr>
          <a:xfrm>
            <a:off x="5373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0" name="Google Shape;5910;p20"/>
          <p:cNvCxnSpPr/>
          <p:nvPr/>
        </p:nvCxnSpPr>
        <p:spPr>
          <a:xfrm>
            <a:off x="5373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1" name="Google Shape;5911;p20"/>
          <p:cNvCxnSpPr/>
          <p:nvPr/>
        </p:nvCxnSpPr>
        <p:spPr>
          <a:xfrm>
            <a:off x="5373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2" name="Google Shape;5912;p20"/>
          <p:cNvCxnSpPr/>
          <p:nvPr/>
        </p:nvCxnSpPr>
        <p:spPr>
          <a:xfrm>
            <a:off x="5373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3" name="Google Shape;5913;p20"/>
          <p:cNvCxnSpPr/>
          <p:nvPr/>
        </p:nvCxnSpPr>
        <p:spPr>
          <a:xfrm>
            <a:off x="5373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4" name="Google Shape;5914;p20"/>
          <p:cNvCxnSpPr/>
          <p:nvPr/>
        </p:nvCxnSpPr>
        <p:spPr>
          <a:xfrm>
            <a:off x="53731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5" name="Google Shape;5915;p20"/>
          <p:cNvCxnSpPr/>
          <p:nvPr/>
        </p:nvCxnSpPr>
        <p:spPr>
          <a:xfrm flipH="1">
            <a:off x="43054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6" name="Google Shape;5916;p20"/>
          <p:cNvCxnSpPr/>
          <p:nvPr/>
        </p:nvCxnSpPr>
        <p:spPr>
          <a:xfrm flipH="1">
            <a:off x="50674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7" name="Google Shape;5917;p20"/>
          <p:cNvCxnSpPr/>
          <p:nvPr/>
        </p:nvCxnSpPr>
        <p:spPr>
          <a:xfrm flipH="1">
            <a:off x="57994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8" name="Google Shape;5918;p20"/>
          <p:cNvCxnSpPr/>
          <p:nvPr/>
        </p:nvCxnSpPr>
        <p:spPr>
          <a:xfrm>
            <a:off x="61351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9" name="Google Shape;5919;p20"/>
          <p:cNvCxnSpPr/>
          <p:nvPr/>
        </p:nvCxnSpPr>
        <p:spPr>
          <a:xfrm>
            <a:off x="61351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0" name="Google Shape;5920;p20"/>
          <p:cNvCxnSpPr/>
          <p:nvPr/>
        </p:nvCxnSpPr>
        <p:spPr>
          <a:xfrm>
            <a:off x="61351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1" name="Google Shape;5921;p20"/>
          <p:cNvCxnSpPr/>
          <p:nvPr/>
        </p:nvCxnSpPr>
        <p:spPr>
          <a:xfrm>
            <a:off x="61351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2" name="Google Shape;5922;p20"/>
          <p:cNvCxnSpPr/>
          <p:nvPr/>
        </p:nvCxnSpPr>
        <p:spPr>
          <a:xfrm>
            <a:off x="61351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3" name="Google Shape;5923;p20"/>
          <p:cNvCxnSpPr/>
          <p:nvPr/>
        </p:nvCxnSpPr>
        <p:spPr>
          <a:xfrm>
            <a:off x="61351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4" name="Google Shape;5924;p20"/>
          <p:cNvCxnSpPr/>
          <p:nvPr/>
        </p:nvCxnSpPr>
        <p:spPr>
          <a:xfrm>
            <a:off x="6135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5" name="Google Shape;5925;p20"/>
          <p:cNvCxnSpPr/>
          <p:nvPr/>
        </p:nvCxnSpPr>
        <p:spPr>
          <a:xfrm>
            <a:off x="61351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6" name="Google Shape;5926;p20"/>
          <p:cNvCxnSpPr/>
          <p:nvPr/>
        </p:nvCxnSpPr>
        <p:spPr>
          <a:xfrm>
            <a:off x="61351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7" name="Google Shape;5927;p20"/>
          <p:cNvCxnSpPr/>
          <p:nvPr/>
        </p:nvCxnSpPr>
        <p:spPr>
          <a:xfrm>
            <a:off x="61351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8" name="Google Shape;5928;p20"/>
          <p:cNvCxnSpPr/>
          <p:nvPr/>
        </p:nvCxnSpPr>
        <p:spPr>
          <a:xfrm>
            <a:off x="61351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9" name="Google Shape;5929;p20"/>
          <p:cNvCxnSpPr/>
          <p:nvPr/>
        </p:nvCxnSpPr>
        <p:spPr>
          <a:xfrm>
            <a:off x="61351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0" name="Google Shape;5930;p20"/>
          <p:cNvCxnSpPr/>
          <p:nvPr/>
        </p:nvCxnSpPr>
        <p:spPr>
          <a:xfrm>
            <a:off x="61351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1" name="Google Shape;5931;p20"/>
          <p:cNvCxnSpPr/>
          <p:nvPr/>
        </p:nvCxnSpPr>
        <p:spPr>
          <a:xfrm>
            <a:off x="61351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2" name="Google Shape;5932;p20"/>
          <p:cNvCxnSpPr>
            <a:endCxn id="5659" idx="0"/>
          </p:cNvCxnSpPr>
          <p:nvPr/>
        </p:nvCxnSpPr>
        <p:spPr>
          <a:xfrm flipH="1">
            <a:off x="503730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3" name="Google Shape;5933;p20"/>
          <p:cNvCxnSpPr/>
          <p:nvPr/>
        </p:nvCxnSpPr>
        <p:spPr>
          <a:xfrm flipH="1">
            <a:off x="5753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4" name="Google Shape;5934;p20"/>
          <p:cNvCxnSpPr/>
          <p:nvPr/>
        </p:nvCxnSpPr>
        <p:spPr>
          <a:xfrm flipH="1">
            <a:off x="6485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5" name="Google Shape;5935;p20"/>
          <p:cNvCxnSpPr/>
          <p:nvPr/>
        </p:nvCxnSpPr>
        <p:spPr>
          <a:xfrm>
            <a:off x="6820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6" name="Google Shape;5936;p20"/>
          <p:cNvCxnSpPr/>
          <p:nvPr/>
        </p:nvCxnSpPr>
        <p:spPr>
          <a:xfrm>
            <a:off x="6820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7" name="Google Shape;5937;p20"/>
          <p:cNvCxnSpPr/>
          <p:nvPr/>
        </p:nvCxnSpPr>
        <p:spPr>
          <a:xfrm>
            <a:off x="6820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8" name="Google Shape;5938;p20"/>
          <p:cNvCxnSpPr/>
          <p:nvPr/>
        </p:nvCxnSpPr>
        <p:spPr>
          <a:xfrm>
            <a:off x="6820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9" name="Google Shape;5939;p20"/>
          <p:cNvCxnSpPr/>
          <p:nvPr/>
        </p:nvCxnSpPr>
        <p:spPr>
          <a:xfrm>
            <a:off x="6820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0" name="Google Shape;5940;p20"/>
          <p:cNvCxnSpPr/>
          <p:nvPr/>
        </p:nvCxnSpPr>
        <p:spPr>
          <a:xfrm>
            <a:off x="6820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1" name="Google Shape;5941;p20"/>
          <p:cNvCxnSpPr/>
          <p:nvPr/>
        </p:nvCxnSpPr>
        <p:spPr>
          <a:xfrm>
            <a:off x="682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2" name="Google Shape;5942;p20"/>
          <p:cNvCxnSpPr/>
          <p:nvPr/>
        </p:nvCxnSpPr>
        <p:spPr>
          <a:xfrm>
            <a:off x="6820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3" name="Google Shape;5943;p20"/>
          <p:cNvCxnSpPr/>
          <p:nvPr/>
        </p:nvCxnSpPr>
        <p:spPr>
          <a:xfrm>
            <a:off x="6820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4" name="Google Shape;5944;p20"/>
          <p:cNvCxnSpPr/>
          <p:nvPr/>
        </p:nvCxnSpPr>
        <p:spPr>
          <a:xfrm>
            <a:off x="6820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5" name="Google Shape;5945;p20"/>
          <p:cNvCxnSpPr/>
          <p:nvPr/>
        </p:nvCxnSpPr>
        <p:spPr>
          <a:xfrm>
            <a:off x="6820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6" name="Google Shape;5946;p20"/>
          <p:cNvCxnSpPr/>
          <p:nvPr/>
        </p:nvCxnSpPr>
        <p:spPr>
          <a:xfrm>
            <a:off x="6820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7" name="Google Shape;5947;p20"/>
          <p:cNvCxnSpPr/>
          <p:nvPr/>
        </p:nvCxnSpPr>
        <p:spPr>
          <a:xfrm>
            <a:off x="68209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8" name="Google Shape;5948;p20"/>
          <p:cNvCxnSpPr/>
          <p:nvPr/>
        </p:nvCxnSpPr>
        <p:spPr>
          <a:xfrm flipH="1">
            <a:off x="5753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9" name="Google Shape;5949;p20"/>
          <p:cNvCxnSpPr/>
          <p:nvPr/>
        </p:nvCxnSpPr>
        <p:spPr>
          <a:xfrm flipH="1">
            <a:off x="6515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0" name="Google Shape;5950;p20"/>
          <p:cNvCxnSpPr/>
          <p:nvPr/>
        </p:nvCxnSpPr>
        <p:spPr>
          <a:xfrm flipH="1">
            <a:off x="7247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1" name="Google Shape;5951;p20"/>
          <p:cNvCxnSpPr/>
          <p:nvPr/>
        </p:nvCxnSpPr>
        <p:spPr>
          <a:xfrm>
            <a:off x="7582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2" name="Google Shape;5952;p20"/>
          <p:cNvCxnSpPr/>
          <p:nvPr/>
        </p:nvCxnSpPr>
        <p:spPr>
          <a:xfrm>
            <a:off x="7582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3" name="Google Shape;5953;p20"/>
          <p:cNvCxnSpPr/>
          <p:nvPr/>
        </p:nvCxnSpPr>
        <p:spPr>
          <a:xfrm>
            <a:off x="7582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4" name="Google Shape;5954;p20"/>
          <p:cNvCxnSpPr/>
          <p:nvPr/>
        </p:nvCxnSpPr>
        <p:spPr>
          <a:xfrm>
            <a:off x="7582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5" name="Google Shape;5955;p20"/>
          <p:cNvCxnSpPr/>
          <p:nvPr/>
        </p:nvCxnSpPr>
        <p:spPr>
          <a:xfrm>
            <a:off x="7582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6" name="Google Shape;5956;p20"/>
          <p:cNvCxnSpPr/>
          <p:nvPr/>
        </p:nvCxnSpPr>
        <p:spPr>
          <a:xfrm>
            <a:off x="7582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7" name="Google Shape;5957;p20"/>
          <p:cNvCxnSpPr/>
          <p:nvPr/>
        </p:nvCxnSpPr>
        <p:spPr>
          <a:xfrm>
            <a:off x="758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8" name="Google Shape;5958;p20"/>
          <p:cNvCxnSpPr/>
          <p:nvPr/>
        </p:nvCxnSpPr>
        <p:spPr>
          <a:xfrm>
            <a:off x="7582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9" name="Google Shape;5959;p20"/>
          <p:cNvCxnSpPr/>
          <p:nvPr/>
        </p:nvCxnSpPr>
        <p:spPr>
          <a:xfrm>
            <a:off x="7582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0" name="Google Shape;5960;p20"/>
          <p:cNvCxnSpPr/>
          <p:nvPr/>
        </p:nvCxnSpPr>
        <p:spPr>
          <a:xfrm>
            <a:off x="7582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1" name="Google Shape;5961;p20"/>
          <p:cNvCxnSpPr/>
          <p:nvPr/>
        </p:nvCxnSpPr>
        <p:spPr>
          <a:xfrm>
            <a:off x="7582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2" name="Google Shape;5962;p20"/>
          <p:cNvCxnSpPr/>
          <p:nvPr/>
        </p:nvCxnSpPr>
        <p:spPr>
          <a:xfrm>
            <a:off x="75829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3" name="Google Shape;5963;p20"/>
          <p:cNvCxnSpPr/>
          <p:nvPr/>
        </p:nvCxnSpPr>
        <p:spPr>
          <a:xfrm flipH="1">
            <a:off x="6515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4" name="Google Shape;5964;p20"/>
          <p:cNvCxnSpPr/>
          <p:nvPr/>
        </p:nvCxnSpPr>
        <p:spPr>
          <a:xfrm flipH="1">
            <a:off x="7277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5" name="Google Shape;5965;p20"/>
          <p:cNvCxnSpPr/>
          <p:nvPr/>
        </p:nvCxnSpPr>
        <p:spPr>
          <a:xfrm flipH="1">
            <a:off x="8009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6" name="Google Shape;5966;p20"/>
          <p:cNvCxnSpPr/>
          <p:nvPr/>
        </p:nvCxnSpPr>
        <p:spPr>
          <a:xfrm>
            <a:off x="8344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7" name="Google Shape;5967;p20"/>
          <p:cNvCxnSpPr/>
          <p:nvPr/>
        </p:nvCxnSpPr>
        <p:spPr>
          <a:xfrm>
            <a:off x="8344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8" name="Google Shape;5968;p20"/>
          <p:cNvCxnSpPr/>
          <p:nvPr/>
        </p:nvCxnSpPr>
        <p:spPr>
          <a:xfrm>
            <a:off x="8344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9" name="Google Shape;5969;p20"/>
          <p:cNvCxnSpPr/>
          <p:nvPr/>
        </p:nvCxnSpPr>
        <p:spPr>
          <a:xfrm>
            <a:off x="8344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0" name="Google Shape;5970;p20"/>
          <p:cNvCxnSpPr/>
          <p:nvPr/>
        </p:nvCxnSpPr>
        <p:spPr>
          <a:xfrm>
            <a:off x="8344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1" name="Google Shape;5971;p20"/>
          <p:cNvCxnSpPr/>
          <p:nvPr/>
        </p:nvCxnSpPr>
        <p:spPr>
          <a:xfrm>
            <a:off x="8344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2" name="Google Shape;5972;p20"/>
          <p:cNvCxnSpPr/>
          <p:nvPr/>
        </p:nvCxnSpPr>
        <p:spPr>
          <a:xfrm>
            <a:off x="834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3" name="Google Shape;5973;p20"/>
          <p:cNvCxnSpPr/>
          <p:nvPr/>
        </p:nvCxnSpPr>
        <p:spPr>
          <a:xfrm>
            <a:off x="8344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4" name="Google Shape;5974;p20"/>
          <p:cNvCxnSpPr/>
          <p:nvPr/>
        </p:nvCxnSpPr>
        <p:spPr>
          <a:xfrm>
            <a:off x="8344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5" name="Google Shape;5975;p20"/>
          <p:cNvCxnSpPr/>
          <p:nvPr/>
        </p:nvCxnSpPr>
        <p:spPr>
          <a:xfrm>
            <a:off x="8344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6" name="Google Shape;5976;p20"/>
          <p:cNvCxnSpPr/>
          <p:nvPr/>
        </p:nvCxnSpPr>
        <p:spPr>
          <a:xfrm>
            <a:off x="83449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7" name="Google Shape;5977;p20"/>
          <p:cNvCxnSpPr/>
          <p:nvPr/>
        </p:nvCxnSpPr>
        <p:spPr>
          <a:xfrm flipH="1">
            <a:off x="72772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8" name="Google Shape;5978;p20"/>
          <p:cNvCxnSpPr/>
          <p:nvPr/>
        </p:nvCxnSpPr>
        <p:spPr>
          <a:xfrm flipH="1">
            <a:off x="80392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9" name="Google Shape;5979;p20"/>
          <p:cNvCxnSpPr/>
          <p:nvPr/>
        </p:nvCxnSpPr>
        <p:spPr>
          <a:xfrm flipH="1">
            <a:off x="87712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0" name="Google Shape;5980;p20"/>
          <p:cNvCxnSpPr/>
          <p:nvPr/>
        </p:nvCxnSpPr>
        <p:spPr>
          <a:xfrm>
            <a:off x="91069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1" name="Google Shape;5981;p20"/>
          <p:cNvCxnSpPr/>
          <p:nvPr/>
        </p:nvCxnSpPr>
        <p:spPr>
          <a:xfrm>
            <a:off x="91069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2" name="Google Shape;5982;p20"/>
          <p:cNvCxnSpPr/>
          <p:nvPr/>
        </p:nvCxnSpPr>
        <p:spPr>
          <a:xfrm>
            <a:off x="91069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3" name="Google Shape;5983;p20"/>
          <p:cNvCxnSpPr/>
          <p:nvPr/>
        </p:nvCxnSpPr>
        <p:spPr>
          <a:xfrm>
            <a:off x="91069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4" name="Google Shape;5984;p20"/>
          <p:cNvCxnSpPr/>
          <p:nvPr/>
        </p:nvCxnSpPr>
        <p:spPr>
          <a:xfrm>
            <a:off x="91069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5" name="Google Shape;5985;p20"/>
          <p:cNvCxnSpPr/>
          <p:nvPr/>
        </p:nvCxnSpPr>
        <p:spPr>
          <a:xfrm>
            <a:off x="91069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6" name="Google Shape;5986;p20"/>
          <p:cNvCxnSpPr/>
          <p:nvPr/>
        </p:nvCxnSpPr>
        <p:spPr>
          <a:xfrm>
            <a:off x="9106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7" name="Google Shape;5987;p20"/>
          <p:cNvCxnSpPr/>
          <p:nvPr/>
        </p:nvCxnSpPr>
        <p:spPr>
          <a:xfrm>
            <a:off x="91069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8" name="Google Shape;5988;p20"/>
          <p:cNvCxnSpPr/>
          <p:nvPr/>
        </p:nvCxnSpPr>
        <p:spPr>
          <a:xfrm>
            <a:off x="91069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9" name="Google Shape;5989;p20"/>
          <p:cNvCxnSpPr/>
          <p:nvPr/>
        </p:nvCxnSpPr>
        <p:spPr>
          <a:xfrm>
            <a:off x="91069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0" name="Google Shape;5990;p20"/>
          <p:cNvCxnSpPr>
            <a:stCxn id="5628" idx="1"/>
            <a:endCxn id="5673" idx="0"/>
          </p:cNvCxnSpPr>
          <p:nvPr/>
        </p:nvCxnSpPr>
        <p:spPr>
          <a:xfrm flipH="1">
            <a:off x="2019408" y="3242113"/>
            <a:ext cx="257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1" name="Google Shape;5991;p20"/>
          <p:cNvCxnSpPr>
            <a:stCxn id="5630" idx="1"/>
            <a:endCxn id="5673" idx="0"/>
          </p:cNvCxnSpPr>
          <p:nvPr/>
        </p:nvCxnSpPr>
        <p:spPr>
          <a:xfrm flipH="1">
            <a:off x="2019391" y="3242113"/>
            <a:ext cx="332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2" name="Google Shape;5992;p20"/>
          <p:cNvCxnSpPr>
            <a:stCxn id="5633" idx="1"/>
            <a:endCxn id="5673" idx="0"/>
          </p:cNvCxnSpPr>
          <p:nvPr/>
        </p:nvCxnSpPr>
        <p:spPr>
          <a:xfrm flipH="1">
            <a:off x="2019374" y="3242113"/>
            <a:ext cx="4072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3" name="Google Shape;5993;p20"/>
          <p:cNvCxnSpPr>
            <a:stCxn id="5635" idx="1"/>
            <a:endCxn id="5673" idx="0"/>
          </p:cNvCxnSpPr>
          <p:nvPr/>
        </p:nvCxnSpPr>
        <p:spPr>
          <a:xfrm flipH="1">
            <a:off x="2019357" y="3242113"/>
            <a:ext cx="482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4" name="Google Shape;5994;p20"/>
          <p:cNvCxnSpPr>
            <a:stCxn id="5642" idx="1"/>
            <a:endCxn id="5673" idx="0"/>
          </p:cNvCxnSpPr>
          <p:nvPr/>
        </p:nvCxnSpPr>
        <p:spPr>
          <a:xfrm flipH="1">
            <a:off x="2019364" y="3242100"/>
            <a:ext cx="55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5" name="Google Shape;5995;p20"/>
          <p:cNvCxnSpPr>
            <a:stCxn id="5636" idx="1"/>
            <a:endCxn id="5673" idx="0"/>
          </p:cNvCxnSpPr>
          <p:nvPr/>
        </p:nvCxnSpPr>
        <p:spPr>
          <a:xfrm flipH="1">
            <a:off x="2019330" y="3242100"/>
            <a:ext cx="631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6" name="Google Shape;5996;p20"/>
          <p:cNvCxnSpPr>
            <a:stCxn id="5638" idx="1"/>
            <a:endCxn id="5673" idx="0"/>
          </p:cNvCxnSpPr>
          <p:nvPr/>
        </p:nvCxnSpPr>
        <p:spPr>
          <a:xfrm flipH="1">
            <a:off x="2019313" y="3242100"/>
            <a:ext cx="70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7" name="Google Shape;5997;p20"/>
          <p:cNvCxnSpPr>
            <a:stCxn id="5630" idx="1"/>
            <a:endCxn id="5674" idx="0"/>
          </p:cNvCxnSpPr>
          <p:nvPr/>
        </p:nvCxnSpPr>
        <p:spPr>
          <a:xfrm flipH="1">
            <a:off x="2781391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8" name="Google Shape;5998;p20"/>
          <p:cNvCxnSpPr>
            <a:stCxn id="5633" idx="1"/>
            <a:endCxn id="5674" idx="0"/>
          </p:cNvCxnSpPr>
          <p:nvPr/>
        </p:nvCxnSpPr>
        <p:spPr>
          <a:xfrm flipH="1">
            <a:off x="2781374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9" name="Google Shape;5999;p20"/>
          <p:cNvCxnSpPr>
            <a:stCxn id="5635" idx="1"/>
            <a:endCxn id="5674" idx="0"/>
          </p:cNvCxnSpPr>
          <p:nvPr/>
        </p:nvCxnSpPr>
        <p:spPr>
          <a:xfrm flipH="1">
            <a:off x="2781357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0" name="Google Shape;6000;p20"/>
          <p:cNvCxnSpPr>
            <a:stCxn id="5642" idx="1"/>
            <a:endCxn id="5674" idx="0"/>
          </p:cNvCxnSpPr>
          <p:nvPr/>
        </p:nvCxnSpPr>
        <p:spPr>
          <a:xfrm flipH="1">
            <a:off x="2781364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1" name="Google Shape;6001;p20"/>
          <p:cNvCxnSpPr>
            <a:stCxn id="5636" idx="1"/>
            <a:endCxn id="5674" idx="0"/>
          </p:cNvCxnSpPr>
          <p:nvPr/>
        </p:nvCxnSpPr>
        <p:spPr>
          <a:xfrm flipH="1">
            <a:off x="278133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2" name="Google Shape;6002;p20"/>
          <p:cNvCxnSpPr>
            <a:stCxn id="5638" idx="1"/>
            <a:endCxn id="5674" idx="0"/>
          </p:cNvCxnSpPr>
          <p:nvPr/>
        </p:nvCxnSpPr>
        <p:spPr>
          <a:xfrm flipH="1">
            <a:off x="2781313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3" name="Google Shape;6003;p20"/>
          <p:cNvCxnSpPr>
            <a:stCxn id="5633" idx="1"/>
            <a:endCxn id="5622" idx="0"/>
          </p:cNvCxnSpPr>
          <p:nvPr/>
        </p:nvCxnSpPr>
        <p:spPr>
          <a:xfrm flipH="1">
            <a:off x="3513374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4" name="Google Shape;6004;p20"/>
          <p:cNvCxnSpPr>
            <a:stCxn id="5635" idx="1"/>
            <a:endCxn id="5622" idx="0"/>
          </p:cNvCxnSpPr>
          <p:nvPr/>
        </p:nvCxnSpPr>
        <p:spPr>
          <a:xfrm flipH="1">
            <a:off x="3513357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5" name="Google Shape;6005;p20"/>
          <p:cNvCxnSpPr>
            <a:stCxn id="5642" idx="1"/>
            <a:endCxn id="5622" idx="0"/>
          </p:cNvCxnSpPr>
          <p:nvPr/>
        </p:nvCxnSpPr>
        <p:spPr>
          <a:xfrm flipH="1">
            <a:off x="3513364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6" name="Google Shape;6006;p20"/>
          <p:cNvCxnSpPr>
            <a:stCxn id="5636" idx="1"/>
            <a:endCxn id="5622" idx="0"/>
          </p:cNvCxnSpPr>
          <p:nvPr/>
        </p:nvCxnSpPr>
        <p:spPr>
          <a:xfrm flipH="1">
            <a:off x="351333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7" name="Google Shape;6007;p20"/>
          <p:cNvCxnSpPr>
            <a:stCxn id="5638" idx="1"/>
            <a:endCxn id="5622" idx="0"/>
          </p:cNvCxnSpPr>
          <p:nvPr/>
        </p:nvCxnSpPr>
        <p:spPr>
          <a:xfrm flipH="1">
            <a:off x="3513313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8" name="Google Shape;6008;p20"/>
          <p:cNvCxnSpPr>
            <a:stCxn id="5635" idx="1"/>
            <a:endCxn id="5658" idx="0"/>
          </p:cNvCxnSpPr>
          <p:nvPr/>
        </p:nvCxnSpPr>
        <p:spPr>
          <a:xfrm flipH="1">
            <a:off x="4275357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9" name="Google Shape;6009;p20"/>
          <p:cNvCxnSpPr>
            <a:stCxn id="5642" idx="1"/>
            <a:endCxn id="5658" idx="0"/>
          </p:cNvCxnSpPr>
          <p:nvPr/>
        </p:nvCxnSpPr>
        <p:spPr>
          <a:xfrm flipH="1">
            <a:off x="4275364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0" name="Google Shape;6010;p20"/>
          <p:cNvCxnSpPr>
            <a:stCxn id="5636" idx="1"/>
            <a:endCxn id="5658" idx="0"/>
          </p:cNvCxnSpPr>
          <p:nvPr/>
        </p:nvCxnSpPr>
        <p:spPr>
          <a:xfrm flipH="1">
            <a:off x="427533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1" name="Google Shape;6011;p20"/>
          <p:cNvCxnSpPr>
            <a:stCxn id="5638" idx="1"/>
            <a:endCxn id="5658" idx="0"/>
          </p:cNvCxnSpPr>
          <p:nvPr/>
        </p:nvCxnSpPr>
        <p:spPr>
          <a:xfrm flipH="1">
            <a:off x="4275313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2" name="Google Shape;6012;p20"/>
          <p:cNvCxnSpPr>
            <a:stCxn id="5642" idx="1"/>
            <a:endCxn id="5659" idx="0"/>
          </p:cNvCxnSpPr>
          <p:nvPr/>
        </p:nvCxnSpPr>
        <p:spPr>
          <a:xfrm flipH="1">
            <a:off x="5037364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3" name="Google Shape;6013;p20"/>
          <p:cNvCxnSpPr>
            <a:stCxn id="5636" idx="1"/>
            <a:endCxn id="5659" idx="0"/>
          </p:cNvCxnSpPr>
          <p:nvPr/>
        </p:nvCxnSpPr>
        <p:spPr>
          <a:xfrm flipH="1">
            <a:off x="503733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4" name="Google Shape;6014;p20"/>
          <p:cNvCxnSpPr>
            <a:stCxn id="5638" idx="1"/>
            <a:endCxn id="5659" idx="0"/>
          </p:cNvCxnSpPr>
          <p:nvPr/>
        </p:nvCxnSpPr>
        <p:spPr>
          <a:xfrm flipH="1">
            <a:off x="5037313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5" name="Google Shape;6015;p20"/>
          <p:cNvCxnSpPr>
            <a:stCxn id="5636" idx="1"/>
            <a:endCxn id="5660" idx="0"/>
          </p:cNvCxnSpPr>
          <p:nvPr/>
        </p:nvCxnSpPr>
        <p:spPr>
          <a:xfrm flipH="1">
            <a:off x="579933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6" name="Google Shape;6016;p20"/>
          <p:cNvCxnSpPr>
            <a:stCxn id="5638" idx="1"/>
            <a:endCxn id="5661" idx="0"/>
          </p:cNvCxnSpPr>
          <p:nvPr/>
        </p:nvCxnSpPr>
        <p:spPr>
          <a:xfrm flipH="1">
            <a:off x="6515113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7" name="Google Shape;6017;p20"/>
          <p:cNvCxnSpPr/>
          <p:nvPr/>
        </p:nvCxnSpPr>
        <p:spPr>
          <a:xfrm>
            <a:off x="15552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8" name="Google Shape;6018;p20"/>
          <p:cNvCxnSpPr/>
          <p:nvPr/>
        </p:nvCxnSpPr>
        <p:spPr>
          <a:xfrm flipH="1">
            <a:off x="15506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9" name="Google Shape;6019;p20"/>
          <p:cNvCxnSpPr/>
          <p:nvPr/>
        </p:nvCxnSpPr>
        <p:spPr>
          <a:xfrm flipH="1">
            <a:off x="14744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0" name="Google Shape;6020;p20"/>
          <p:cNvCxnSpPr/>
          <p:nvPr/>
        </p:nvCxnSpPr>
        <p:spPr>
          <a:xfrm flipH="1">
            <a:off x="13982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1" name="Google Shape;6021;p20"/>
          <p:cNvCxnSpPr/>
          <p:nvPr/>
        </p:nvCxnSpPr>
        <p:spPr>
          <a:xfrm flipH="1">
            <a:off x="13220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2" name="Google Shape;6022;p20"/>
          <p:cNvCxnSpPr/>
          <p:nvPr/>
        </p:nvCxnSpPr>
        <p:spPr>
          <a:xfrm flipH="1">
            <a:off x="12504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3" name="Google Shape;6023;p20"/>
          <p:cNvCxnSpPr/>
          <p:nvPr/>
        </p:nvCxnSpPr>
        <p:spPr>
          <a:xfrm flipH="1">
            <a:off x="11742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4" name="Google Shape;6024;p20"/>
          <p:cNvCxnSpPr/>
          <p:nvPr/>
        </p:nvCxnSpPr>
        <p:spPr>
          <a:xfrm flipH="1">
            <a:off x="10980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5" name="Google Shape;6025;p20"/>
          <p:cNvCxnSpPr/>
          <p:nvPr/>
        </p:nvCxnSpPr>
        <p:spPr>
          <a:xfrm flipH="1">
            <a:off x="10248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6" name="Google Shape;6026;p20"/>
          <p:cNvCxnSpPr/>
          <p:nvPr/>
        </p:nvCxnSpPr>
        <p:spPr>
          <a:xfrm flipH="1">
            <a:off x="9486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7" name="Google Shape;6027;p20"/>
          <p:cNvCxnSpPr/>
          <p:nvPr/>
        </p:nvCxnSpPr>
        <p:spPr>
          <a:xfrm flipH="1">
            <a:off x="8771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8" name="Google Shape;6028;p20"/>
          <p:cNvCxnSpPr/>
          <p:nvPr/>
        </p:nvCxnSpPr>
        <p:spPr>
          <a:xfrm flipH="1">
            <a:off x="8009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9" name="Google Shape;6029;p20"/>
          <p:cNvCxnSpPr/>
          <p:nvPr/>
        </p:nvCxnSpPr>
        <p:spPr>
          <a:xfrm flipH="1">
            <a:off x="7247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0" name="Google Shape;6030;p20"/>
          <p:cNvCxnSpPr/>
          <p:nvPr/>
        </p:nvCxnSpPr>
        <p:spPr>
          <a:xfrm flipH="1">
            <a:off x="6515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1" name="Google Shape;6031;p20"/>
          <p:cNvCxnSpPr/>
          <p:nvPr/>
        </p:nvCxnSpPr>
        <p:spPr>
          <a:xfrm flipH="1">
            <a:off x="5753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2" name="Google Shape;6032;p20"/>
          <p:cNvCxnSpPr/>
          <p:nvPr/>
        </p:nvCxnSpPr>
        <p:spPr>
          <a:xfrm flipH="1">
            <a:off x="4991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3" name="Google Shape;6033;p20"/>
          <p:cNvCxnSpPr/>
          <p:nvPr/>
        </p:nvCxnSpPr>
        <p:spPr>
          <a:xfrm flipH="1">
            <a:off x="4275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4" name="Google Shape;6034;p20"/>
          <p:cNvCxnSpPr/>
          <p:nvPr/>
        </p:nvCxnSpPr>
        <p:spPr>
          <a:xfrm flipH="1">
            <a:off x="3513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5" name="Google Shape;6035;p20"/>
          <p:cNvCxnSpPr/>
          <p:nvPr/>
        </p:nvCxnSpPr>
        <p:spPr>
          <a:xfrm flipH="1">
            <a:off x="2751350" y="3242104"/>
            <a:ext cx="12801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6" name="Google Shape;6036;p20"/>
          <p:cNvCxnSpPr/>
          <p:nvPr/>
        </p:nvCxnSpPr>
        <p:spPr>
          <a:xfrm>
            <a:off x="14791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7" name="Google Shape;6037;p20"/>
          <p:cNvCxnSpPr/>
          <p:nvPr/>
        </p:nvCxnSpPr>
        <p:spPr>
          <a:xfrm>
            <a:off x="14790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8" name="Google Shape;6038;p20"/>
          <p:cNvCxnSpPr/>
          <p:nvPr/>
        </p:nvCxnSpPr>
        <p:spPr>
          <a:xfrm flipH="1">
            <a:off x="14744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9" name="Google Shape;6039;p20"/>
          <p:cNvCxnSpPr/>
          <p:nvPr/>
        </p:nvCxnSpPr>
        <p:spPr>
          <a:xfrm flipH="1">
            <a:off x="13982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0" name="Google Shape;6040;p20"/>
          <p:cNvCxnSpPr/>
          <p:nvPr/>
        </p:nvCxnSpPr>
        <p:spPr>
          <a:xfrm flipH="1">
            <a:off x="13220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1" name="Google Shape;6041;p20"/>
          <p:cNvCxnSpPr/>
          <p:nvPr/>
        </p:nvCxnSpPr>
        <p:spPr>
          <a:xfrm flipH="1">
            <a:off x="12458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2" name="Google Shape;6042;p20"/>
          <p:cNvCxnSpPr/>
          <p:nvPr/>
        </p:nvCxnSpPr>
        <p:spPr>
          <a:xfrm flipH="1">
            <a:off x="11742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3" name="Google Shape;6043;p20"/>
          <p:cNvCxnSpPr/>
          <p:nvPr/>
        </p:nvCxnSpPr>
        <p:spPr>
          <a:xfrm flipH="1">
            <a:off x="10980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4" name="Google Shape;6044;p20"/>
          <p:cNvCxnSpPr/>
          <p:nvPr/>
        </p:nvCxnSpPr>
        <p:spPr>
          <a:xfrm flipH="1">
            <a:off x="10218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5" name="Google Shape;6045;p20"/>
          <p:cNvCxnSpPr/>
          <p:nvPr/>
        </p:nvCxnSpPr>
        <p:spPr>
          <a:xfrm flipH="1">
            <a:off x="9486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6" name="Google Shape;6046;p20"/>
          <p:cNvCxnSpPr/>
          <p:nvPr/>
        </p:nvCxnSpPr>
        <p:spPr>
          <a:xfrm flipH="1">
            <a:off x="8724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7" name="Google Shape;6047;p20"/>
          <p:cNvCxnSpPr/>
          <p:nvPr/>
        </p:nvCxnSpPr>
        <p:spPr>
          <a:xfrm flipH="1">
            <a:off x="8009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8" name="Google Shape;6048;p20"/>
          <p:cNvCxnSpPr/>
          <p:nvPr/>
        </p:nvCxnSpPr>
        <p:spPr>
          <a:xfrm flipH="1">
            <a:off x="7247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49" name="Google Shape;6049;p20"/>
          <p:cNvCxnSpPr/>
          <p:nvPr/>
        </p:nvCxnSpPr>
        <p:spPr>
          <a:xfrm flipH="1">
            <a:off x="6485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0" name="Google Shape;6050;p20"/>
          <p:cNvCxnSpPr/>
          <p:nvPr/>
        </p:nvCxnSpPr>
        <p:spPr>
          <a:xfrm flipH="1">
            <a:off x="5753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1" name="Google Shape;6051;p20"/>
          <p:cNvCxnSpPr/>
          <p:nvPr/>
        </p:nvCxnSpPr>
        <p:spPr>
          <a:xfrm flipH="1">
            <a:off x="4991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2" name="Google Shape;6052;p20"/>
          <p:cNvCxnSpPr/>
          <p:nvPr/>
        </p:nvCxnSpPr>
        <p:spPr>
          <a:xfrm flipH="1">
            <a:off x="4229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3" name="Google Shape;6053;p20"/>
          <p:cNvCxnSpPr/>
          <p:nvPr/>
        </p:nvCxnSpPr>
        <p:spPr>
          <a:xfrm flipH="1">
            <a:off x="3513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4" name="Google Shape;6054;p20"/>
          <p:cNvCxnSpPr/>
          <p:nvPr/>
        </p:nvCxnSpPr>
        <p:spPr>
          <a:xfrm flipH="1">
            <a:off x="2751350" y="3242104"/>
            <a:ext cx="12039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5" name="Google Shape;6055;p20"/>
          <p:cNvCxnSpPr/>
          <p:nvPr/>
        </p:nvCxnSpPr>
        <p:spPr>
          <a:xfrm>
            <a:off x="14029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6" name="Google Shape;6056;p20"/>
          <p:cNvCxnSpPr/>
          <p:nvPr/>
        </p:nvCxnSpPr>
        <p:spPr>
          <a:xfrm>
            <a:off x="14028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7" name="Google Shape;6057;p20"/>
          <p:cNvCxnSpPr/>
          <p:nvPr/>
        </p:nvCxnSpPr>
        <p:spPr>
          <a:xfrm flipH="1">
            <a:off x="13982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8" name="Google Shape;6058;p20"/>
          <p:cNvCxnSpPr/>
          <p:nvPr/>
        </p:nvCxnSpPr>
        <p:spPr>
          <a:xfrm flipH="1">
            <a:off x="13220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9" name="Google Shape;6059;p20"/>
          <p:cNvCxnSpPr/>
          <p:nvPr/>
        </p:nvCxnSpPr>
        <p:spPr>
          <a:xfrm flipH="1">
            <a:off x="12458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0" name="Google Shape;6060;p20"/>
          <p:cNvCxnSpPr/>
          <p:nvPr/>
        </p:nvCxnSpPr>
        <p:spPr>
          <a:xfrm flipH="1">
            <a:off x="11696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1" name="Google Shape;6061;p20"/>
          <p:cNvCxnSpPr/>
          <p:nvPr/>
        </p:nvCxnSpPr>
        <p:spPr>
          <a:xfrm flipH="1">
            <a:off x="10980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2" name="Google Shape;6062;p20"/>
          <p:cNvCxnSpPr/>
          <p:nvPr/>
        </p:nvCxnSpPr>
        <p:spPr>
          <a:xfrm flipH="1">
            <a:off x="10218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3" name="Google Shape;6063;p20"/>
          <p:cNvCxnSpPr/>
          <p:nvPr/>
        </p:nvCxnSpPr>
        <p:spPr>
          <a:xfrm flipH="1">
            <a:off x="9456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4" name="Google Shape;6064;p20"/>
          <p:cNvCxnSpPr/>
          <p:nvPr/>
        </p:nvCxnSpPr>
        <p:spPr>
          <a:xfrm flipH="1">
            <a:off x="8724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5" name="Google Shape;6065;p20"/>
          <p:cNvCxnSpPr/>
          <p:nvPr/>
        </p:nvCxnSpPr>
        <p:spPr>
          <a:xfrm flipH="1">
            <a:off x="7962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6" name="Google Shape;6066;p20"/>
          <p:cNvCxnSpPr/>
          <p:nvPr/>
        </p:nvCxnSpPr>
        <p:spPr>
          <a:xfrm flipH="1">
            <a:off x="7247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7" name="Google Shape;6067;p20"/>
          <p:cNvCxnSpPr/>
          <p:nvPr/>
        </p:nvCxnSpPr>
        <p:spPr>
          <a:xfrm flipH="1">
            <a:off x="6485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8" name="Google Shape;6068;p20"/>
          <p:cNvCxnSpPr/>
          <p:nvPr/>
        </p:nvCxnSpPr>
        <p:spPr>
          <a:xfrm flipH="1">
            <a:off x="5723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69" name="Google Shape;6069;p20"/>
          <p:cNvCxnSpPr/>
          <p:nvPr/>
        </p:nvCxnSpPr>
        <p:spPr>
          <a:xfrm flipH="1">
            <a:off x="4991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0" name="Google Shape;6070;p20"/>
          <p:cNvCxnSpPr/>
          <p:nvPr/>
        </p:nvCxnSpPr>
        <p:spPr>
          <a:xfrm flipH="1">
            <a:off x="4229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1" name="Google Shape;6071;p20"/>
          <p:cNvCxnSpPr/>
          <p:nvPr/>
        </p:nvCxnSpPr>
        <p:spPr>
          <a:xfrm flipH="1">
            <a:off x="3467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2" name="Google Shape;6072;p20"/>
          <p:cNvCxnSpPr/>
          <p:nvPr/>
        </p:nvCxnSpPr>
        <p:spPr>
          <a:xfrm flipH="1">
            <a:off x="2751350" y="3242104"/>
            <a:ext cx="112776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3" name="Google Shape;6073;p20"/>
          <p:cNvCxnSpPr/>
          <p:nvPr/>
        </p:nvCxnSpPr>
        <p:spPr>
          <a:xfrm>
            <a:off x="132676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4" name="Google Shape;6074;p20"/>
          <p:cNvCxnSpPr/>
          <p:nvPr/>
        </p:nvCxnSpPr>
        <p:spPr>
          <a:xfrm>
            <a:off x="132669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5" name="Google Shape;6075;p20"/>
          <p:cNvCxnSpPr/>
          <p:nvPr/>
        </p:nvCxnSpPr>
        <p:spPr>
          <a:xfrm flipH="1">
            <a:off x="132207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6" name="Google Shape;6076;p20"/>
          <p:cNvCxnSpPr/>
          <p:nvPr/>
        </p:nvCxnSpPr>
        <p:spPr>
          <a:xfrm flipH="1">
            <a:off x="124587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7" name="Google Shape;6077;p20"/>
          <p:cNvCxnSpPr/>
          <p:nvPr/>
        </p:nvCxnSpPr>
        <p:spPr>
          <a:xfrm flipH="1">
            <a:off x="116967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8" name="Google Shape;6078;p20"/>
          <p:cNvCxnSpPr/>
          <p:nvPr/>
        </p:nvCxnSpPr>
        <p:spPr>
          <a:xfrm flipH="1">
            <a:off x="109347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9" name="Google Shape;6079;p20"/>
          <p:cNvCxnSpPr/>
          <p:nvPr/>
        </p:nvCxnSpPr>
        <p:spPr>
          <a:xfrm flipH="1">
            <a:off x="102189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0" name="Google Shape;6080;p20"/>
          <p:cNvCxnSpPr/>
          <p:nvPr/>
        </p:nvCxnSpPr>
        <p:spPr>
          <a:xfrm flipH="1">
            <a:off x="94569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1" name="Google Shape;6081;p20"/>
          <p:cNvCxnSpPr/>
          <p:nvPr/>
        </p:nvCxnSpPr>
        <p:spPr>
          <a:xfrm flipH="1">
            <a:off x="86949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2" name="Google Shape;6082;p20"/>
          <p:cNvCxnSpPr/>
          <p:nvPr/>
        </p:nvCxnSpPr>
        <p:spPr>
          <a:xfrm flipH="1">
            <a:off x="79629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3" name="Google Shape;6083;p20"/>
          <p:cNvCxnSpPr/>
          <p:nvPr/>
        </p:nvCxnSpPr>
        <p:spPr>
          <a:xfrm flipH="1">
            <a:off x="72009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4" name="Google Shape;6084;p20"/>
          <p:cNvCxnSpPr/>
          <p:nvPr/>
        </p:nvCxnSpPr>
        <p:spPr>
          <a:xfrm flipH="1">
            <a:off x="64851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5" name="Google Shape;6085;p20"/>
          <p:cNvCxnSpPr/>
          <p:nvPr/>
        </p:nvCxnSpPr>
        <p:spPr>
          <a:xfrm flipH="1">
            <a:off x="57231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6" name="Google Shape;6086;p20"/>
          <p:cNvCxnSpPr/>
          <p:nvPr/>
        </p:nvCxnSpPr>
        <p:spPr>
          <a:xfrm flipH="1">
            <a:off x="49611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7" name="Google Shape;6087;p20"/>
          <p:cNvCxnSpPr/>
          <p:nvPr/>
        </p:nvCxnSpPr>
        <p:spPr>
          <a:xfrm flipH="1">
            <a:off x="42291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8" name="Google Shape;6088;p20"/>
          <p:cNvCxnSpPr/>
          <p:nvPr/>
        </p:nvCxnSpPr>
        <p:spPr>
          <a:xfrm flipH="1">
            <a:off x="34671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9" name="Google Shape;6089;p20"/>
          <p:cNvCxnSpPr/>
          <p:nvPr/>
        </p:nvCxnSpPr>
        <p:spPr>
          <a:xfrm flipH="1">
            <a:off x="2705150" y="3242104"/>
            <a:ext cx="1056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0" name="Google Shape;6090;p20"/>
          <p:cNvCxnSpPr/>
          <p:nvPr/>
        </p:nvCxnSpPr>
        <p:spPr>
          <a:xfrm>
            <a:off x="12581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1" name="Google Shape;6091;p20"/>
          <p:cNvCxnSpPr/>
          <p:nvPr/>
        </p:nvCxnSpPr>
        <p:spPr>
          <a:xfrm>
            <a:off x="12581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2" name="Google Shape;6092;p20"/>
          <p:cNvCxnSpPr/>
          <p:nvPr/>
        </p:nvCxnSpPr>
        <p:spPr>
          <a:xfrm flipH="1">
            <a:off x="12534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3" name="Google Shape;6093;p20"/>
          <p:cNvCxnSpPr/>
          <p:nvPr/>
        </p:nvCxnSpPr>
        <p:spPr>
          <a:xfrm flipH="1">
            <a:off x="11772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4" name="Google Shape;6094;p20"/>
          <p:cNvCxnSpPr/>
          <p:nvPr/>
        </p:nvCxnSpPr>
        <p:spPr>
          <a:xfrm flipH="1">
            <a:off x="11010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5" name="Google Shape;6095;p20"/>
          <p:cNvCxnSpPr/>
          <p:nvPr/>
        </p:nvCxnSpPr>
        <p:spPr>
          <a:xfrm flipH="1">
            <a:off x="10248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6" name="Google Shape;6096;p20"/>
          <p:cNvCxnSpPr/>
          <p:nvPr/>
        </p:nvCxnSpPr>
        <p:spPr>
          <a:xfrm flipH="1">
            <a:off x="9533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7" name="Google Shape;6097;p20"/>
          <p:cNvCxnSpPr/>
          <p:nvPr/>
        </p:nvCxnSpPr>
        <p:spPr>
          <a:xfrm flipH="1">
            <a:off x="8771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8" name="Google Shape;6098;p20"/>
          <p:cNvCxnSpPr/>
          <p:nvPr/>
        </p:nvCxnSpPr>
        <p:spPr>
          <a:xfrm flipH="1">
            <a:off x="8009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9" name="Google Shape;6099;p20"/>
          <p:cNvCxnSpPr/>
          <p:nvPr/>
        </p:nvCxnSpPr>
        <p:spPr>
          <a:xfrm flipH="1">
            <a:off x="7277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0" name="Google Shape;6100;p20"/>
          <p:cNvCxnSpPr/>
          <p:nvPr/>
        </p:nvCxnSpPr>
        <p:spPr>
          <a:xfrm flipH="1">
            <a:off x="6515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1" name="Google Shape;6101;p20"/>
          <p:cNvCxnSpPr/>
          <p:nvPr/>
        </p:nvCxnSpPr>
        <p:spPr>
          <a:xfrm flipH="1">
            <a:off x="5799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2" name="Google Shape;6102;p20"/>
          <p:cNvCxnSpPr/>
          <p:nvPr/>
        </p:nvCxnSpPr>
        <p:spPr>
          <a:xfrm flipH="1">
            <a:off x="5037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3" name="Google Shape;6103;p20"/>
          <p:cNvCxnSpPr/>
          <p:nvPr/>
        </p:nvCxnSpPr>
        <p:spPr>
          <a:xfrm flipH="1">
            <a:off x="4275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4" name="Google Shape;6104;p20"/>
          <p:cNvCxnSpPr/>
          <p:nvPr/>
        </p:nvCxnSpPr>
        <p:spPr>
          <a:xfrm flipH="1">
            <a:off x="3543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5" name="Google Shape;6105;p20"/>
          <p:cNvCxnSpPr/>
          <p:nvPr/>
        </p:nvCxnSpPr>
        <p:spPr>
          <a:xfrm flipH="1">
            <a:off x="2781350" y="3242104"/>
            <a:ext cx="9799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6" name="Google Shape;6106;p20"/>
          <p:cNvCxnSpPr/>
          <p:nvPr/>
        </p:nvCxnSpPr>
        <p:spPr>
          <a:xfrm>
            <a:off x="11819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7" name="Google Shape;6107;p20"/>
          <p:cNvCxnSpPr/>
          <p:nvPr/>
        </p:nvCxnSpPr>
        <p:spPr>
          <a:xfrm>
            <a:off x="11819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8" name="Google Shape;6108;p20"/>
          <p:cNvCxnSpPr/>
          <p:nvPr/>
        </p:nvCxnSpPr>
        <p:spPr>
          <a:xfrm flipH="1">
            <a:off x="11772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9" name="Google Shape;6109;p20"/>
          <p:cNvCxnSpPr/>
          <p:nvPr/>
        </p:nvCxnSpPr>
        <p:spPr>
          <a:xfrm flipH="1">
            <a:off x="11010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0" name="Google Shape;6110;p20"/>
          <p:cNvCxnSpPr/>
          <p:nvPr/>
        </p:nvCxnSpPr>
        <p:spPr>
          <a:xfrm flipH="1">
            <a:off x="10248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1" name="Google Shape;6111;p20"/>
          <p:cNvCxnSpPr/>
          <p:nvPr/>
        </p:nvCxnSpPr>
        <p:spPr>
          <a:xfrm flipH="1">
            <a:off x="9486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2" name="Google Shape;6112;p20"/>
          <p:cNvCxnSpPr/>
          <p:nvPr/>
        </p:nvCxnSpPr>
        <p:spPr>
          <a:xfrm flipH="1">
            <a:off x="8771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3" name="Google Shape;6113;p20"/>
          <p:cNvCxnSpPr/>
          <p:nvPr/>
        </p:nvCxnSpPr>
        <p:spPr>
          <a:xfrm flipH="1">
            <a:off x="8009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4" name="Google Shape;6114;p20"/>
          <p:cNvCxnSpPr/>
          <p:nvPr/>
        </p:nvCxnSpPr>
        <p:spPr>
          <a:xfrm flipH="1">
            <a:off x="7247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5" name="Google Shape;6115;p20"/>
          <p:cNvCxnSpPr/>
          <p:nvPr/>
        </p:nvCxnSpPr>
        <p:spPr>
          <a:xfrm flipH="1">
            <a:off x="6515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6" name="Google Shape;6116;p20"/>
          <p:cNvCxnSpPr/>
          <p:nvPr/>
        </p:nvCxnSpPr>
        <p:spPr>
          <a:xfrm flipH="1">
            <a:off x="5753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7" name="Google Shape;6117;p20"/>
          <p:cNvCxnSpPr/>
          <p:nvPr/>
        </p:nvCxnSpPr>
        <p:spPr>
          <a:xfrm flipH="1">
            <a:off x="5037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8" name="Google Shape;6118;p20"/>
          <p:cNvCxnSpPr/>
          <p:nvPr/>
        </p:nvCxnSpPr>
        <p:spPr>
          <a:xfrm flipH="1">
            <a:off x="4275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9" name="Google Shape;6119;p20"/>
          <p:cNvCxnSpPr/>
          <p:nvPr/>
        </p:nvCxnSpPr>
        <p:spPr>
          <a:xfrm flipH="1">
            <a:off x="3513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0" name="Google Shape;6120;p20"/>
          <p:cNvCxnSpPr/>
          <p:nvPr/>
        </p:nvCxnSpPr>
        <p:spPr>
          <a:xfrm flipH="1">
            <a:off x="2781350" y="3242104"/>
            <a:ext cx="9037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1" name="Google Shape;6121;p20"/>
          <p:cNvCxnSpPr/>
          <p:nvPr/>
        </p:nvCxnSpPr>
        <p:spPr>
          <a:xfrm>
            <a:off x="11057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2" name="Google Shape;6122;p20"/>
          <p:cNvCxnSpPr/>
          <p:nvPr/>
        </p:nvCxnSpPr>
        <p:spPr>
          <a:xfrm>
            <a:off x="11057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3" name="Google Shape;6123;p20"/>
          <p:cNvCxnSpPr/>
          <p:nvPr/>
        </p:nvCxnSpPr>
        <p:spPr>
          <a:xfrm flipH="1">
            <a:off x="11010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4" name="Google Shape;6124;p20"/>
          <p:cNvCxnSpPr/>
          <p:nvPr/>
        </p:nvCxnSpPr>
        <p:spPr>
          <a:xfrm flipH="1">
            <a:off x="10248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5" name="Google Shape;6125;p20"/>
          <p:cNvCxnSpPr/>
          <p:nvPr/>
        </p:nvCxnSpPr>
        <p:spPr>
          <a:xfrm flipH="1">
            <a:off x="9486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6" name="Google Shape;6126;p20"/>
          <p:cNvCxnSpPr/>
          <p:nvPr/>
        </p:nvCxnSpPr>
        <p:spPr>
          <a:xfrm flipH="1">
            <a:off x="8724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7" name="Google Shape;6127;p20"/>
          <p:cNvCxnSpPr/>
          <p:nvPr/>
        </p:nvCxnSpPr>
        <p:spPr>
          <a:xfrm flipH="1">
            <a:off x="8009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8" name="Google Shape;6128;p20"/>
          <p:cNvCxnSpPr/>
          <p:nvPr/>
        </p:nvCxnSpPr>
        <p:spPr>
          <a:xfrm flipH="1">
            <a:off x="7247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29" name="Google Shape;6129;p20"/>
          <p:cNvCxnSpPr/>
          <p:nvPr/>
        </p:nvCxnSpPr>
        <p:spPr>
          <a:xfrm flipH="1">
            <a:off x="6485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0" name="Google Shape;6130;p20"/>
          <p:cNvCxnSpPr/>
          <p:nvPr/>
        </p:nvCxnSpPr>
        <p:spPr>
          <a:xfrm flipH="1">
            <a:off x="5753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1" name="Google Shape;6131;p20"/>
          <p:cNvCxnSpPr/>
          <p:nvPr/>
        </p:nvCxnSpPr>
        <p:spPr>
          <a:xfrm flipH="1">
            <a:off x="4991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2" name="Google Shape;6132;p20"/>
          <p:cNvCxnSpPr/>
          <p:nvPr/>
        </p:nvCxnSpPr>
        <p:spPr>
          <a:xfrm flipH="1">
            <a:off x="4275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3" name="Google Shape;6133;p20"/>
          <p:cNvCxnSpPr/>
          <p:nvPr/>
        </p:nvCxnSpPr>
        <p:spPr>
          <a:xfrm flipH="1">
            <a:off x="3513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4" name="Google Shape;6134;p20"/>
          <p:cNvCxnSpPr/>
          <p:nvPr/>
        </p:nvCxnSpPr>
        <p:spPr>
          <a:xfrm flipH="1">
            <a:off x="2751350" y="3242104"/>
            <a:ext cx="830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5" name="Google Shape;6135;p20"/>
          <p:cNvCxnSpPr/>
          <p:nvPr/>
        </p:nvCxnSpPr>
        <p:spPr>
          <a:xfrm>
            <a:off x="10295825" y="3252594"/>
            <a:ext cx="1447200" cy="173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6" name="Google Shape;6136;p20"/>
          <p:cNvCxnSpPr/>
          <p:nvPr/>
        </p:nvCxnSpPr>
        <p:spPr>
          <a:xfrm>
            <a:off x="10295150" y="3242104"/>
            <a:ext cx="685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7" name="Google Shape;6137;p20"/>
          <p:cNvCxnSpPr/>
          <p:nvPr/>
        </p:nvCxnSpPr>
        <p:spPr>
          <a:xfrm flipH="1">
            <a:off x="10248950" y="3242104"/>
            <a:ext cx="46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8" name="Google Shape;6138;p20"/>
          <p:cNvCxnSpPr/>
          <p:nvPr/>
        </p:nvCxnSpPr>
        <p:spPr>
          <a:xfrm flipH="1">
            <a:off x="9486950" y="3242104"/>
            <a:ext cx="808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9" name="Google Shape;6139;p20"/>
          <p:cNvCxnSpPr/>
          <p:nvPr/>
        </p:nvCxnSpPr>
        <p:spPr>
          <a:xfrm flipH="1">
            <a:off x="8724950" y="3242104"/>
            <a:ext cx="1570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0" name="Google Shape;6140;p20"/>
          <p:cNvCxnSpPr/>
          <p:nvPr/>
        </p:nvCxnSpPr>
        <p:spPr>
          <a:xfrm flipH="1">
            <a:off x="7962950" y="3242104"/>
            <a:ext cx="23322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1" name="Google Shape;6141;p20"/>
          <p:cNvCxnSpPr/>
          <p:nvPr/>
        </p:nvCxnSpPr>
        <p:spPr>
          <a:xfrm flipH="1">
            <a:off x="7247150" y="3242104"/>
            <a:ext cx="3048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2" name="Google Shape;6142;p20"/>
          <p:cNvCxnSpPr/>
          <p:nvPr/>
        </p:nvCxnSpPr>
        <p:spPr>
          <a:xfrm flipH="1">
            <a:off x="6485150" y="3242104"/>
            <a:ext cx="3810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3" name="Google Shape;6143;p20"/>
          <p:cNvCxnSpPr/>
          <p:nvPr/>
        </p:nvCxnSpPr>
        <p:spPr>
          <a:xfrm flipH="1">
            <a:off x="5723150" y="3242104"/>
            <a:ext cx="4572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4" name="Google Shape;6144;p20"/>
          <p:cNvCxnSpPr/>
          <p:nvPr/>
        </p:nvCxnSpPr>
        <p:spPr>
          <a:xfrm flipH="1">
            <a:off x="4991150" y="3242104"/>
            <a:ext cx="5304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5" name="Google Shape;6145;p20"/>
          <p:cNvCxnSpPr/>
          <p:nvPr/>
        </p:nvCxnSpPr>
        <p:spPr>
          <a:xfrm flipH="1">
            <a:off x="4229150" y="3242104"/>
            <a:ext cx="60660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6" name="Google Shape;6146;p20"/>
          <p:cNvCxnSpPr/>
          <p:nvPr/>
        </p:nvCxnSpPr>
        <p:spPr>
          <a:xfrm flipH="1">
            <a:off x="3513350" y="3242104"/>
            <a:ext cx="6781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7" name="Google Shape;6147;p20"/>
          <p:cNvCxnSpPr/>
          <p:nvPr/>
        </p:nvCxnSpPr>
        <p:spPr>
          <a:xfrm flipH="1">
            <a:off x="2751350" y="3242104"/>
            <a:ext cx="75438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8" name="Google Shape;6148;p20"/>
          <p:cNvCxnSpPr/>
          <p:nvPr/>
        </p:nvCxnSpPr>
        <p:spPr>
          <a:xfrm>
            <a:off x="14049550" y="3242113"/>
            <a:ext cx="218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9" name="Google Shape;6149;p20"/>
          <p:cNvCxnSpPr/>
          <p:nvPr/>
        </p:nvCxnSpPr>
        <p:spPr>
          <a:xfrm>
            <a:off x="13301967" y="3242113"/>
            <a:ext cx="2936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0" name="Google Shape;6150;p20"/>
          <p:cNvCxnSpPr/>
          <p:nvPr/>
        </p:nvCxnSpPr>
        <p:spPr>
          <a:xfrm>
            <a:off x="12554384" y="3242113"/>
            <a:ext cx="3684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1" name="Google Shape;6151;p20"/>
          <p:cNvCxnSpPr/>
          <p:nvPr/>
        </p:nvCxnSpPr>
        <p:spPr>
          <a:xfrm>
            <a:off x="11806801" y="3242113"/>
            <a:ext cx="443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2" name="Google Shape;6152;p20"/>
          <p:cNvCxnSpPr/>
          <p:nvPr/>
        </p:nvCxnSpPr>
        <p:spPr>
          <a:xfrm>
            <a:off x="11059211" y="3242100"/>
            <a:ext cx="5179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3" name="Google Shape;6153;p20"/>
          <p:cNvCxnSpPr/>
          <p:nvPr/>
        </p:nvCxnSpPr>
        <p:spPr>
          <a:xfrm>
            <a:off x="10311628" y="3242100"/>
            <a:ext cx="592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4" name="Google Shape;6154;p20"/>
          <p:cNvCxnSpPr/>
          <p:nvPr/>
        </p:nvCxnSpPr>
        <p:spPr>
          <a:xfrm>
            <a:off x="13301967" y="3242113"/>
            <a:ext cx="2204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5" name="Google Shape;6155;p20"/>
          <p:cNvCxnSpPr/>
          <p:nvPr/>
        </p:nvCxnSpPr>
        <p:spPr>
          <a:xfrm>
            <a:off x="12554384" y="3242113"/>
            <a:ext cx="2952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6" name="Google Shape;6156;p20"/>
          <p:cNvCxnSpPr/>
          <p:nvPr/>
        </p:nvCxnSpPr>
        <p:spPr>
          <a:xfrm>
            <a:off x="11806801" y="3242113"/>
            <a:ext cx="36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7" name="Google Shape;6157;p20"/>
          <p:cNvCxnSpPr/>
          <p:nvPr/>
        </p:nvCxnSpPr>
        <p:spPr>
          <a:xfrm>
            <a:off x="11059211" y="3242100"/>
            <a:ext cx="4447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8" name="Google Shape;6158;p20"/>
          <p:cNvCxnSpPr/>
          <p:nvPr/>
        </p:nvCxnSpPr>
        <p:spPr>
          <a:xfrm>
            <a:off x="10311628" y="3242100"/>
            <a:ext cx="5195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59" name="Google Shape;6159;p20"/>
          <p:cNvCxnSpPr/>
          <p:nvPr/>
        </p:nvCxnSpPr>
        <p:spPr>
          <a:xfrm>
            <a:off x="12554384" y="3242113"/>
            <a:ext cx="219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0" name="Google Shape;6160;p20"/>
          <p:cNvCxnSpPr/>
          <p:nvPr/>
        </p:nvCxnSpPr>
        <p:spPr>
          <a:xfrm>
            <a:off x="11806801" y="3242113"/>
            <a:ext cx="293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1" name="Google Shape;6161;p20"/>
          <p:cNvCxnSpPr/>
          <p:nvPr/>
        </p:nvCxnSpPr>
        <p:spPr>
          <a:xfrm>
            <a:off x="11059211" y="3242100"/>
            <a:ext cx="3685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2" name="Google Shape;6162;p20"/>
          <p:cNvCxnSpPr/>
          <p:nvPr/>
        </p:nvCxnSpPr>
        <p:spPr>
          <a:xfrm>
            <a:off x="10311628" y="3242100"/>
            <a:ext cx="4433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3" name="Google Shape;6163;p20"/>
          <p:cNvCxnSpPr/>
          <p:nvPr/>
        </p:nvCxnSpPr>
        <p:spPr>
          <a:xfrm>
            <a:off x="11806801" y="3242113"/>
            <a:ext cx="217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4" name="Google Shape;6164;p20"/>
          <p:cNvCxnSpPr/>
          <p:nvPr/>
        </p:nvCxnSpPr>
        <p:spPr>
          <a:xfrm>
            <a:off x="11059211" y="3242100"/>
            <a:ext cx="292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5" name="Google Shape;6165;p20"/>
          <p:cNvCxnSpPr/>
          <p:nvPr/>
        </p:nvCxnSpPr>
        <p:spPr>
          <a:xfrm>
            <a:off x="10311628" y="3242100"/>
            <a:ext cx="3671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6" name="Google Shape;6166;p20"/>
          <p:cNvCxnSpPr/>
          <p:nvPr/>
        </p:nvCxnSpPr>
        <p:spPr>
          <a:xfrm>
            <a:off x="11059211" y="3242100"/>
            <a:ext cx="2161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7" name="Google Shape;6167;p20"/>
          <p:cNvCxnSpPr/>
          <p:nvPr/>
        </p:nvCxnSpPr>
        <p:spPr>
          <a:xfrm>
            <a:off x="10311628" y="3242100"/>
            <a:ext cx="2909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8" name="Google Shape;6168;p20"/>
          <p:cNvCxnSpPr/>
          <p:nvPr/>
        </p:nvCxnSpPr>
        <p:spPr>
          <a:xfrm>
            <a:off x="10311628" y="3242100"/>
            <a:ext cx="219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9" name="Google Shape;6169;p20"/>
          <p:cNvCxnSpPr/>
          <p:nvPr/>
        </p:nvCxnSpPr>
        <p:spPr>
          <a:xfrm>
            <a:off x="15170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0" name="Google Shape;6170;p20"/>
          <p:cNvCxnSpPr/>
          <p:nvPr/>
        </p:nvCxnSpPr>
        <p:spPr>
          <a:xfrm>
            <a:off x="15170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1" name="Google Shape;6171;p20"/>
          <p:cNvCxnSpPr/>
          <p:nvPr/>
        </p:nvCxnSpPr>
        <p:spPr>
          <a:xfrm flipH="1">
            <a:off x="14744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2" name="Google Shape;6172;p20"/>
          <p:cNvCxnSpPr/>
          <p:nvPr/>
        </p:nvCxnSpPr>
        <p:spPr>
          <a:xfrm flipH="1">
            <a:off x="13982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3" name="Google Shape;6173;p20"/>
          <p:cNvCxnSpPr/>
          <p:nvPr/>
        </p:nvCxnSpPr>
        <p:spPr>
          <a:xfrm flipH="1">
            <a:off x="13220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4" name="Google Shape;6174;p20"/>
          <p:cNvCxnSpPr/>
          <p:nvPr/>
        </p:nvCxnSpPr>
        <p:spPr>
          <a:xfrm flipH="1">
            <a:off x="12504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5" name="Google Shape;6175;p20"/>
          <p:cNvCxnSpPr/>
          <p:nvPr/>
        </p:nvCxnSpPr>
        <p:spPr>
          <a:xfrm flipH="1">
            <a:off x="11742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6" name="Google Shape;6176;p20"/>
          <p:cNvCxnSpPr/>
          <p:nvPr/>
        </p:nvCxnSpPr>
        <p:spPr>
          <a:xfrm flipH="1">
            <a:off x="10980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7" name="Google Shape;6177;p20"/>
          <p:cNvCxnSpPr/>
          <p:nvPr/>
        </p:nvCxnSpPr>
        <p:spPr>
          <a:xfrm flipH="1">
            <a:off x="10124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8" name="Google Shape;6178;p20"/>
          <p:cNvCxnSpPr/>
          <p:nvPr/>
        </p:nvCxnSpPr>
        <p:spPr>
          <a:xfrm flipH="1">
            <a:off x="9486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79" name="Google Shape;6179;p20"/>
          <p:cNvCxnSpPr/>
          <p:nvPr/>
        </p:nvCxnSpPr>
        <p:spPr>
          <a:xfrm flipH="1">
            <a:off x="8771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0" name="Google Shape;6180;p20"/>
          <p:cNvCxnSpPr/>
          <p:nvPr/>
        </p:nvCxnSpPr>
        <p:spPr>
          <a:xfrm flipH="1">
            <a:off x="8009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1" name="Google Shape;6181;p20"/>
          <p:cNvCxnSpPr/>
          <p:nvPr/>
        </p:nvCxnSpPr>
        <p:spPr>
          <a:xfrm flipH="1">
            <a:off x="7247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2" name="Google Shape;6182;p20"/>
          <p:cNvCxnSpPr/>
          <p:nvPr/>
        </p:nvCxnSpPr>
        <p:spPr>
          <a:xfrm flipH="1">
            <a:off x="6515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3" name="Google Shape;6183;p20"/>
          <p:cNvCxnSpPr/>
          <p:nvPr/>
        </p:nvCxnSpPr>
        <p:spPr>
          <a:xfrm flipH="1">
            <a:off x="5753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4" name="Google Shape;6184;p20"/>
          <p:cNvCxnSpPr/>
          <p:nvPr/>
        </p:nvCxnSpPr>
        <p:spPr>
          <a:xfrm flipH="1">
            <a:off x="4991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5" name="Google Shape;6185;p20"/>
          <p:cNvCxnSpPr/>
          <p:nvPr/>
        </p:nvCxnSpPr>
        <p:spPr>
          <a:xfrm flipH="1">
            <a:off x="4275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6" name="Google Shape;6186;p20"/>
          <p:cNvCxnSpPr/>
          <p:nvPr/>
        </p:nvCxnSpPr>
        <p:spPr>
          <a:xfrm flipH="1">
            <a:off x="3513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7" name="Google Shape;6187;p20"/>
          <p:cNvCxnSpPr/>
          <p:nvPr/>
        </p:nvCxnSpPr>
        <p:spPr>
          <a:xfrm flipH="1">
            <a:off x="2751225" y="3242113"/>
            <a:ext cx="1241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8" name="Google Shape;6188;p20"/>
          <p:cNvCxnSpPr/>
          <p:nvPr/>
        </p:nvCxnSpPr>
        <p:spPr>
          <a:xfrm>
            <a:off x="14408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89" name="Google Shape;6189;p20"/>
          <p:cNvCxnSpPr/>
          <p:nvPr/>
        </p:nvCxnSpPr>
        <p:spPr>
          <a:xfrm>
            <a:off x="14408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0" name="Google Shape;6190;p20"/>
          <p:cNvCxnSpPr/>
          <p:nvPr/>
        </p:nvCxnSpPr>
        <p:spPr>
          <a:xfrm>
            <a:off x="14408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1" name="Google Shape;6191;p20"/>
          <p:cNvCxnSpPr/>
          <p:nvPr/>
        </p:nvCxnSpPr>
        <p:spPr>
          <a:xfrm flipH="1">
            <a:off x="13982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2" name="Google Shape;6192;p20"/>
          <p:cNvCxnSpPr/>
          <p:nvPr/>
        </p:nvCxnSpPr>
        <p:spPr>
          <a:xfrm flipH="1">
            <a:off x="13220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3" name="Google Shape;6193;p20"/>
          <p:cNvCxnSpPr/>
          <p:nvPr/>
        </p:nvCxnSpPr>
        <p:spPr>
          <a:xfrm flipH="1">
            <a:off x="12458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4" name="Google Shape;6194;p20"/>
          <p:cNvCxnSpPr/>
          <p:nvPr/>
        </p:nvCxnSpPr>
        <p:spPr>
          <a:xfrm flipH="1">
            <a:off x="11742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5" name="Google Shape;6195;p20"/>
          <p:cNvCxnSpPr/>
          <p:nvPr/>
        </p:nvCxnSpPr>
        <p:spPr>
          <a:xfrm flipH="1">
            <a:off x="10980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6" name="Google Shape;6196;p20"/>
          <p:cNvCxnSpPr/>
          <p:nvPr/>
        </p:nvCxnSpPr>
        <p:spPr>
          <a:xfrm flipH="1">
            <a:off x="10218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7" name="Google Shape;6197;p20"/>
          <p:cNvCxnSpPr/>
          <p:nvPr/>
        </p:nvCxnSpPr>
        <p:spPr>
          <a:xfrm flipH="1">
            <a:off x="9362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8" name="Google Shape;6198;p20"/>
          <p:cNvCxnSpPr/>
          <p:nvPr/>
        </p:nvCxnSpPr>
        <p:spPr>
          <a:xfrm flipH="1">
            <a:off x="8724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9" name="Google Shape;6199;p20"/>
          <p:cNvCxnSpPr/>
          <p:nvPr/>
        </p:nvCxnSpPr>
        <p:spPr>
          <a:xfrm flipH="1">
            <a:off x="8009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0" name="Google Shape;6200;p20"/>
          <p:cNvCxnSpPr/>
          <p:nvPr/>
        </p:nvCxnSpPr>
        <p:spPr>
          <a:xfrm flipH="1">
            <a:off x="7247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1" name="Google Shape;6201;p20"/>
          <p:cNvCxnSpPr/>
          <p:nvPr/>
        </p:nvCxnSpPr>
        <p:spPr>
          <a:xfrm flipH="1">
            <a:off x="6485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2" name="Google Shape;6202;p20"/>
          <p:cNvCxnSpPr/>
          <p:nvPr/>
        </p:nvCxnSpPr>
        <p:spPr>
          <a:xfrm flipH="1">
            <a:off x="5753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3" name="Google Shape;6203;p20"/>
          <p:cNvCxnSpPr/>
          <p:nvPr/>
        </p:nvCxnSpPr>
        <p:spPr>
          <a:xfrm flipH="1">
            <a:off x="4991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4" name="Google Shape;6204;p20"/>
          <p:cNvCxnSpPr/>
          <p:nvPr/>
        </p:nvCxnSpPr>
        <p:spPr>
          <a:xfrm flipH="1">
            <a:off x="4229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5" name="Google Shape;6205;p20"/>
          <p:cNvCxnSpPr/>
          <p:nvPr/>
        </p:nvCxnSpPr>
        <p:spPr>
          <a:xfrm flipH="1">
            <a:off x="3513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6" name="Google Shape;6206;p20"/>
          <p:cNvCxnSpPr/>
          <p:nvPr/>
        </p:nvCxnSpPr>
        <p:spPr>
          <a:xfrm flipH="1">
            <a:off x="2751225" y="3242113"/>
            <a:ext cx="1165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7" name="Google Shape;6207;p20"/>
          <p:cNvCxnSpPr/>
          <p:nvPr/>
        </p:nvCxnSpPr>
        <p:spPr>
          <a:xfrm>
            <a:off x="13646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8" name="Google Shape;6208;p20"/>
          <p:cNvCxnSpPr/>
          <p:nvPr/>
        </p:nvCxnSpPr>
        <p:spPr>
          <a:xfrm>
            <a:off x="13646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9" name="Google Shape;6209;p20"/>
          <p:cNvCxnSpPr/>
          <p:nvPr/>
        </p:nvCxnSpPr>
        <p:spPr>
          <a:xfrm>
            <a:off x="13646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0" name="Google Shape;6210;p20"/>
          <p:cNvCxnSpPr/>
          <p:nvPr/>
        </p:nvCxnSpPr>
        <p:spPr>
          <a:xfrm flipH="1">
            <a:off x="13220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1" name="Google Shape;6211;p20"/>
          <p:cNvCxnSpPr/>
          <p:nvPr/>
        </p:nvCxnSpPr>
        <p:spPr>
          <a:xfrm flipH="1">
            <a:off x="12458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2" name="Google Shape;6212;p20"/>
          <p:cNvCxnSpPr/>
          <p:nvPr/>
        </p:nvCxnSpPr>
        <p:spPr>
          <a:xfrm flipH="1">
            <a:off x="11696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3" name="Google Shape;6213;p20"/>
          <p:cNvCxnSpPr/>
          <p:nvPr/>
        </p:nvCxnSpPr>
        <p:spPr>
          <a:xfrm flipH="1">
            <a:off x="10980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4" name="Google Shape;6214;p20"/>
          <p:cNvCxnSpPr/>
          <p:nvPr/>
        </p:nvCxnSpPr>
        <p:spPr>
          <a:xfrm flipH="1">
            <a:off x="10218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5" name="Google Shape;6215;p20"/>
          <p:cNvCxnSpPr/>
          <p:nvPr/>
        </p:nvCxnSpPr>
        <p:spPr>
          <a:xfrm flipH="1">
            <a:off x="9456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6" name="Google Shape;6216;p20"/>
          <p:cNvCxnSpPr/>
          <p:nvPr/>
        </p:nvCxnSpPr>
        <p:spPr>
          <a:xfrm flipH="1">
            <a:off x="8600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7" name="Google Shape;6217;p20"/>
          <p:cNvCxnSpPr/>
          <p:nvPr/>
        </p:nvCxnSpPr>
        <p:spPr>
          <a:xfrm flipH="1">
            <a:off x="7962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8" name="Google Shape;6218;p20"/>
          <p:cNvCxnSpPr/>
          <p:nvPr/>
        </p:nvCxnSpPr>
        <p:spPr>
          <a:xfrm flipH="1">
            <a:off x="7247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9" name="Google Shape;6219;p20"/>
          <p:cNvCxnSpPr/>
          <p:nvPr/>
        </p:nvCxnSpPr>
        <p:spPr>
          <a:xfrm flipH="1">
            <a:off x="6485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0" name="Google Shape;6220;p20"/>
          <p:cNvCxnSpPr/>
          <p:nvPr/>
        </p:nvCxnSpPr>
        <p:spPr>
          <a:xfrm flipH="1">
            <a:off x="5723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1" name="Google Shape;6221;p20"/>
          <p:cNvCxnSpPr/>
          <p:nvPr/>
        </p:nvCxnSpPr>
        <p:spPr>
          <a:xfrm flipH="1">
            <a:off x="4991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2" name="Google Shape;6222;p20"/>
          <p:cNvCxnSpPr/>
          <p:nvPr/>
        </p:nvCxnSpPr>
        <p:spPr>
          <a:xfrm flipH="1">
            <a:off x="4229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3" name="Google Shape;6223;p20"/>
          <p:cNvCxnSpPr/>
          <p:nvPr/>
        </p:nvCxnSpPr>
        <p:spPr>
          <a:xfrm flipH="1">
            <a:off x="3467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4" name="Google Shape;6224;p20"/>
          <p:cNvCxnSpPr/>
          <p:nvPr/>
        </p:nvCxnSpPr>
        <p:spPr>
          <a:xfrm flipH="1">
            <a:off x="2751225" y="3242113"/>
            <a:ext cx="1089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5" name="Google Shape;6225;p20"/>
          <p:cNvCxnSpPr/>
          <p:nvPr/>
        </p:nvCxnSpPr>
        <p:spPr>
          <a:xfrm>
            <a:off x="128849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6" name="Google Shape;6226;p20"/>
          <p:cNvCxnSpPr/>
          <p:nvPr/>
        </p:nvCxnSpPr>
        <p:spPr>
          <a:xfrm>
            <a:off x="128849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7" name="Google Shape;6227;p20"/>
          <p:cNvCxnSpPr/>
          <p:nvPr/>
        </p:nvCxnSpPr>
        <p:spPr>
          <a:xfrm>
            <a:off x="128849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8" name="Google Shape;6228;p20"/>
          <p:cNvCxnSpPr/>
          <p:nvPr/>
        </p:nvCxnSpPr>
        <p:spPr>
          <a:xfrm flipH="1">
            <a:off x="124586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9" name="Google Shape;6229;p20"/>
          <p:cNvCxnSpPr/>
          <p:nvPr/>
        </p:nvCxnSpPr>
        <p:spPr>
          <a:xfrm flipH="1">
            <a:off x="116966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0" name="Google Shape;6230;p20"/>
          <p:cNvCxnSpPr/>
          <p:nvPr/>
        </p:nvCxnSpPr>
        <p:spPr>
          <a:xfrm flipH="1">
            <a:off x="109346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1" name="Google Shape;6231;p20"/>
          <p:cNvCxnSpPr/>
          <p:nvPr/>
        </p:nvCxnSpPr>
        <p:spPr>
          <a:xfrm flipH="1">
            <a:off x="102188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2" name="Google Shape;6232;p20"/>
          <p:cNvCxnSpPr/>
          <p:nvPr/>
        </p:nvCxnSpPr>
        <p:spPr>
          <a:xfrm flipH="1">
            <a:off x="94568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3" name="Google Shape;6233;p20"/>
          <p:cNvCxnSpPr/>
          <p:nvPr/>
        </p:nvCxnSpPr>
        <p:spPr>
          <a:xfrm flipH="1">
            <a:off x="86948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4" name="Google Shape;6234;p20"/>
          <p:cNvCxnSpPr/>
          <p:nvPr/>
        </p:nvCxnSpPr>
        <p:spPr>
          <a:xfrm flipH="1">
            <a:off x="78389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5" name="Google Shape;6235;p20"/>
          <p:cNvCxnSpPr/>
          <p:nvPr/>
        </p:nvCxnSpPr>
        <p:spPr>
          <a:xfrm flipH="1">
            <a:off x="72008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6" name="Google Shape;6236;p20"/>
          <p:cNvCxnSpPr/>
          <p:nvPr/>
        </p:nvCxnSpPr>
        <p:spPr>
          <a:xfrm flipH="1">
            <a:off x="64850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7" name="Google Shape;6237;p20"/>
          <p:cNvCxnSpPr/>
          <p:nvPr/>
        </p:nvCxnSpPr>
        <p:spPr>
          <a:xfrm flipH="1">
            <a:off x="57230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8" name="Google Shape;6238;p20"/>
          <p:cNvCxnSpPr/>
          <p:nvPr/>
        </p:nvCxnSpPr>
        <p:spPr>
          <a:xfrm flipH="1">
            <a:off x="49610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9" name="Google Shape;6239;p20"/>
          <p:cNvCxnSpPr/>
          <p:nvPr/>
        </p:nvCxnSpPr>
        <p:spPr>
          <a:xfrm flipH="1">
            <a:off x="42290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0" name="Google Shape;6240;p20"/>
          <p:cNvCxnSpPr/>
          <p:nvPr/>
        </p:nvCxnSpPr>
        <p:spPr>
          <a:xfrm flipH="1">
            <a:off x="34670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1" name="Google Shape;6241;p20"/>
          <p:cNvCxnSpPr/>
          <p:nvPr/>
        </p:nvCxnSpPr>
        <p:spPr>
          <a:xfrm flipH="1">
            <a:off x="2705025" y="3242113"/>
            <a:ext cx="1017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2" name="Google Shape;6242;p20"/>
          <p:cNvCxnSpPr/>
          <p:nvPr/>
        </p:nvCxnSpPr>
        <p:spPr>
          <a:xfrm>
            <a:off x="12199250" y="3242100"/>
            <a:ext cx="1783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3" name="Google Shape;6243;p20"/>
          <p:cNvCxnSpPr/>
          <p:nvPr/>
        </p:nvCxnSpPr>
        <p:spPr>
          <a:xfrm>
            <a:off x="12199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4" name="Google Shape;6244;p20"/>
          <p:cNvCxnSpPr/>
          <p:nvPr/>
        </p:nvCxnSpPr>
        <p:spPr>
          <a:xfrm>
            <a:off x="12199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5" name="Google Shape;6245;p20"/>
          <p:cNvCxnSpPr/>
          <p:nvPr/>
        </p:nvCxnSpPr>
        <p:spPr>
          <a:xfrm flipH="1">
            <a:off x="11772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6" name="Google Shape;6246;p20"/>
          <p:cNvCxnSpPr/>
          <p:nvPr/>
        </p:nvCxnSpPr>
        <p:spPr>
          <a:xfrm flipH="1">
            <a:off x="11010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7" name="Google Shape;6247;p20"/>
          <p:cNvCxnSpPr/>
          <p:nvPr/>
        </p:nvCxnSpPr>
        <p:spPr>
          <a:xfrm flipH="1">
            <a:off x="10248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8" name="Google Shape;6248;p20"/>
          <p:cNvCxnSpPr/>
          <p:nvPr/>
        </p:nvCxnSpPr>
        <p:spPr>
          <a:xfrm flipH="1">
            <a:off x="9533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9" name="Google Shape;6249;p20"/>
          <p:cNvCxnSpPr/>
          <p:nvPr/>
        </p:nvCxnSpPr>
        <p:spPr>
          <a:xfrm flipH="1">
            <a:off x="8771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0" name="Google Shape;6250;p20"/>
          <p:cNvCxnSpPr/>
          <p:nvPr/>
        </p:nvCxnSpPr>
        <p:spPr>
          <a:xfrm flipH="1">
            <a:off x="8009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1" name="Google Shape;6251;p20"/>
          <p:cNvCxnSpPr/>
          <p:nvPr/>
        </p:nvCxnSpPr>
        <p:spPr>
          <a:xfrm flipH="1">
            <a:off x="7153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2" name="Google Shape;6252;p20"/>
          <p:cNvCxnSpPr/>
          <p:nvPr/>
        </p:nvCxnSpPr>
        <p:spPr>
          <a:xfrm flipH="1">
            <a:off x="6515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3" name="Google Shape;6253;p20"/>
          <p:cNvCxnSpPr/>
          <p:nvPr/>
        </p:nvCxnSpPr>
        <p:spPr>
          <a:xfrm flipH="1">
            <a:off x="5799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4" name="Google Shape;6254;p20"/>
          <p:cNvCxnSpPr/>
          <p:nvPr/>
        </p:nvCxnSpPr>
        <p:spPr>
          <a:xfrm flipH="1">
            <a:off x="5037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5" name="Google Shape;6255;p20"/>
          <p:cNvCxnSpPr/>
          <p:nvPr/>
        </p:nvCxnSpPr>
        <p:spPr>
          <a:xfrm flipH="1">
            <a:off x="4275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6" name="Google Shape;6256;p20"/>
          <p:cNvCxnSpPr/>
          <p:nvPr/>
        </p:nvCxnSpPr>
        <p:spPr>
          <a:xfrm flipH="1">
            <a:off x="3543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7" name="Google Shape;6257;p20"/>
          <p:cNvCxnSpPr/>
          <p:nvPr/>
        </p:nvCxnSpPr>
        <p:spPr>
          <a:xfrm flipH="1">
            <a:off x="2781225" y="3242113"/>
            <a:ext cx="9417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8" name="Google Shape;6258;p20"/>
          <p:cNvCxnSpPr/>
          <p:nvPr/>
        </p:nvCxnSpPr>
        <p:spPr>
          <a:xfrm>
            <a:off x="11437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59" name="Google Shape;6259;p20"/>
          <p:cNvCxnSpPr/>
          <p:nvPr/>
        </p:nvCxnSpPr>
        <p:spPr>
          <a:xfrm>
            <a:off x="11437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0" name="Google Shape;6260;p20"/>
          <p:cNvCxnSpPr/>
          <p:nvPr/>
        </p:nvCxnSpPr>
        <p:spPr>
          <a:xfrm>
            <a:off x="11437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1" name="Google Shape;6261;p20"/>
          <p:cNvCxnSpPr/>
          <p:nvPr/>
        </p:nvCxnSpPr>
        <p:spPr>
          <a:xfrm flipH="1">
            <a:off x="11010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2" name="Google Shape;6262;p20"/>
          <p:cNvCxnSpPr/>
          <p:nvPr/>
        </p:nvCxnSpPr>
        <p:spPr>
          <a:xfrm flipH="1">
            <a:off x="10248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3" name="Google Shape;6263;p20"/>
          <p:cNvCxnSpPr/>
          <p:nvPr/>
        </p:nvCxnSpPr>
        <p:spPr>
          <a:xfrm flipH="1">
            <a:off x="9486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4" name="Google Shape;6264;p20"/>
          <p:cNvCxnSpPr/>
          <p:nvPr/>
        </p:nvCxnSpPr>
        <p:spPr>
          <a:xfrm flipH="1">
            <a:off x="8771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5" name="Google Shape;6265;p20"/>
          <p:cNvCxnSpPr/>
          <p:nvPr/>
        </p:nvCxnSpPr>
        <p:spPr>
          <a:xfrm flipH="1">
            <a:off x="8009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6" name="Google Shape;6266;p20"/>
          <p:cNvCxnSpPr/>
          <p:nvPr/>
        </p:nvCxnSpPr>
        <p:spPr>
          <a:xfrm flipH="1">
            <a:off x="7247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7" name="Google Shape;6267;p20"/>
          <p:cNvCxnSpPr/>
          <p:nvPr/>
        </p:nvCxnSpPr>
        <p:spPr>
          <a:xfrm flipH="1">
            <a:off x="6391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8" name="Google Shape;6268;p20"/>
          <p:cNvCxnSpPr/>
          <p:nvPr/>
        </p:nvCxnSpPr>
        <p:spPr>
          <a:xfrm flipH="1">
            <a:off x="5753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69" name="Google Shape;6269;p20"/>
          <p:cNvCxnSpPr/>
          <p:nvPr/>
        </p:nvCxnSpPr>
        <p:spPr>
          <a:xfrm flipH="1">
            <a:off x="5037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0" name="Google Shape;6270;p20"/>
          <p:cNvCxnSpPr/>
          <p:nvPr/>
        </p:nvCxnSpPr>
        <p:spPr>
          <a:xfrm flipH="1">
            <a:off x="4275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1" name="Google Shape;6271;p20"/>
          <p:cNvCxnSpPr/>
          <p:nvPr/>
        </p:nvCxnSpPr>
        <p:spPr>
          <a:xfrm flipH="1">
            <a:off x="3513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2" name="Google Shape;6272;p20"/>
          <p:cNvCxnSpPr/>
          <p:nvPr/>
        </p:nvCxnSpPr>
        <p:spPr>
          <a:xfrm flipH="1">
            <a:off x="2781225" y="3242113"/>
            <a:ext cx="8655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3" name="Google Shape;6273;p20"/>
          <p:cNvCxnSpPr/>
          <p:nvPr/>
        </p:nvCxnSpPr>
        <p:spPr>
          <a:xfrm>
            <a:off x="10675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4" name="Google Shape;6274;p20"/>
          <p:cNvCxnSpPr/>
          <p:nvPr/>
        </p:nvCxnSpPr>
        <p:spPr>
          <a:xfrm>
            <a:off x="10675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5" name="Google Shape;6275;p20"/>
          <p:cNvCxnSpPr/>
          <p:nvPr/>
        </p:nvCxnSpPr>
        <p:spPr>
          <a:xfrm>
            <a:off x="10675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6" name="Google Shape;6276;p20"/>
          <p:cNvCxnSpPr/>
          <p:nvPr/>
        </p:nvCxnSpPr>
        <p:spPr>
          <a:xfrm flipH="1">
            <a:off x="10248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7" name="Google Shape;6277;p20"/>
          <p:cNvCxnSpPr/>
          <p:nvPr/>
        </p:nvCxnSpPr>
        <p:spPr>
          <a:xfrm flipH="1">
            <a:off x="9486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8" name="Google Shape;6278;p20"/>
          <p:cNvCxnSpPr/>
          <p:nvPr/>
        </p:nvCxnSpPr>
        <p:spPr>
          <a:xfrm flipH="1">
            <a:off x="8724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9" name="Google Shape;6279;p20"/>
          <p:cNvCxnSpPr/>
          <p:nvPr/>
        </p:nvCxnSpPr>
        <p:spPr>
          <a:xfrm flipH="1">
            <a:off x="8009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0" name="Google Shape;6280;p20"/>
          <p:cNvCxnSpPr/>
          <p:nvPr/>
        </p:nvCxnSpPr>
        <p:spPr>
          <a:xfrm flipH="1">
            <a:off x="7247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1" name="Google Shape;6281;p20"/>
          <p:cNvCxnSpPr/>
          <p:nvPr/>
        </p:nvCxnSpPr>
        <p:spPr>
          <a:xfrm flipH="1">
            <a:off x="6485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2" name="Google Shape;6282;p20"/>
          <p:cNvCxnSpPr/>
          <p:nvPr/>
        </p:nvCxnSpPr>
        <p:spPr>
          <a:xfrm flipH="1">
            <a:off x="5629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3" name="Google Shape;6283;p20"/>
          <p:cNvCxnSpPr/>
          <p:nvPr/>
        </p:nvCxnSpPr>
        <p:spPr>
          <a:xfrm flipH="1">
            <a:off x="4991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4" name="Google Shape;6284;p20"/>
          <p:cNvCxnSpPr/>
          <p:nvPr/>
        </p:nvCxnSpPr>
        <p:spPr>
          <a:xfrm flipH="1">
            <a:off x="4275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5" name="Google Shape;6285;p20"/>
          <p:cNvCxnSpPr/>
          <p:nvPr/>
        </p:nvCxnSpPr>
        <p:spPr>
          <a:xfrm flipH="1">
            <a:off x="3513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6" name="Google Shape;6286;p20"/>
          <p:cNvCxnSpPr/>
          <p:nvPr/>
        </p:nvCxnSpPr>
        <p:spPr>
          <a:xfrm flipH="1">
            <a:off x="2751225" y="3242113"/>
            <a:ext cx="7923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7" name="Google Shape;6287;p20"/>
          <p:cNvCxnSpPr/>
          <p:nvPr/>
        </p:nvCxnSpPr>
        <p:spPr>
          <a:xfrm>
            <a:off x="9913125" y="3242113"/>
            <a:ext cx="182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8" name="Google Shape;6288;p20"/>
          <p:cNvCxnSpPr/>
          <p:nvPr/>
        </p:nvCxnSpPr>
        <p:spPr>
          <a:xfrm>
            <a:off x="9913125" y="3242113"/>
            <a:ext cx="1067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9" name="Google Shape;6289;p20"/>
          <p:cNvCxnSpPr/>
          <p:nvPr/>
        </p:nvCxnSpPr>
        <p:spPr>
          <a:xfrm>
            <a:off x="9913125" y="3242113"/>
            <a:ext cx="33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0" name="Google Shape;6290;p20"/>
          <p:cNvCxnSpPr/>
          <p:nvPr/>
        </p:nvCxnSpPr>
        <p:spPr>
          <a:xfrm flipH="1">
            <a:off x="9486825" y="3242113"/>
            <a:ext cx="426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1" name="Google Shape;6291;p20"/>
          <p:cNvCxnSpPr/>
          <p:nvPr/>
        </p:nvCxnSpPr>
        <p:spPr>
          <a:xfrm flipH="1">
            <a:off x="8724825" y="3242113"/>
            <a:ext cx="1188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2" name="Google Shape;6292;p20"/>
          <p:cNvCxnSpPr/>
          <p:nvPr/>
        </p:nvCxnSpPr>
        <p:spPr>
          <a:xfrm flipH="1">
            <a:off x="7962825" y="3242113"/>
            <a:ext cx="1950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3" name="Google Shape;6293;p20"/>
          <p:cNvCxnSpPr/>
          <p:nvPr/>
        </p:nvCxnSpPr>
        <p:spPr>
          <a:xfrm flipH="1">
            <a:off x="7247025" y="3242113"/>
            <a:ext cx="266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4" name="Google Shape;6294;p20"/>
          <p:cNvCxnSpPr/>
          <p:nvPr/>
        </p:nvCxnSpPr>
        <p:spPr>
          <a:xfrm flipH="1">
            <a:off x="6485025" y="3242113"/>
            <a:ext cx="342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5" name="Google Shape;6295;p20"/>
          <p:cNvCxnSpPr/>
          <p:nvPr/>
        </p:nvCxnSpPr>
        <p:spPr>
          <a:xfrm flipH="1">
            <a:off x="5723025" y="3242113"/>
            <a:ext cx="4190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6" name="Google Shape;6296;p20"/>
          <p:cNvCxnSpPr/>
          <p:nvPr/>
        </p:nvCxnSpPr>
        <p:spPr>
          <a:xfrm flipH="1">
            <a:off x="4867125" y="3242113"/>
            <a:ext cx="5046000" cy="179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7" name="Google Shape;6297;p20"/>
          <p:cNvCxnSpPr/>
          <p:nvPr/>
        </p:nvCxnSpPr>
        <p:spPr>
          <a:xfrm flipH="1">
            <a:off x="4229025" y="3242113"/>
            <a:ext cx="568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8" name="Google Shape;6298;p20"/>
          <p:cNvCxnSpPr/>
          <p:nvPr/>
        </p:nvCxnSpPr>
        <p:spPr>
          <a:xfrm flipH="1">
            <a:off x="3513225" y="3242113"/>
            <a:ext cx="6399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99" name="Google Shape;6299;p20"/>
          <p:cNvCxnSpPr/>
          <p:nvPr/>
        </p:nvCxnSpPr>
        <p:spPr>
          <a:xfrm flipH="1">
            <a:off x="2751225" y="3242113"/>
            <a:ext cx="7161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0" name="Google Shape;6300;p20"/>
          <p:cNvCxnSpPr/>
          <p:nvPr/>
        </p:nvCxnSpPr>
        <p:spPr>
          <a:xfrm>
            <a:off x="13675759" y="3242113"/>
            <a:ext cx="2562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1" name="Google Shape;6301;p20"/>
          <p:cNvCxnSpPr/>
          <p:nvPr/>
        </p:nvCxnSpPr>
        <p:spPr>
          <a:xfrm>
            <a:off x="12928176" y="3242113"/>
            <a:ext cx="3310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2" name="Google Shape;6302;p20"/>
          <p:cNvCxnSpPr/>
          <p:nvPr/>
        </p:nvCxnSpPr>
        <p:spPr>
          <a:xfrm>
            <a:off x="12180593" y="3242113"/>
            <a:ext cx="4058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3" name="Google Shape;6303;p20"/>
          <p:cNvCxnSpPr/>
          <p:nvPr/>
        </p:nvCxnSpPr>
        <p:spPr>
          <a:xfrm>
            <a:off x="11432986" y="3242100"/>
            <a:ext cx="4805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4" name="Google Shape;6304;p20"/>
          <p:cNvCxnSpPr/>
          <p:nvPr/>
        </p:nvCxnSpPr>
        <p:spPr>
          <a:xfrm>
            <a:off x="10685420" y="3242100"/>
            <a:ext cx="5553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5" name="Google Shape;6305;p20"/>
          <p:cNvCxnSpPr/>
          <p:nvPr/>
        </p:nvCxnSpPr>
        <p:spPr>
          <a:xfrm>
            <a:off x="9937837" y="3242100"/>
            <a:ext cx="6300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6" name="Google Shape;6306;p20"/>
          <p:cNvCxnSpPr/>
          <p:nvPr/>
        </p:nvCxnSpPr>
        <p:spPr>
          <a:xfrm>
            <a:off x="12928176" y="3242113"/>
            <a:ext cx="25785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7" name="Google Shape;6307;p20"/>
          <p:cNvCxnSpPr/>
          <p:nvPr/>
        </p:nvCxnSpPr>
        <p:spPr>
          <a:xfrm>
            <a:off x="12180593" y="3242113"/>
            <a:ext cx="3326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8" name="Google Shape;6308;p20"/>
          <p:cNvCxnSpPr/>
          <p:nvPr/>
        </p:nvCxnSpPr>
        <p:spPr>
          <a:xfrm>
            <a:off x="11432986" y="3242100"/>
            <a:ext cx="4073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9" name="Google Shape;6309;p20"/>
          <p:cNvCxnSpPr/>
          <p:nvPr/>
        </p:nvCxnSpPr>
        <p:spPr>
          <a:xfrm>
            <a:off x="10685420" y="3242100"/>
            <a:ext cx="4821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0" name="Google Shape;6310;p20"/>
          <p:cNvCxnSpPr/>
          <p:nvPr/>
        </p:nvCxnSpPr>
        <p:spPr>
          <a:xfrm>
            <a:off x="9937837" y="3242100"/>
            <a:ext cx="5568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1" name="Google Shape;6311;p20"/>
          <p:cNvCxnSpPr/>
          <p:nvPr/>
        </p:nvCxnSpPr>
        <p:spPr>
          <a:xfrm>
            <a:off x="12180593" y="3242113"/>
            <a:ext cx="2564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2" name="Google Shape;6312;p20"/>
          <p:cNvCxnSpPr/>
          <p:nvPr/>
        </p:nvCxnSpPr>
        <p:spPr>
          <a:xfrm>
            <a:off x="11432986" y="3242100"/>
            <a:ext cx="3311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3" name="Google Shape;6313;p20"/>
          <p:cNvCxnSpPr/>
          <p:nvPr/>
        </p:nvCxnSpPr>
        <p:spPr>
          <a:xfrm>
            <a:off x="10685420" y="3242100"/>
            <a:ext cx="4059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4" name="Google Shape;6314;p20"/>
          <p:cNvCxnSpPr/>
          <p:nvPr/>
        </p:nvCxnSpPr>
        <p:spPr>
          <a:xfrm>
            <a:off x="9937837" y="3242100"/>
            <a:ext cx="4806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5" name="Google Shape;6315;p20"/>
          <p:cNvCxnSpPr/>
          <p:nvPr/>
        </p:nvCxnSpPr>
        <p:spPr>
          <a:xfrm>
            <a:off x="11432986" y="3242100"/>
            <a:ext cx="25497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6" name="Google Shape;6316;p20"/>
          <p:cNvCxnSpPr/>
          <p:nvPr/>
        </p:nvCxnSpPr>
        <p:spPr>
          <a:xfrm>
            <a:off x="10685420" y="3242100"/>
            <a:ext cx="3297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7" name="Google Shape;6317;p20"/>
          <p:cNvCxnSpPr/>
          <p:nvPr/>
        </p:nvCxnSpPr>
        <p:spPr>
          <a:xfrm>
            <a:off x="9937837" y="3242100"/>
            <a:ext cx="40449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8" name="Google Shape;6318;p20"/>
          <p:cNvCxnSpPr/>
          <p:nvPr/>
        </p:nvCxnSpPr>
        <p:spPr>
          <a:xfrm>
            <a:off x="10685420" y="3242100"/>
            <a:ext cx="25353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19" name="Google Shape;6319;p20"/>
          <p:cNvCxnSpPr/>
          <p:nvPr/>
        </p:nvCxnSpPr>
        <p:spPr>
          <a:xfrm>
            <a:off x="9937837" y="3242100"/>
            <a:ext cx="2567100" cy="17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20" name="Google Shape;6320;p20"/>
          <p:cNvSpPr/>
          <p:nvPr/>
        </p:nvSpPr>
        <p:spPr>
          <a:xfrm>
            <a:off x="7094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1" name="Google Shape;6321;p20"/>
          <p:cNvSpPr/>
          <p:nvPr/>
        </p:nvSpPr>
        <p:spPr>
          <a:xfrm>
            <a:off x="7856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2" name="Google Shape;6322;p20"/>
          <p:cNvSpPr/>
          <p:nvPr/>
        </p:nvSpPr>
        <p:spPr>
          <a:xfrm>
            <a:off x="8618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3" name="Google Shape;6323;p20"/>
          <p:cNvSpPr/>
          <p:nvPr/>
        </p:nvSpPr>
        <p:spPr>
          <a:xfrm>
            <a:off x="938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4" name="Google Shape;6324;p20"/>
          <p:cNvSpPr/>
          <p:nvPr/>
        </p:nvSpPr>
        <p:spPr>
          <a:xfrm>
            <a:off x="10096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5" name="Google Shape;6325;p20"/>
          <p:cNvSpPr/>
          <p:nvPr/>
        </p:nvSpPr>
        <p:spPr>
          <a:xfrm>
            <a:off x="10858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6" name="Google Shape;6326;p20"/>
          <p:cNvSpPr/>
          <p:nvPr/>
        </p:nvSpPr>
        <p:spPr>
          <a:xfrm>
            <a:off x="11620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7" name="Google Shape;6327;p20"/>
          <p:cNvSpPr/>
          <p:nvPr/>
        </p:nvSpPr>
        <p:spPr>
          <a:xfrm>
            <a:off x="123525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8" name="Google Shape;5678;p20"/>
          <p:cNvSpPr/>
          <p:nvPr/>
        </p:nvSpPr>
        <p:spPr>
          <a:xfrm>
            <a:off x="5600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8" name="Google Shape;6328;p20"/>
          <p:cNvSpPr/>
          <p:nvPr/>
        </p:nvSpPr>
        <p:spPr>
          <a:xfrm>
            <a:off x="6362700" y="61326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29" name="Google Shape;6329;p20"/>
          <p:cNvCxnSpPr>
            <a:stCxn id="5673" idx="4"/>
            <a:endCxn id="6328" idx="0"/>
          </p:cNvCxnSpPr>
          <p:nvPr/>
        </p:nvCxnSpPr>
        <p:spPr>
          <a:xfrm>
            <a:off x="201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0" name="Google Shape;6330;p20"/>
          <p:cNvCxnSpPr>
            <a:stCxn id="5673" idx="4"/>
            <a:endCxn id="6320" idx="0"/>
          </p:cNvCxnSpPr>
          <p:nvPr/>
        </p:nvCxnSpPr>
        <p:spPr>
          <a:xfrm>
            <a:off x="201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1" name="Google Shape;6331;p20"/>
          <p:cNvCxnSpPr>
            <a:stCxn id="5673" idx="4"/>
            <a:endCxn id="6321" idx="0"/>
          </p:cNvCxnSpPr>
          <p:nvPr/>
        </p:nvCxnSpPr>
        <p:spPr>
          <a:xfrm>
            <a:off x="201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2" name="Google Shape;6332;p20"/>
          <p:cNvCxnSpPr>
            <a:stCxn id="5673" idx="4"/>
            <a:endCxn id="6322" idx="0"/>
          </p:cNvCxnSpPr>
          <p:nvPr/>
        </p:nvCxnSpPr>
        <p:spPr>
          <a:xfrm>
            <a:off x="201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3" name="Google Shape;6333;p20"/>
          <p:cNvCxnSpPr>
            <a:stCxn id="5673" idx="4"/>
            <a:endCxn id="6323" idx="0"/>
          </p:cNvCxnSpPr>
          <p:nvPr/>
        </p:nvCxnSpPr>
        <p:spPr>
          <a:xfrm>
            <a:off x="2019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4" name="Google Shape;6334;p20"/>
          <p:cNvCxnSpPr>
            <a:stCxn id="5673" idx="4"/>
            <a:endCxn id="6324" idx="0"/>
          </p:cNvCxnSpPr>
          <p:nvPr/>
        </p:nvCxnSpPr>
        <p:spPr>
          <a:xfrm>
            <a:off x="2019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5" name="Google Shape;6335;p20"/>
          <p:cNvCxnSpPr>
            <a:stCxn id="5673" idx="4"/>
            <a:endCxn id="6325" idx="0"/>
          </p:cNvCxnSpPr>
          <p:nvPr/>
        </p:nvCxnSpPr>
        <p:spPr>
          <a:xfrm>
            <a:off x="2019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6" name="Google Shape;6336;p20"/>
          <p:cNvCxnSpPr>
            <a:stCxn id="5673" idx="4"/>
            <a:endCxn id="6326" idx="0"/>
          </p:cNvCxnSpPr>
          <p:nvPr/>
        </p:nvCxnSpPr>
        <p:spPr>
          <a:xfrm>
            <a:off x="2019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7" name="Google Shape;6337;p20"/>
          <p:cNvCxnSpPr>
            <a:stCxn id="5673" idx="4"/>
            <a:endCxn id="6327" idx="0"/>
          </p:cNvCxnSpPr>
          <p:nvPr/>
        </p:nvCxnSpPr>
        <p:spPr>
          <a:xfrm>
            <a:off x="20193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8" name="Google Shape;6338;p20"/>
          <p:cNvCxnSpPr/>
          <p:nvPr/>
        </p:nvCxnSpPr>
        <p:spPr>
          <a:xfrm>
            <a:off x="2781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9" name="Google Shape;6339;p20"/>
          <p:cNvCxnSpPr/>
          <p:nvPr/>
        </p:nvCxnSpPr>
        <p:spPr>
          <a:xfrm>
            <a:off x="2781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0" name="Google Shape;6340;p20"/>
          <p:cNvCxnSpPr/>
          <p:nvPr/>
        </p:nvCxnSpPr>
        <p:spPr>
          <a:xfrm>
            <a:off x="2781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1" name="Google Shape;6341;p20"/>
          <p:cNvCxnSpPr/>
          <p:nvPr/>
        </p:nvCxnSpPr>
        <p:spPr>
          <a:xfrm>
            <a:off x="2781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2" name="Google Shape;6342;p20"/>
          <p:cNvCxnSpPr/>
          <p:nvPr/>
        </p:nvCxnSpPr>
        <p:spPr>
          <a:xfrm>
            <a:off x="2781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3" name="Google Shape;6343;p20"/>
          <p:cNvCxnSpPr/>
          <p:nvPr/>
        </p:nvCxnSpPr>
        <p:spPr>
          <a:xfrm>
            <a:off x="2781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4" name="Google Shape;6344;p20"/>
          <p:cNvCxnSpPr/>
          <p:nvPr/>
        </p:nvCxnSpPr>
        <p:spPr>
          <a:xfrm>
            <a:off x="2781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5" name="Google Shape;6345;p20"/>
          <p:cNvCxnSpPr/>
          <p:nvPr/>
        </p:nvCxnSpPr>
        <p:spPr>
          <a:xfrm>
            <a:off x="2781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6" name="Google Shape;6346;p20"/>
          <p:cNvCxnSpPr/>
          <p:nvPr/>
        </p:nvCxnSpPr>
        <p:spPr>
          <a:xfrm>
            <a:off x="27813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7" name="Google Shape;6347;p20"/>
          <p:cNvCxnSpPr/>
          <p:nvPr/>
        </p:nvCxnSpPr>
        <p:spPr>
          <a:xfrm>
            <a:off x="3543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8" name="Google Shape;6348;p20"/>
          <p:cNvCxnSpPr/>
          <p:nvPr/>
        </p:nvCxnSpPr>
        <p:spPr>
          <a:xfrm>
            <a:off x="3543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9" name="Google Shape;6349;p20"/>
          <p:cNvCxnSpPr/>
          <p:nvPr/>
        </p:nvCxnSpPr>
        <p:spPr>
          <a:xfrm>
            <a:off x="3543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0" name="Google Shape;6350;p20"/>
          <p:cNvCxnSpPr/>
          <p:nvPr/>
        </p:nvCxnSpPr>
        <p:spPr>
          <a:xfrm>
            <a:off x="3543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1" name="Google Shape;6351;p20"/>
          <p:cNvCxnSpPr/>
          <p:nvPr/>
        </p:nvCxnSpPr>
        <p:spPr>
          <a:xfrm>
            <a:off x="3543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2" name="Google Shape;6352;p20"/>
          <p:cNvCxnSpPr/>
          <p:nvPr/>
        </p:nvCxnSpPr>
        <p:spPr>
          <a:xfrm>
            <a:off x="3543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3" name="Google Shape;6353;p20"/>
          <p:cNvCxnSpPr/>
          <p:nvPr/>
        </p:nvCxnSpPr>
        <p:spPr>
          <a:xfrm>
            <a:off x="3543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4" name="Google Shape;6354;p20"/>
          <p:cNvCxnSpPr/>
          <p:nvPr/>
        </p:nvCxnSpPr>
        <p:spPr>
          <a:xfrm>
            <a:off x="35433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5" name="Google Shape;6355;p20"/>
          <p:cNvCxnSpPr/>
          <p:nvPr/>
        </p:nvCxnSpPr>
        <p:spPr>
          <a:xfrm>
            <a:off x="4305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6" name="Google Shape;6356;p20"/>
          <p:cNvCxnSpPr/>
          <p:nvPr/>
        </p:nvCxnSpPr>
        <p:spPr>
          <a:xfrm>
            <a:off x="4305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7" name="Google Shape;6357;p20"/>
          <p:cNvCxnSpPr/>
          <p:nvPr/>
        </p:nvCxnSpPr>
        <p:spPr>
          <a:xfrm>
            <a:off x="4305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8" name="Google Shape;6358;p20"/>
          <p:cNvCxnSpPr/>
          <p:nvPr/>
        </p:nvCxnSpPr>
        <p:spPr>
          <a:xfrm>
            <a:off x="4305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9" name="Google Shape;6359;p20"/>
          <p:cNvCxnSpPr/>
          <p:nvPr/>
        </p:nvCxnSpPr>
        <p:spPr>
          <a:xfrm>
            <a:off x="4305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0" name="Google Shape;6360;p20"/>
          <p:cNvCxnSpPr/>
          <p:nvPr/>
        </p:nvCxnSpPr>
        <p:spPr>
          <a:xfrm>
            <a:off x="4305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1" name="Google Shape;6361;p20"/>
          <p:cNvCxnSpPr/>
          <p:nvPr/>
        </p:nvCxnSpPr>
        <p:spPr>
          <a:xfrm>
            <a:off x="43053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2" name="Google Shape;6362;p20"/>
          <p:cNvCxnSpPr/>
          <p:nvPr/>
        </p:nvCxnSpPr>
        <p:spPr>
          <a:xfrm>
            <a:off x="5067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3" name="Google Shape;6363;p20"/>
          <p:cNvCxnSpPr/>
          <p:nvPr/>
        </p:nvCxnSpPr>
        <p:spPr>
          <a:xfrm>
            <a:off x="5067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4" name="Google Shape;6364;p20"/>
          <p:cNvCxnSpPr/>
          <p:nvPr/>
        </p:nvCxnSpPr>
        <p:spPr>
          <a:xfrm>
            <a:off x="5067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5" name="Google Shape;6365;p20"/>
          <p:cNvCxnSpPr/>
          <p:nvPr/>
        </p:nvCxnSpPr>
        <p:spPr>
          <a:xfrm>
            <a:off x="5067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6" name="Google Shape;6366;p20"/>
          <p:cNvCxnSpPr/>
          <p:nvPr/>
        </p:nvCxnSpPr>
        <p:spPr>
          <a:xfrm>
            <a:off x="5067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7" name="Google Shape;6367;p20"/>
          <p:cNvCxnSpPr/>
          <p:nvPr/>
        </p:nvCxnSpPr>
        <p:spPr>
          <a:xfrm>
            <a:off x="50673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8" name="Google Shape;6368;p20"/>
          <p:cNvCxnSpPr/>
          <p:nvPr/>
        </p:nvCxnSpPr>
        <p:spPr>
          <a:xfrm>
            <a:off x="58293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69" name="Google Shape;6369;p20"/>
          <p:cNvCxnSpPr/>
          <p:nvPr/>
        </p:nvCxnSpPr>
        <p:spPr>
          <a:xfrm>
            <a:off x="58293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0" name="Google Shape;6370;p20"/>
          <p:cNvCxnSpPr/>
          <p:nvPr/>
        </p:nvCxnSpPr>
        <p:spPr>
          <a:xfrm>
            <a:off x="58293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1" name="Google Shape;6371;p20"/>
          <p:cNvCxnSpPr/>
          <p:nvPr/>
        </p:nvCxnSpPr>
        <p:spPr>
          <a:xfrm>
            <a:off x="58293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2" name="Google Shape;6372;p20"/>
          <p:cNvCxnSpPr/>
          <p:nvPr/>
        </p:nvCxnSpPr>
        <p:spPr>
          <a:xfrm>
            <a:off x="58293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3" name="Google Shape;6373;p20"/>
          <p:cNvCxnSpPr/>
          <p:nvPr/>
        </p:nvCxnSpPr>
        <p:spPr>
          <a:xfrm>
            <a:off x="6515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4" name="Google Shape;6374;p20"/>
          <p:cNvCxnSpPr/>
          <p:nvPr/>
        </p:nvCxnSpPr>
        <p:spPr>
          <a:xfrm>
            <a:off x="6515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5" name="Google Shape;6375;p20"/>
          <p:cNvCxnSpPr/>
          <p:nvPr/>
        </p:nvCxnSpPr>
        <p:spPr>
          <a:xfrm>
            <a:off x="6515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6" name="Google Shape;6376;p20"/>
          <p:cNvCxnSpPr/>
          <p:nvPr/>
        </p:nvCxnSpPr>
        <p:spPr>
          <a:xfrm>
            <a:off x="65151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7" name="Google Shape;6377;p20"/>
          <p:cNvCxnSpPr/>
          <p:nvPr/>
        </p:nvCxnSpPr>
        <p:spPr>
          <a:xfrm>
            <a:off x="7277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8" name="Google Shape;6378;p20"/>
          <p:cNvCxnSpPr/>
          <p:nvPr/>
        </p:nvCxnSpPr>
        <p:spPr>
          <a:xfrm>
            <a:off x="7277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79" name="Google Shape;6379;p20"/>
          <p:cNvCxnSpPr/>
          <p:nvPr/>
        </p:nvCxnSpPr>
        <p:spPr>
          <a:xfrm>
            <a:off x="72771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0" name="Google Shape;6380;p20"/>
          <p:cNvCxnSpPr/>
          <p:nvPr/>
        </p:nvCxnSpPr>
        <p:spPr>
          <a:xfrm>
            <a:off x="8039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1" name="Google Shape;6381;p20"/>
          <p:cNvCxnSpPr/>
          <p:nvPr/>
        </p:nvCxnSpPr>
        <p:spPr>
          <a:xfrm>
            <a:off x="80391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2" name="Google Shape;6382;p20"/>
          <p:cNvCxnSpPr/>
          <p:nvPr/>
        </p:nvCxnSpPr>
        <p:spPr>
          <a:xfrm>
            <a:off x="88011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3" name="Google Shape;6383;p20"/>
          <p:cNvCxnSpPr>
            <a:stCxn id="5674" idx="4"/>
            <a:endCxn id="5678" idx="0"/>
          </p:cNvCxnSpPr>
          <p:nvPr/>
        </p:nvCxnSpPr>
        <p:spPr>
          <a:xfrm>
            <a:off x="2781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4" name="Google Shape;6384;p20"/>
          <p:cNvCxnSpPr>
            <a:stCxn id="5622" idx="4"/>
            <a:endCxn id="5678" idx="0"/>
          </p:cNvCxnSpPr>
          <p:nvPr/>
        </p:nvCxnSpPr>
        <p:spPr>
          <a:xfrm>
            <a:off x="3513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5" name="Google Shape;6385;p20"/>
          <p:cNvCxnSpPr>
            <a:stCxn id="5658" idx="4"/>
            <a:endCxn id="5678" idx="0"/>
          </p:cNvCxnSpPr>
          <p:nvPr/>
        </p:nvCxnSpPr>
        <p:spPr>
          <a:xfrm>
            <a:off x="4275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6" name="Google Shape;6386;p20"/>
          <p:cNvCxnSpPr>
            <a:stCxn id="5659" idx="4"/>
            <a:endCxn id="5678" idx="0"/>
          </p:cNvCxnSpPr>
          <p:nvPr/>
        </p:nvCxnSpPr>
        <p:spPr>
          <a:xfrm>
            <a:off x="5037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7" name="Google Shape;6387;p20"/>
          <p:cNvCxnSpPr>
            <a:stCxn id="5660" idx="4"/>
            <a:endCxn id="5678" idx="0"/>
          </p:cNvCxnSpPr>
          <p:nvPr/>
        </p:nvCxnSpPr>
        <p:spPr>
          <a:xfrm flipH="1">
            <a:off x="57762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8" name="Google Shape;6388;p20"/>
          <p:cNvCxnSpPr>
            <a:stCxn id="5661" idx="4"/>
            <a:endCxn id="5678" idx="0"/>
          </p:cNvCxnSpPr>
          <p:nvPr/>
        </p:nvCxnSpPr>
        <p:spPr>
          <a:xfrm flipH="1">
            <a:off x="5776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89" name="Google Shape;6389;p20"/>
          <p:cNvCxnSpPr>
            <a:stCxn id="5662" idx="4"/>
            <a:endCxn id="5678" idx="0"/>
          </p:cNvCxnSpPr>
          <p:nvPr/>
        </p:nvCxnSpPr>
        <p:spPr>
          <a:xfrm flipH="1">
            <a:off x="5776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0" name="Google Shape;6390;p20"/>
          <p:cNvCxnSpPr>
            <a:stCxn id="5663" idx="4"/>
            <a:endCxn id="5678" idx="0"/>
          </p:cNvCxnSpPr>
          <p:nvPr/>
        </p:nvCxnSpPr>
        <p:spPr>
          <a:xfrm flipH="1">
            <a:off x="57762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1" name="Google Shape;6391;p20"/>
          <p:cNvCxnSpPr>
            <a:stCxn id="5664" idx="4"/>
            <a:endCxn id="5678" idx="0"/>
          </p:cNvCxnSpPr>
          <p:nvPr/>
        </p:nvCxnSpPr>
        <p:spPr>
          <a:xfrm flipH="1">
            <a:off x="57762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2" name="Google Shape;6392;p20"/>
          <p:cNvCxnSpPr>
            <a:stCxn id="5622" idx="4"/>
            <a:endCxn id="6328" idx="0"/>
          </p:cNvCxnSpPr>
          <p:nvPr/>
        </p:nvCxnSpPr>
        <p:spPr>
          <a:xfrm>
            <a:off x="35133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3" name="Google Shape;6393;p20"/>
          <p:cNvCxnSpPr>
            <a:stCxn id="5658" idx="4"/>
            <a:endCxn id="6328" idx="0"/>
          </p:cNvCxnSpPr>
          <p:nvPr/>
        </p:nvCxnSpPr>
        <p:spPr>
          <a:xfrm>
            <a:off x="42753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4" name="Google Shape;6394;p20"/>
          <p:cNvCxnSpPr>
            <a:stCxn id="5659" idx="4"/>
            <a:endCxn id="6328" idx="0"/>
          </p:cNvCxnSpPr>
          <p:nvPr/>
        </p:nvCxnSpPr>
        <p:spPr>
          <a:xfrm>
            <a:off x="50373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5" name="Google Shape;6395;p20"/>
          <p:cNvCxnSpPr>
            <a:stCxn id="5660" idx="4"/>
            <a:endCxn id="6328" idx="0"/>
          </p:cNvCxnSpPr>
          <p:nvPr/>
        </p:nvCxnSpPr>
        <p:spPr>
          <a:xfrm>
            <a:off x="57993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6" name="Google Shape;6396;p20"/>
          <p:cNvCxnSpPr>
            <a:stCxn id="5661" idx="4"/>
            <a:endCxn id="6328" idx="0"/>
          </p:cNvCxnSpPr>
          <p:nvPr/>
        </p:nvCxnSpPr>
        <p:spPr>
          <a:xfrm>
            <a:off x="6515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7" name="Google Shape;6397;p20"/>
          <p:cNvCxnSpPr>
            <a:stCxn id="5662" idx="4"/>
            <a:endCxn id="6328" idx="0"/>
          </p:cNvCxnSpPr>
          <p:nvPr/>
        </p:nvCxnSpPr>
        <p:spPr>
          <a:xfrm flipH="1">
            <a:off x="6538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8" name="Google Shape;6398;p20"/>
          <p:cNvCxnSpPr>
            <a:stCxn id="5663" idx="4"/>
            <a:endCxn id="6328" idx="0"/>
          </p:cNvCxnSpPr>
          <p:nvPr/>
        </p:nvCxnSpPr>
        <p:spPr>
          <a:xfrm flipH="1">
            <a:off x="6538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9" name="Google Shape;6399;p20"/>
          <p:cNvCxnSpPr>
            <a:stCxn id="5664" idx="4"/>
            <a:endCxn id="6328" idx="0"/>
          </p:cNvCxnSpPr>
          <p:nvPr/>
        </p:nvCxnSpPr>
        <p:spPr>
          <a:xfrm flipH="1">
            <a:off x="65382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0" name="Google Shape;6400;p20"/>
          <p:cNvCxnSpPr>
            <a:stCxn id="5658" idx="4"/>
            <a:endCxn id="6320" idx="0"/>
          </p:cNvCxnSpPr>
          <p:nvPr/>
        </p:nvCxnSpPr>
        <p:spPr>
          <a:xfrm>
            <a:off x="4275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1" name="Google Shape;6401;p20"/>
          <p:cNvCxnSpPr>
            <a:stCxn id="5659" idx="4"/>
            <a:endCxn id="6320" idx="0"/>
          </p:cNvCxnSpPr>
          <p:nvPr/>
        </p:nvCxnSpPr>
        <p:spPr>
          <a:xfrm>
            <a:off x="5037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2" name="Google Shape;6402;p20"/>
          <p:cNvCxnSpPr>
            <a:stCxn id="5660" idx="4"/>
            <a:endCxn id="6320" idx="0"/>
          </p:cNvCxnSpPr>
          <p:nvPr/>
        </p:nvCxnSpPr>
        <p:spPr>
          <a:xfrm>
            <a:off x="57993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3" name="Google Shape;6403;p20"/>
          <p:cNvCxnSpPr>
            <a:stCxn id="5661" idx="4"/>
            <a:endCxn id="6320" idx="0"/>
          </p:cNvCxnSpPr>
          <p:nvPr/>
        </p:nvCxnSpPr>
        <p:spPr>
          <a:xfrm>
            <a:off x="6515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4" name="Google Shape;6404;p20"/>
          <p:cNvCxnSpPr>
            <a:stCxn id="5662" idx="4"/>
            <a:endCxn id="6320" idx="0"/>
          </p:cNvCxnSpPr>
          <p:nvPr/>
        </p:nvCxnSpPr>
        <p:spPr>
          <a:xfrm flipH="1">
            <a:off x="7270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5" name="Google Shape;6405;p20"/>
          <p:cNvCxnSpPr>
            <a:stCxn id="5663" idx="4"/>
            <a:endCxn id="6320" idx="0"/>
          </p:cNvCxnSpPr>
          <p:nvPr/>
        </p:nvCxnSpPr>
        <p:spPr>
          <a:xfrm flipH="1">
            <a:off x="72702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6" name="Google Shape;6406;p20"/>
          <p:cNvCxnSpPr>
            <a:stCxn id="5664" idx="4"/>
            <a:endCxn id="6320" idx="0"/>
          </p:cNvCxnSpPr>
          <p:nvPr/>
        </p:nvCxnSpPr>
        <p:spPr>
          <a:xfrm flipH="1">
            <a:off x="72702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7" name="Google Shape;6407;p20"/>
          <p:cNvCxnSpPr>
            <a:stCxn id="5659" idx="4"/>
            <a:endCxn id="6321" idx="0"/>
          </p:cNvCxnSpPr>
          <p:nvPr/>
        </p:nvCxnSpPr>
        <p:spPr>
          <a:xfrm>
            <a:off x="5037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8" name="Google Shape;6408;p20"/>
          <p:cNvCxnSpPr>
            <a:stCxn id="5660" idx="4"/>
            <a:endCxn id="6321" idx="0"/>
          </p:cNvCxnSpPr>
          <p:nvPr/>
        </p:nvCxnSpPr>
        <p:spPr>
          <a:xfrm>
            <a:off x="57993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9" name="Google Shape;6409;p20"/>
          <p:cNvCxnSpPr>
            <a:stCxn id="5661" idx="4"/>
            <a:endCxn id="6321" idx="0"/>
          </p:cNvCxnSpPr>
          <p:nvPr/>
        </p:nvCxnSpPr>
        <p:spPr>
          <a:xfrm>
            <a:off x="6515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0" name="Google Shape;6410;p20"/>
          <p:cNvCxnSpPr>
            <a:stCxn id="5662" idx="4"/>
            <a:endCxn id="6321" idx="0"/>
          </p:cNvCxnSpPr>
          <p:nvPr/>
        </p:nvCxnSpPr>
        <p:spPr>
          <a:xfrm>
            <a:off x="7277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1" name="Google Shape;6411;p20"/>
          <p:cNvCxnSpPr>
            <a:stCxn id="5663" idx="4"/>
            <a:endCxn id="6321" idx="0"/>
          </p:cNvCxnSpPr>
          <p:nvPr/>
        </p:nvCxnSpPr>
        <p:spPr>
          <a:xfrm flipH="1">
            <a:off x="80322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2" name="Google Shape;6412;p20"/>
          <p:cNvCxnSpPr>
            <a:stCxn id="5664" idx="4"/>
            <a:endCxn id="6321" idx="0"/>
          </p:cNvCxnSpPr>
          <p:nvPr/>
        </p:nvCxnSpPr>
        <p:spPr>
          <a:xfrm flipH="1">
            <a:off x="80322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3" name="Google Shape;6413;p20"/>
          <p:cNvCxnSpPr>
            <a:stCxn id="5660" idx="4"/>
            <a:endCxn id="6322" idx="0"/>
          </p:cNvCxnSpPr>
          <p:nvPr/>
        </p:nvCxnSpPr>
        <p:spPr>
          <a:xfrm>
            <a:off x="57993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4" name="Google Shape;6414;p20"/>
          <p:cNvCxnSpPr>
            <a:stCxn id="5661" idx="4"/>
            <a:endCxn id="6322" idx="0"/>
          </p:cNvCxnSpPr>
          <p:nvPr/>
        </p:nvCxnSpPr>
        <p:spPr>
          <a:xfrm>
            <a:off x="6515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5" name="Google Shape;6415;p20"/>
          <p:cNvCxnSpPr>
            <a:stCxn id="5662" idx="4"/>
            <a:endCxn id="6322" idx="0"/>
          </p:cNvCxnSpPr>
          <p:nvPr/>
        </p:nvCxnSpPr>
        <p:spPr>
          <a:xfrm>
            <a:off x="7277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6" name="Google Shape;6416;p20"/>
          <p:cNvCxnSpPr>
            <a:stCxn id="5663" idx="4"/>
            <a:endCxn id="6322" idx="0"/>
          </p:cNvCxnSpPr>
          <p:nvPr/>
        </p:nvCxnSpPr>
        <p:spPr>
          <a:xfrm>
            <a:off x="80391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7" name="Google Shape;6417;p20"/>
          <p:cNvCxnSpPr>
            <a:stCxn id="5664" idx="4"/>
            <a:endCxn id="6322" idx="0"/>
          </p:cNvCxnSpPr>
          <p:nvPr/>
        </p:nvCxnSpPr>
        <p:spPr>
          <a:xfrm>
            <a:off x="87711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8" name="Google Shape;6418;p20"/>
          <p:cNvCxnSpPr>
            <a:stCxn id="5661" idx="4"/>
            <a:endCxn id="6323" idx="0"/>
          </p:cNvCxnSpPr>
          <p:nvPr/>
        </p:nvCxnSpPr>
        <p:spPr>
          <a:xfrm>
            <a:off x="65151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9" name="Google Shape;6419;p20"/>
          <p:cNvCxnSpPr>
            <a:stCxn id="5662" idx="4"/>
            <a:endCxn id="6323" idx="0"/>
          </p:cNvCxnSpPr>
          <p:nvPr/>
        </p:nvCxnSpPr>
        <p:spPr>
          <a:xfrm>
            <a:off x="72771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0" name="Google Shape;6420;p20"/>
          <p:cNvCxnSpPr>
            <a:stCxn id="5663" idx="4"/>
            <a:endCxn id="6323" idx="0"/>
          </p:cNvCxnSpPr>
          <p:nvPr/>
        </p:nvCxnSpPr>
        <p:spPr>
          <a:xfrm>
            <a:off x="80391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1" name="Google Shape;6421;p20"/>
          <p:cNvCxnSpPr>
            <a:stCxn id="5664" idx="4"/>
            <a:endCxn id="6323" idx="0"/>
          </p:cNvCxnSpPr>
          <p:nvPr/>
        </p:nvCxnSpPr>
        <p:spPr>
          <a:xfrm>
            <a:off x="87711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2" name="Google Shape;6422;p20"/>
          <p:cNvCxnSpPr>
            <a:stCxn id="5662" idx="4"/>
            <a:endCxn id="6324" idx="0"/>
          </p:cNvCxnSpPr>
          <p:nvPr/>
        </p:nvCxnSpPr>
        <p:spPr>
          <a:xfrm>
            <a:off x="7277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3" name="Google Shape;6423;p20"/>
          <p:cNvCxnSpPr>
            <a:stCxn id="5663" idx="4"/>
            <a:endCxn id="6324" idx="0"/>
          </p:cNvCxnSpPr>
          <p:nvPr/>
        </p:nvCxnSpPr>
        <p:spPr>
          <a:xfrm>
            <a:off x="80391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4" name="Google Shape;6424;p20"/>
          <p:cNvCxnSpPr>
            <a:stCxn id="5664" idx="4"/>
            <a:endCxn id="6324" idx="0"/>
          </p:cNvCxnSpPr>
          <p:nvPr/>
        </p:nvCxnSpPr>
        <p:spPr>
          <a:xfrm>
            <a:off x="87711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5" name="Google Shape;6425;p20"/>
          <p:cNvCxnSpPr>
            <a:stCxn id="5663" idx="4"/>
            <a:endCxn id="6325" idx="0"/>
          </p:cNvCxnSpPr>
          <p:nvPr/>
        </p:nvCxnSpPr>
        <p:spPr>
          <a:xfrm>
            <a:off x="80391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6" name="Google Shape;6426;p20"/>
          <p:cNvCxnSpPr>
            <a:stCxn id="5664" idx="4"/>
            <a:endCxn id="6325" idx="0"/>
          </p:cNvCxnSpPr>
          <p:nvPr/>
        </p:nvCxnSpPr>
        <p:spPr>
          <a:xfrm>
            <a:off x="87711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7" name="Google Shape;6427;p20"/>
          <p:cNvCxnSpPr>
            <a:stCxn id="5664" idx="4"/>
            <a:endCxn id="6326" idx="0"/>
          </p:cNvCxnSpPr>
          <p:nvPr/>
        </p:nvCxnSpPr>
        <p:spPr>
          <a:xfrm>
            <a:off x="87711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8" name="Google Shape;6428;p20"/>
          <p:cNvCxnSpPr/>
          <p:nvPr/>
        </p:nvCxnSpPr>
        <p:spPr>
          <a:xfrm flipH="1">
            <a:off x="1255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9" name="Google Shape;6429;p20"/>
          <p:cNvCxnSpPr/>
          <p:nvPr/>
        </p:nvCxnSpPr>
        <p:spPr>
          <a:xfrm flipH="1">
            <a:off x="1179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0" name="Google Shape;6430;p20"/>
          <p:cNvCxnSpPr/>
          <p:nvPr/>
        </p:nvCxnSpPr>
        <p:spPr>
          <a:xfrm flipH="1">
            <a:off x="1106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1" name="Google Shape;6431;p20"/>
          <p:cNvCxnSpPr/>
          <p:nvPr/>
        </p:nvCxnSpPr>
        <p:spPr>
          <a:xfrm flipH="1">
            <a:off x="1029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2" name="Google Shape;6432;p20"/>
          <p:cNvCxnSpPr/>
          <p:nvPr/>
        </p:nvCxnSpPr>
        <p:spPr>
          <a:xfrm flipH="1">
            <a:off x="953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3" name="Google Shape;6433;p20"/>
          <p:cNvCxnSpPr/>
          <p:nvPr/>
        </p:nvCxnSpPr>
        <p:spPr>
          <a:xfrm flipH="1">
            <a:off x="8774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4" name="Google Shape;6434;p20"/>
          <p:cNvCxnSpPr/>
          <p:nvPr/>
        </p:nvCxnSpPr>
        <p:spPr>
          <a:xfrm flipH="1">
            <a:off x="8058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5" name="Google Shape;6435;p20"/>
          <p:cNvCxnSpPr/>
          <p:nvPr/>
        </p:nvCxnSpPr>
        <p:spPr>
          <a:xfrm flipH="1">
            <a:off x="7296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6" name="Google Shape;6436;p20"/>
          <p:cNvCxnSpPr/>
          <p:nvPr/>
        </p:nvCxnSpPr>
        <p:spPr>
          <a:xfrm flipH="1">
            <a:off x="6534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7" name="Google Shape;6437;p20"/>
          <p:cNvCxnSpPr/>
          <p:nvPr/>
        </p:nvCxnSpPr>
        <p:spPr>
          <a:xfrm flipH="1">
            <a:off x="5802800" y="5334000"/>
            <a:ext cx="10508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8" name="Google Shape;6438;p20"/>
          <p:cNvCxnSpPr/>
          <p:nvPr/>
        </p:nvCxnSpPr>
        <p:spPr>
          <a:xfrm flipH="1">
            <a:off x="11792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9" name="Google Shape;6439;p20"/>
          <p:cNvCxnSpPr/>
          <p:nvPr/>
        </p:nvCxnSpPr>
        <p:spPr>
          <a:xfrm flipH="1">
            <a:off x="11030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0" name="Google Shape;6440;p20"/>
          <p:cNvCxnSpPr/>
          <p:nvPr/>
        </p:nvCxnSpPr>
        <p:spPr>
          <a:xfrm flipH="1">
            <a:off x="10298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1" name="Google Shape;6441;p20"/>
          <p:cNvCxnSpPr/>
          <p:nvPr/>
        </p:nvCxnSpPr>
        <p:spPr>
          <a:xfrm flipH="1">
            <a:off x="9536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2" name="Google Shape;6442;p20"/>
          <p:cNvCxnSpPr/>
          <p:nvPr/>
        </p:nvCxnSpPr>
        <p:spPr>
          <a:xfrm flipH="1">
            <a:off x="8774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3" name="Google Shape;6443;p20"/>
          <p:cNvCxnSpPr/>
          <p:nvPr/>
        </p:nvCxnSpPr>
        <p:spPr>
          <a:xfrm flipH="1">
            <a:off x="8012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4" name="Google Shape;6444;p20"/>
          <p:cNvCxnSpPr/>
          <p:nvPr/>
        </p:nvCxnSpPr>
        <p:spPr>
          <a:xfrm flipH="1">
            <a:off x="7296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5" name="Google Shape;6445;p20"/>
          <p:cNvCxnSpPr/>
          <p:nvPr/>
        </p:nvCxnSpPr>
        <p:spPr>
          <a:xfrm flipH="1">
            <a:off x="6534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6" name="Google Shape;6446;p20"/>
          <p:cNvCxnSpPr/>
          <p:nvPr/>
        </p:nvCxnSpPr>
        <p:spPr>
          <a:xfrm flipH="1">
            <a:off x="5772800" y="5334000"/>
            <a:ext cx="9776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7" name="Google Shape;6447;p20"/>
          <p:cNvCxnSpPr/>
          <p:nvPr/>
        </p:nvCxnSpPr>
        <p:spPr>
          <a:xfrm flipH="1">
            <a:off x="11030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8" name="Google Shape;6448;p20"/>
          <p:cNvCxnSpPr/>
          <p:nvPr/>
        </p:nvCxnSpPr>
        <p:spPr>
          <a:xfrm flipH="1">
            <a:off x="10268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9" name="Google Shape;6449;p20"/>
          <p:cNvCxnSpPr/>
          <p:nvPr/>
        </p:nvCxnSpPr>
        <p:spPr>
          <a:xfrm flipH="1">
            <a:off x="9536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0" name="Google Shape;6450;p20"/>
          <p:cNvCxnSpPr/>
          <p:nvPr/>
        </p:nvCxnSpPr>
        <p:spPr>
          <a:xfrm flipH="1">
            <a:off x="8774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1" name="Google Shape;6451;p20"/>
          <p:cNvCxnSpPr/>
          <p:nvPr/>
        </p:nvCxnSpPr>
        <p:spPr>
          <a:xfrm flipH="1">
            <a:off x="8012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2" name="Google Shape;6452;p20"/>
          <p:cNvCxnSpPr/>
          <p:nvPr/>
        </p:nvCxnSpPr>
        <p:spPr>
          <a:xfrm flipH="1">
            <a:off x="7250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3" name="Google Shape;6453;p20"/>
          <p:cNvCxnSpPr/>
          <p:nvPr/>
        </p:nvCxnSpPr>
        <p:spPr>
          <a:xfrm flipH="1">
            <a:off x="6534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4" name="Google Shape;6454;p20"/>
          <p:cNvCxnSpPr/>
          <p:nvPr/>
        </p:nvCxnSpPr>
        <p:spPr>
          <a:xfrm flipH="1">
            <a:off x="5772800" y="5334000"/>
            <a:ext cx="9014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5" name="Google Shape;6455;p20"/>
          <p:cNvCxnSpPr/>
          <p:nvPr/>
        </p:nvCxnSpPr>
        <p:spPr>
          <a:xfrm flipH="1">
            <a:off x="10268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6" name="Google Shape;6456;p20"/>
          <p:cNvCxnSpPr/>
          <p:nvPr/>
        </p:nvCxnSpPr>
        <p:spPr>
          <a:xfrm flipH="1">
            <a:off x="9506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7" name="Google Shape;6457;p20"/>
          <p:cNvCxnSpPr/>
          <p:nvPr/>
        </p:nvCxnSpPr>
        <p:spPr>
          <a:xfrm flipH="1">
            <a:off x="8774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8" name="Google Shape;6458;p20"/>
          <p:cNvCxnSpPr/>
          <p:nvPr/>
        </p:nvCxnSpPr>
        <p:spPr>
          <a:xfrm flipH="1">
            <a:off x="8012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9" name="Google Shape;6459;p20"/>
          <p:cNvCxnSpPr/>
          <p:nvPr/>
        </p:nvCxnSpPr>
        <p:spPr>
          <a:xfrm flipH="1">
            <a:off x="7250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0" name="Google Shape;6460;p20"/>
          <p:cNvCxnSpPr/>
          <p:nvPr/>
        </p:nvCxnSpPr>
        <p:spPr>
          <a:xfrm flipH="1">
            <a:off x="6488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1" name="Google Shape;6461;p20"/>
          <p:cNvCxnSpPr/>
          <p:nvPr/>
        </p:nvCxnSpPr>
        <p:spPr>
          <a:xfrm flipH="1">
            <a:off x="5772800" y="5334000"/>
            <a:ext cx="82527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2" name="Google Shape;6462;p20"/>
          <p:cNvCxnSpPr/>
          <p:nvPr/>
        </p:nvCxnSpPr>
        <p:spPr>
          <a:xfrm flipH="1">
            <a:off x="9506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3" name="Google Shape;6463;p20"/>
          <p:cNvCxnSpPr/>
          <p:nvPr/>
        </p:nvCxnSpPr>
        <p:spPr>
          <a:xfrm flipH="1">
            <a:off x="8744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4" name="Google Shape;6464;p20"/>
          <p:cNvCxnSpPr/>
          <p:nvPr/>
        </p:nvCxnSpPr>
        <p:spPr>
          <a:xfrm flipH="1">
            <a:off x="8012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5" name="Google Shape;6465;p20"/>
          <p:cNvCxnSpPr/>
          <p:nvPr/>
        </p:nvCxnSpPr>
        <p:spPr>
          <a:xfrm flipH="1">
            <a:off x="7250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6" name="Google Shape;6466;p20"/>
          <p:cNvCxnSpPr/>
          <p:nvPr/>
        </p:nvCxnSpPr>
        <p:spPr>
          <a:xfrm flipH="1">
            <a:off x="6488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7" name="Google Shape;6467;p20"/>
          <p:cNvCxnSpPr/>
          <p:nvPr/>
        </p:nvCxnSpPr>
        <p:spPr>
          <a:xfrm flipH="1">
            <a:off x="5726600" y="5334000"/>
            <a:ext cx="753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8" name="Google Shape;6468;p20"/>
          <p:cNvCxnSpPr/>
          <p:nvPr/>
        </p:nvCxnSpPr>
        <p:spPr>
          <a:xfrm flipH="1">
            <a:off x="87446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9" name="Google Shape;6469;p20"/>
          <p:cNvCxnSpPr/>
          <p:nvPr/>
        </p:nvCxnSpPr>
        <p:spPr>
          <a:xfrm flipH="1">
            <a:off x="79826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0" name="Google Shape;6470;p20"/>
          <p:cNvCxnSpPr/>
          <p:nvPr/>
        </p:nvCxnSpPr>
        <p:spPr>
          <a:xfrm flipH="1">
            <a:off x="72506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1" name="Google Shape;6471;p20"/>
          <p:cNvCxnSpPr/>
          <p:nvPr/>
        </p:nvCxnSpPr>
        <p:spPr>
          <a:xfrm flipH="1">
            <a:off x="64886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2" name="Google Shape;6472;p20"/>
          <p:cNvCxnSpPr/>
          <p:nvPr/>
        </p:nvCxnSpPr>
        <p:spPr>
          <a:xfrm flipH="1">
            <a:off x="5726600" y="5334000"/>
            <a:ext cx="677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3" name="Google Shape;6473;p20"/>
          <p:cNvCxnSpPr/>
          <p:nvPr/>
        </p:nvCxnSpPr>
        <p:spPr>
          <a:xfrm flipH="1">
            <a:off x="8058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4" name="Google Shape;6474;p20"/>
          <p:cNvCxnSpPr/>
          <p:nvPr/>
        </p:nvCxnSpPr>
        <p:spPr>
          <a:xfrm flipH="1">
            <a:off x="7296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5" name="Google Shape;6475;p20"/>
          <p:cNvCxnSpPr/>
          <p:nvPr/>
        </p:nvCxnSpPr>
        <p:spPr>
          <a:xfrm flipH="1">
            <a:off x="6564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6" name="Google Shape;6476;p20"/>
          <p:cNvCxnSpPr/>
          <p:nvPr/>
        </p:nvCxnSpPr>
        <p:spPr>
          <a:xfrm flipH="1">
            <a:off x="5802800" y="5334000"/>
            <a:ext cx="601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7" name="Google Shape;6477;p20"/>
          <p:cNvCxnSpPr/>
          <p:nvPr/>
        </p:nvCxnSpPr>
        <p:spPr>
          <a:xfrm flipH="1">
            <a:off x="7296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8" name="Google Shape;6478;p20"/>
          <p:cNvCxnSpPr/>
          <p:nvPr/>
        </p:nvCxnSpPr>
        <p:spPr>
          <a:xfrm flipH="1">
            <a:off x="6534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9" name="Google Shape;6479;p20"/>
          <p:cNvCxnSpPr/>
          <p:nvPr/>
        </p:nvCxnSpPr>
        <p:spPr>
          <a:xfrm flipH="1">
            <a:off x="5802800" y="5334000"/>
            <a:ext cx="525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0" name="Google Shape;6480;p20"/>
          <p:cNvCxnSpPr/>
          <p:nvPr/>
        </p:nvCxnSpPr>
        <p:spPr>
          <a:xfrm flipH="1">
            <a:off x="6534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1" name="Google Shape;6481;p20"/>
          <p:cNvCxnSpPr/>
          <p:nvPr/>
        </p:nvCxnSpPr>
        <p:spPr>
          <a:xfrm flipH="1">
            <a:off x="5772800" y="5334000"/>
            <a:ext cx="451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2" name="Google Shape;6482;p20"/>
          <p:cNvCxnSpPr/>
          <p:nvPr/>
        </p:nvCxnSpPr>
        <p:spPr>
          <a:xfrm flipH="1">
            <a:off x="5772800" y="5334000"/>
            <a:ext cx="375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3" name="Google Shape;6483;p20"/>
          <p:cNvCxnSpPr/>
          <p:nvPr/>
        </p:nvCxnSpPr>
        <p:spPr>
          <a:xfrm flipH="1">
            <a:off x="12554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4" name="Google Shape;6484;p20"/>
          <p:cNvCxnSpPr/>
          <p:nvPr/>
        </p:nvCxnSpPr>
        <p:spPr>
          <a:xfrm flipH="1">
            <a:off x="12554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5" name="Google Shape;6485;p20"/>
          <p:cNvCxnSpPr/>
          <p:nvPr/>
        </p:nvCxnSpPr>
        <p:spPr>
          <a:xfrm flipH="1">
            <a:off x="12554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6" name="Google Shape;6486;p20"/>
          <p:cNvCxnSpPr/>
          <p:nvPr/>
        </p:nvCxnSpPr>
        <p:spPr>
          <a:xfrm flipH="1">
            <a:off x="12554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7" name="Google Shape;6487;p20"/>
          <p:cNvCxnSpPr/>
          <p:nvPr/>
        </p:nvCxnSpPr>
        <p:spPr>
          <a:xfrm>
            <a:off x="125315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8" name="Google Shape;6488;p20"/>
          <p:cNvCxnSpPr/>
          <p:nvPr/>
        </p:nvCxnSpPr>
        <p:spPr>
          <a:xfrm>
            <a:off x="11815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9" name="Google Shape;6489;p20"/>
          <p:cNvCxnSpPr/>
          <p:nvPr/>
        </p:nvCxnSpPr>
        <p:spPr>
          <a:xfrm>
            <a:off x="11053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0" name="Google Shape;6490;p20"/>
          <p:cNvCxnSpPr/>
          <p:nvPr/>
        </p:nvCxnSpPr>
        <p:spPr>
          <a:xfrm>
            <a:off x="102917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1" name="Google Shape;6491;p20"/>
          <p:cNvCxnSpPr/>
          <p:nvPr/>
        </p:nvCxnSpPr>
        <p:spPr>
          <a:xfrm>
            <a:off x="95597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2" name="Google Shape;6492;p20"/>
          <p:cNvCxnSpPr/>
          <p:nvPr/>
        </p:nvCxnSpPr>
        <p:spPr>
          <a:xfrm flipH="1">
            <a:off x="117926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3" name="Google Shape;6493;p20"/>
          <p:cNvCxnSpPr/>
          <p:nvPr/>
        </p:nvCxnSpPr>
        <p:spPr>
          <a:xfrm flipH="1">
            <a:off x="117926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4" name="Google Shape;6494;p20"/>
          <p:cNvCxnSpPr/>
          <p:nvPr/>
        </p:nvCxnSpPr>
        <p:spPr>
          <a:xfrm flipH="1">
            <a:off x="117926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5" name="Google Shape;6495;p20"/>
          <p:cNvCxnSpPr/>
          <p:nvPr/>
        </p:nvCxnSpPr>
        <p:spPr>
          <a:xfrm flipH="1">
            <a:off x="117926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6" name="Google Shape;6496;p20"/>
          <p:cNvCxnSpPr/>
          <p:nvPr/>
        </p:nvCxnSpPr>
        <p:spPr>
          <a:xfrm flipH="1">
            <a:off x="11792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7" name="Google Shape;6497;p20"/>
          <p:cNvCxnSpPr/>
          <p:nvPr/>
        </p:nvCxnSpPr>
        <p:spPr>
          <a:xfrm>
            <a:off x="11053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8" name="Google Shape;6498;p20"/>
          <p:cNvCxnSpPr/>
          <p:nvPr/>
        </p:nvCxnSpPr>
        <p:spPr>
          <a:xfrm>
            <a:off x="10291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9" name="Google Shape;6499;p20"/>
          <p:cNvCxnSpPr/>
          <p:nvPr/>
        </p:nvCxnSpPr>
        <p:spPr>
          <a:xfrm>
            <a:off x="95597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0" name="Google Shape;6500;p20"/>
          <p:cNvCxnSpPr/>
          <p:nvPr/>
        </p:nvCxnSpPr>
        <p:spPr>
          <a:xfrm flipH="1">
            <a:off x="11060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1" name="Google Shape;6501;p20"/>
          <p:cNvCxnSpPr/>
          <p:nvPr/>
        </p:nvCxnSpPr>
        <p:spPr>
          <a:xfrm flipH="1">
            <a:off x="11060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2" name="Google Shape;6502;p20"/>
          <p:cNvCxnSpPr/>
          <p:nvPr/>
        </p:nvCxnSpPr>
        <p:spPr>
          <a:xfrm flipH="1">
            <a:off x="11060600" y="5334000"/>
            <a:ext cx="147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3" name="Google Shape;6503;p20"/>
          <p:cNvCxnSpPr/>
          <p:nvPr/>
        </p:nvCxnSpPr>
        <p:spPr>
          <a:xfrm flipH="1">
            <a:off x="11060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4" name="Google Shape;6504;p20"/>
          <p:cNvCxnSpPr/>
          <p:nvPr/>
        </p:nvCxnSpPr>
        <p:spPr>
          <a:xfrm>
            <a:off x="11053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5" name="Google Shape;6505;p20"/>
          <p:cNvCxnSpPr/>
          <p:nvPr/>
        </p:nvCxnSpPr>
        <p:spPr>
          <a:xfrm>
            <a:off x="10291700" y="5334000"/>
            <a:ext cx="76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6" name="Google Shape;6506;p20"/>
          <p:cNvCxnSpPr/>
          <p:nvPr/>
        </p:nvCxnSpPr>
        <p:spPr>
          <a:xfrm>
            <a:off x="95597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7" name="Google Shape;6507;p20"/>
          <p:cNvCxnSpPr/>
          <p:nvPr/>
        </p:nvCxnSpPr>
        <p:spPr>
          <a:xfrm flipH="1">
            <a:off x="10298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8" name="Google Shape;6508;p20"/>
          <p:cNvCxnSpPr/>
          <p:nvPr/>
        </p:nvCxnSpPr>
        <p:spPr>
          <a:xfrm flipH="1">
            <a:off x="102986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9" name="Google Shape;6509;p20"/>
          <p:cNvCxnSpPr/>
          <p:nvPr/>
        </p:nvCxnSpPr>
        <p:spPr>
          <a:xfrm flipH="1">
            <a:off x="10298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0" name="Google Shape;6510;p20"/>
          <p:cNvCxnSpPr/>
          <p:nvPr/>
        </p:nvCxnSpPr>
        <p:spPr>
          <a:xfrm flipH="1">
            <a:off x="10298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1" name="Google Shape;6511;p20"/>
          <p:cNvCxnSpPr/>
          <p:nvPr/>
        </p:nvCxnSpPr>
        <p:spPr>
          <a:xfrm>
            <a:off x="10291700" y="5334000"/>
            <a:ext cx="6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2" name="Google Shape;6512;p20"/>
          <p:cNvCxnSpPr/>
          <p:nvPr/>
        </p:nvCxnSpPr>
        <p:spPr>
          <a:xfrm>
            <a:off x="9559700" y="5334000"/>
            <a:ext cx="738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3" name="Google Shape;6513;p20"/>
          <p:cNvCxnSpPr/>
          <p:nvPr/>
        </p:nvCxnSpPr>
        <p:spPr>
          <a:xfrm flipH="1">
            <a:off x="95366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4" name="Google Shape;6514;p20"/>
          <p:cNvCxnSpPr/>
          <p:nvPr/>
        </p:nvCxnSpPr>
        <p:spPr>
          <a:xfrm flipH="1">
            <a:off x="9536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5" name="Google Shape;6515;p20"/>
          <p:cNvCxnSpPr/>
          <p:nvPr/>
        </p:nvCxnSpPr>
        <p:spPr>
          <a:xfrm flipH="1">
            <a:off x="9536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6" name="Google Shape;6516;p20"/>
          <p:cNvCxnSpPr/>
          <p:nvPr/>
        </p:nvCxnSpPr>
        <p:spPr>
          <a:xfrm flipH="1">
            <a:off x="9536600" y="5334000"/>
            <a:ext cx="75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7" name="Google Shape;6517;p20"/>
          <p:cNvCxnSpPr/>
          <p:nvPr/>
        </p:nvCxnSpPr>
        <p:spPr>
          <a:xfrm flipH="1">
            <a:off x="9536600" y="5334000"/>
            <a:ext cx="23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8" name="Google Shape;6518;p20"/>
          <p:cNvCxnSpPr/>
          <p:nvPr/>
        </p:nvCxnSpPr>
        <p:spPr>
          <a:xfrm flipH="1">
            <a:off x="8774600" y="5334000"/>
            <a:ext cx="3041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9" name="Google Shape;6519;p20"/>
          <p:cNvCxnSpPr/>
          <p:nvPr/>
        </p:nvCxnSpPr>
        <p:spPr>
          <a:xfrm flipH="1">
            <a:off x="8774600" y="5334000"/>
            <a:ext cx="2279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0" name="Google Shape;6520;p20"/>
          <p:cNvCxnSpPr/>
          <p:nvPr/>
        </p:nvCxnSpPr>
        <p:spPr>
          <a:xfrm flipH="1">
            <a:off x="8774600" y="5334000"/>
            <a:ext cx="1517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1" name="Google Shape;6521;p20"/>
          <p:cNvCxnSpPr/>
          <p:nvPr/>
        </p:nvCxnSpPr>
        <p:spPr>
          <a:xfrm flipH="1">
            <a:off x="8774600" y="5334000"/>
            <a:ext cx="7851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2" name="Google Shape;6522;p20"/>
          <p:cNvCxnSpPr/>
          <p:nvPr/>
        </p:nvCxnSpPr>
        <p:spPr>
          <a:xfrm flipH="1">
            <a:off x="8058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3" name="Google Shape;6523;p20"/>
          <p:cNvCxnSpPr/>
          <p:nvPr/>
        </p:nvCxnSpPr>
        <p:spPr>
          <a:xfrm flipH="1">
            <a:off x="8058800" y="5334000"/>
            <a:ext cx="223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4" name="Google Shape;6524;p20"/>
          <p:cNvCxnSpPr/>
          <p:nvPr/>
        </p:nvCxnSpPr>
        <p:spPr>
          <a:xfrm flipH="1">
            <a:off x="8058800" y="5334000"/>
            <a:ext cx="1500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5" name="Google Shape;6525;p20"/>
          <p:cNvCxnSpPr/>
          <p:nvPr/>
        </p:nvCxnSpPr>
        <p:spPr>
          <a:xfrm flipH="1">
            <a:off x="7296800" y="5334000"/>
            <a:ext cx="299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6" name="Google Shape;6526;p20"/>
          <p:cNvCxnSpPr/>
          <p:nvPr/>
        </p:nvCxnSpPr>
        <p:spPr>
          <a:xfrm flipH="1">
            <a:off x="7296800" y="5334000"/>
            <a:ext cx="2262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7" name="Google Shape;6527;p20"/>
          <p:cNvCxnSpPr/>
          <p:nvPr/>
        </p:nvCxnSpPr>
        <p:spPr>
          <a:xfrm flipH="1">
            <a:off x="6534800" y="5334000"/>
            <a:ext cx="30249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28" name="Google Shape;6528;p20"/>
          <p:cNvSpPr/>
          <p:nvPr/>
        </p:nvSpPr>
        <p:spPr>
          <a:xfrm>
            <a:off x="9334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9" name="Google Shape;6529;p20"/>
          <p:cNvSpPr/>
          <p:nvPr/>
        </p:nvSpPr>
        <p:spPr>
          <a:xfrm>
            <a:off x="10096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0" name="Google Shape;6530;p20"/>
          <p:cNvSpPr/>
          <p:nvPr/>
        </p:nvSpPr>
        <p:spPr>
          <a:xfrm>
            <a:off x="7840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1" name="Google Shape;6531;p20"/>
          <p:cNvSpPr/>
          <p:nvPr/>
        </p:nvSpPr>
        <p:spPr>
          <a:xfrm>
            <a:off x="8602500" y="7282388"/>
            <a:ext cx="351000" cy="351000"/>
          </a:xfrm>
          <a:prstGeom prst="ellipse">
            <a:avLst/>
          </a:prstGeom>
          <a:noFill/>
          <a:ln w="762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32" name="Google Shape;6532;p20"/>
          <p:cNvCxnSpPr>
            <a:stCxn id="5678" idx="4"/>
            <a:endCxn id="6530" idx="0"/>
          </p:cNvCxnSpPr>
          <p:nvPr/>
        </p:nvCxnSpPr>
        <p:spPr>
          <a:xfrm>
            <a:off x="577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3" name="Google Shape;6533;p20"/>
          <p:cNvCxnSpPr>
            <a:stCxn id="5678" idx="4"/>
            <a:endCxn id="6531" idx="0"/>
          </p:cNvCxnSpPr>
          <p:nvPr/>
        </p:nvCxnSpPr>
        <p:spPr>
          <a:xfrm>
            <a:off x="577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4" name="Google Shape;6534;p20"/>
          <p:cNvCxnSpPr>
            <a:stCxn id="5678" idx="4"/>
            <a:endCxn id="6528" idx="0"/>
          </p:cNvCxnSpPr>
          <p:nvPr/>
        </p:nvCxnSpPr>
        <p:spPr>
          <a:xfrm>
            <a:off x="5776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5" name="Google Shape;6535;p20"/>
          <p:cNvCxnSpPr>
            <a:stCxn id="5678" idx="4"/>
            <a:endCxn id="6529" idx="0"/>
          </p:cNvCxnSpPr>
          <p:nvPr/>
        </p:nvCxnSpPr>
        <p:spPr>
          <a:xfrm>
            <a:off x="5776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6" name="Google Shape;6536;p20"/>
          <p:cNvCxnSpPr>
            <a:stCxn id="6328" idx="4"/>
            <a:endCxn id="6530" idx="0"/>
          </p:cNvCxnSpPr>
          <p:nvPr/>
        </p:nvCxnSpPr>
        <p:spPr>
          <a:xfrm>
            <a:off x="653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7" name="Google Shape;6537;p20"/>
          <p:cNvCxnSpPr>
            <a:stCxn id="6328" idx="4"/>
            <a:endCxn id="6531" idx="0"/>
          </p:cNvCxnSpPr>
          <p:nvPr/>
        </p:nvCxnSpPr>
        <p:spPr>
          <a:xfrm>
            <a:off x="653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8" name="Google Shape;6538;p20"/>
          <p:cNvCxnSpPr>
            <a:stCxn id="6328" idx="4"/>
            <a:endCxn id="6528" idx="0"/>
          </p:cNvCxnSpPr>
          <p:nvPr/>
        </p:nvCxnSpPr>
        <p:spPr>
          <a:xfrm>
            <a:off x="6538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9" name="Google Shape;6539;p20"/>
          <p:cNvCxnSpPr>
            <a:stCxn id="6328" idx="4"/>
            <a:endCxn id="6529" idx="0"/>
          </p:cNvCxnSpPr>
          <p:nvPr/>
        </p:nvCxnSpPr>
        <p:spPr>
          <a:xfrm>
            <a:off x="6538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0" name="Google Shape;6540;p20"/>
          <p:cNvCxnSpPr>
            <a:stCxn id="6320" idx="4"/>
            <a:endCxn id="6530" idx="0"/>
          </p:cNvCxnSpPr>
          <p:nvPr/>
        </p:nvCxnSpPr>
        <p:spPr>
          <a:xfrm>
            <a:off x="7270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1" name="Google Shape;6541;p20"/>
          <p:cNvCxnSpPr>
            <a:stCxn id="6320" idx="4"/>
            <a:endCxn id="6531" idx="0"/>
          </p:cNvCxnSpPr>
          <p:nvPr/>
        </p:nvCxnSpPr>
        <p:spPr>
          <a:xfrm>
            <a:off x="7270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2" name="Google Shape;6542;p20"/>
          <p:cNvCxnSpPr>
            <a:stCxn id="6320" idx="4"/>
            <a:endCxn id="6528" idx="0"/>
          </p:cNvCxnSpPr>
          <p:nvPr/>
        </p:nvCxnSpPr>
        <p:spPr>
          <a:xfrm>
            <a:off x="7270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3" name="Google Shape;6543;p20"/>
          <p:cNvCxnSpPr>
            <a:stCxn id="6320" idx="4"/>
            <a:endCxn id="6529" idx="0"/>
          </p:cNvCxnSpPr>
          <p:nvPr/>
        </p:nvCxnSpPr>
        <p:spPr>
          <a:xfrm>
            <a:off x="7270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4" name="Google Shape;6544;p20"/>
          <p:cNvCxnSpPr>
            <a:stCxn id="6321" idx="4"/>
            <a:endCxn id="6530" idx="0"/>
          </p:cNvCxnSpPr>
          <p:nvPr/>
        </p:nvCxnSpPr>
        <p:spPr>
          <a:xfrm flipH="1">
            <a:off x="8016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5" name="Google Shape;6545;p20"/>
          <p:cNvCxnSpPr>
            <a:stCxn id="6321" idx="4"/>
            <a:endCxn id="6531" idx="0"/>
          </p:cNvCxnSpPr>
          <p:nvPr/>
        </p:nvCxnSpPr>
        <p:spPr>
          <a:xfrm>
            <a:off x="8032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6" name="Google Shape;6546;p20"/>
          <p:cNvCxnSpPr>
            <a:stCxn id="6321" idx="4"/>
            <a:endCxn id="6528" idx="0"/>
          </p:cNvCxnSpPr>
          <p:nvPr/>
        </p:nvCxnSpPr>
        <p:spPr>
          <a:xfrm>
            <a:off x="803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7" name="Google Shape;6547;p20"/>
          <p:cNvCxnSpPr>
            <a:stCxn id="6321" idx="4"/>
            <a:endCxn id="6529" idx="0"/>
          </p:cNvCxnSpPr>
          <p:nvPr/>
        </p:nvCxnSpPr>
        <p:spPr>
          <a:xfrm>
            <a:off x="803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8" name="Google Shape;6548;p20"/>
          <p:cNvCxnSpPr>
            <a:stCxn id="6322" idx="4"/>
            <a:endCxn id="6530" idx="0"/>
          </p:cNvCxnSpPr>
          <p:nvPr/>
        </p:nvCxnSpPr>
        <p:spPr>
          <a:xfrm flipH="1">
            <a:off x="8016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9" name="Google Shape;6549;p20"/>
          <p:cNvCxnSpPr>
            <a:stCxn id="6322" idx="4"/>
            <a:endCxn id="6531" idx="0"/>
          </p:cNvCxnSpPr>
          <p:nvPr/>
        </p:nvCxnSpPr>
        <p:spPr>
          <a:xfrm flipH="1">
            <a:off x="8778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0" name="Google Shape;6550;p20"/>
          <p:cNvCxnSpPr>
            <a:stCxn id="6322" idx="4"/>
            <a:endCxn id="6528" idx="0"/>
          </p:cNvCxnSpPr>
          <p:nvPr/>
        </p:nvCxnSpPr>
        <p:spPr>
          <a:xfrm>
            <a:off x="879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1" name="Google Shape;6551;p20"/>
          <p:cNvCxnSpPr>
            <a:stCxn id="6322" idx="4"/>
            <a:endCxn id="6529" idx="0"/>
          </p:cNvCxnSpPr>
          <p:nvPr/>
        </p:nvCxnSpPr>
        <p:spPr>
          <a:xfrm>
            <a:off x="879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2" name="Google Shape;6552;p20"/>
          <p:cNvCxnSpPr/>
          <p:nvPr/>
        </p:nvCxnSpPr>
        <p:spPr>
          <a:xfrm flipH="1">
            <a:off x="10318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3" name="Google Shape;6553;p20"/>
          <p:cNvCxnSpPr/>
          <p:nvPr/>
        </p:nvCxnSpPr>
        <p:spPr>
          <a:xfrm flipH="1">
            <a:off x="9556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4" name="Google Shape;6554;p20"/>
          <p:cNvCxnSpPr/>
          <p:nvPr/>
        </p:nvCxnSpPr>
        <p:spPr>
          <a:xfrm flipH="1">
            <a:off x="8824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5" name="Google Shape;6555;p20"/>
          <p:cNvCxnSpPr/>
          <p:nvPr/>
        </p:nvCxnSpPr>
        <p:spPr>
          <a:xfrm flipH="1">
            <a:off x="8062200" y="6483688"/>
            <a:ext cx="449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6" name="Google Shape;6556;p20"/>
          <p:cNvCxnSpPr/>
          <p:nvPr/>
        </p:nvCxnSpPr>
        <p:spPr>
          <a:xfrm flipH="1">
            <a:off x="10318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7" name="Google Shape;6557;p20"/>
          <p:cNvCxnSpPr/>
          <p:nvPr/>
        </p:nvCxnSpPr>
        <p:spPr>
          <a:xfrm flipH="1">
            <a:off x="9556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8" name="Google Shape;6558;p20"/>
          <p:cNvCxnSpPr/>
          <p:nvPr/>
        </p:nvCxnSpPr>
        <p:spPr>
          <a:xfrm flipH="1">
            <a:off x="8824200" y="6483688"/>
            <a:ext cx="297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9" name="Google Shape;6559;p20"/>
          <p:cNvCxnSpPr/>
          <p:nvPr/>
        </p:nvCxnSpPr>
        <p:spPr>
          <a:xfrm flipH="1">
            <a:off x="8062200" y="6483688"/>
            <a:ext cx="3733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0" name="Google Shape;6560;p20"/>
          <p:cNvCxnSpPr/>
          <p:nvPr/>
        </p:nvCxnSpPr>
        <p:spPr>
          <a:xfrm flipH="1">
            <a:off x="10318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1" name="Google Shape;6561;p20"/>
          <p:cNvCxnSpPr/>
          <p:nvPr/>
        </p:nvCxnSpPr>
        <p:spPr>
          <a:xfrm flipH="1">
            <a:off x="9556200" y="6483688"/>
            <a:ext cx="150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2" name="Google Shape;6562;p20"/>
          <p:cNvCxnSpPr/>
          <p:nvPr/>
        </p:nvCxnSpPr>
        <p:spPr>
          <a:xfrm flipH="1">
            <a:off x="8824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3" name="Google Shape;6563;p20"/>
          <p:cNvCxnSpPr/>
          <p:nvPr/>
        </p:nvCxnSpPr>
        <p:spPr>
          <a:xfrm flipH="1">
            <a:off x="8062200" y="6483688"/>
            <a:ext cx="3001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4" name="Google Shape;6564;p20"/>
          <p:cNvCxnSpPr/>
          <p:nvPr/>
        </p:nvCxnSpPr>
        <p:spPr>
          <a:xfrm>
            <a:off x="10302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5" name="Google Shape;6565;p20"/>
          <p:cNvCxnSpPr/>
          <p:nvPr/>
        </p:nvCxnSpPr>
        <p:spPr>
          <a:xfrm flipH="1">
            <a:off x="9556200" y="6483688"/>
            <a:ext cx="74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6" name="Google Shape;6566;p20"/>
          <p:cNvCxnSpPr/>
          <p:nvPr/>
        </p:nvCxnSpPr>
        <p:spPr>
          <a:xfrm flipH="1">
            <a:off x="8824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7" name="Google Shape;6567;p20"/>
          <p:cNvCxnSpPr/>
          <p:nvPr/>
        </p:nvCxnSpPr>
        <p:spPr>
          <a:xfrm flipH="1">
            <a:off x="8062200" y="6483688"/>
            <a:ext cx="2239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8" name="Google Shape;6568;p20"/>
          <p:cNvCxnSpPr/>
          <p:nvPr/>
        </p:nvCxnSpPr>
        <p:spPr>
          <a:xfrm>
            <a:off x="9540000" y="6483688"/>
            <a:ext cx="778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69" name="Google Shape;6569;p20"/>
          <p:cNvCxnSpPr/>
          <p:nvPr/>
        </p:nvCxnSpPr>
        <p:spPr>
          <a:xfrm>
            <a:off x="9540000" y="6483688"/>
            <a:ext cx="162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0" name="Google Shape;6570;p20"/>
          <p:cNvCxnSpPr/>
          <p:nvPr/>
        </p:nvCxnSpPr>
        <p:spPr>
          <a:xfrm flipH="1">
            <a:off x="8824200" y="6483688"/>
            <a:ext cx="715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1" name="Google Shape;6571;p20"/>
          <p:cNvCxnSpPr/>
          <p:nvPr/>
        </p:nvCxnSpPr>
        <p:spPr>
          <a:xfrm flipH="1">
            <a:off x="8062200" y="6483688"/>
            <a:ext cx="1477800" cy="79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2" name="Google Shape;6572;p20"/>
          <p:cNvCxnSpPr/>
          <p:nvPr/>
        </p:nvCxnSpPr>
        <p:spPr>
          <a:xfrm>
            <a:off x="801600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3" name="Google Shape;6573;p20"/>
          <p:cNvCxnSpPr/>
          <p:nvPr/>
        </p:nvCxnSpPr>
        <p:spPr>
          <a:xfrm>
            <a:off x="878610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4" name="Google Shape;6574;p20"/>
          <p:cNvCxnSpPr/>
          <p:nvPr/>
        </p:nvCxnSpPr>
        <p:spPr>
          <a:xfrm>
            <a:off x="952155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5" name="Google Shape;6575;p20"/>
          <p:cNvCxnSpPr/>
          <p:nvPr/>
        </p:nvCxnSpPr>
        <p:spPr>
          <a:xfrm>
            <a:off x="10280150" y="7633402"/>
            <a:ext cx="0" cy="50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6" name="Google Shape;6576;p20"/>
          <p:cNvCxnSpPr/>
          <p:nvPr/>
        </p:nvCxnSpPr>
        <p:spPr>
          <a:xfrm>
            <a:off x="801600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7" name="Google Shape;6577;p20"/>
          <p:cNvCxnSpPr/>
          <p:nvPr/>
        </p:nvCxnSpPr>
        <p:spPr>
          <a:xfrm>
            <a:off x="878610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8" name="Google Shape;6578;p20"/>
          <p:cNvCxnSpPr/>
          <p:nvPr/>
        </p:nvCxnSpPr>
        <p:spPr>
          <a:xfrm>
            <a:off x="952155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79" name="Google Shape;6579;p20"/>
          <p:cNvCxnSpPr/>
          <p:nvPr/>
        </p:nvCxnSpPr>
        <p:spPr>
          <a:xfrm>
            <a:off x="10280150" y="8779043"/>
            <a:ext cx="0" cy="35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80" name="Google Shape;6580;p20"/>
          <p:cNvSpPr txBox="1"/>
          <p:nvPr/>
        </p:nvSpPr>
        <p:spPr>
          <a:xfrm>
            <a:off x="7750800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1</a:t>
            </a:r>
            <a:endParaRPr sz="2400" baseline="-25000"/>
          </a:p>
        </p:txBody>
      </p:sp>
      <p:sp>
        <p:nvSpPr>
          <p:cNvPr id="6581" name="Google Shape;6581;p20"/>
          <p:cNvSpPr txBox="1"/>
          <p:nvPr/>
        </p:nvSpPr>
        <p:spPr>
          <a:xfrm>
            <a:off x="8503575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2</a:t>
            </a:r>
            <a:endParaRPr sz="2400" baseline="-25000"/>
          </a:p>
        </p:txBody>
      </p:sp>
      <p:sp>
        <p:nvSpPr>
          <p:cNvPr id="6582" name="Google Shape;6582;p20"/>
          <p:cNvSpPr txBox="1"/>
          <p:nvPr/>
        </p:nvSpPr>
        <p:spPr>
          <a:xfrm>
            <a:off x="9256350" y="9130050"/>
            <a:ext cx="530400" cy="643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3</a:t>
            </a:r>
            <a:endParaRPr sz="2400" baseline="-25000"/>
          </a:p>
        </p:txBody>
      </p:sp>
      <p:sp>
        <p:nvSpPr>
          <p:cNvPr id="6583" name="Google Shape;6583;p20"/>
          <p:cNvSpPr txBox="1"/>
          <p:nvPr/>
        </p:nvSpPr>
        <p:spPr>
          <a:xfrm>
            <a:off x="10009125" y="9130050"/>
            <a:ext cx="5304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4</a:t>
            </a:r>
            <a:endParaRPr sz="2400" baseline="-25000"/>
          </a:p>
        </p:txBody>
      </p:sp>
      <p:sp>
        <p:nvSpPr>
          <p:cNvPr id="6584" name="Google Shape;6584;p20"/>
          <p:cNvSpPr txBox="1"/>
          <p:nvPr/>
        </p:nvSpPr>
        <p:spPr>
          <a:xfrm>
            <a:off x="16650725" y="47869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1</a:t>
            </a:r>
            <a:endParaRPr sz="3000"/>
          </a:p>
        </p:txBody>
      </p:sp>
      <p:sp>
        <p:nvSpPr>
          <p:cNvPr id="6585" name="Google Shape;6585;p20"/>
          <p:cNvSpPr txBox="1"/>
          <p:nvPr/>
        </p:nvSpPr>
        <p:spPr>
          <a:xfrm>
            <a:off x="16650725" y="5951650"/>
            <a:ext cx="1601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 2</a:t>
            </a:r>
            <a:endParaRPr sz="3000"/>
          </a:p>
        </p:txBody>
      </p:sp>
      <p:sp>
        <p:nvSpPr>
          <p:cNvPr id="6586" name="Google Shape;6586;p20"/>
          <p:cNvSpPr txBox="1"/>
          <p:nvPr/>
        </p:nvSpPr>
        <p:spPr>
          <a:xfrm>
            <a:off x="15888825" y="7422500"/>
            <a:ext cx="2363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 layer</a:t>
            </a:r>
            <a:endParaRPr sz="3000"/>
          </a:p>
        </p:txBody>
      </p:sp>
      <p:sp>
        <p:nvSpPr>
          <p:cNvPr id="6587" name="Google Shape;6587;p20"/>
          <p:cNvSpPr txBox="1"/>
          <p:nvPr/>
        </p:nvSpPr>
        <p:spPr>
          <a:xfrm>
            <a:off x="11713200" y="9130050"/>
            <a:ext cx="4073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</a:t>
            </a:r>
            <a:r>
              <a:rPr lang="en" sz="2400" baseline="-25000"/>
              <a:t>1</a:t>
            </a:r>
            <a:r>
              <a:rPr lang="en" sz="2400"/>
              <a:t> + </a:t>
            </a:r>
            <a:r>
              <a:rPr lang="en" sz="2400">
                <a:solidFill>
                  <a:schemeClr val="dk1"/>
                </a:solidFill>
              </a:rPr>
              <a:t>P</a:t>
            </a:r>
            <a:r>
              <a:rPr lang="en" sz="2400" baseline="-25000">
                <a:solidFill>
                  <a:schemeClr val="dk1"/>
                </a:solidFill>
              </a:rPr>
              <a:t>2 </a:t>
            </a:r>
            <a:r>
              <a:rPr lang="en" sz="2400">
                <a:solidFill>
                  <a:schemeClr val="dk1"/>
                </a:solidFill>
              </a:rPr>
              <a:t>+ P</a:t>
            </a:r>
            <a:r>
              <a:rPr lang="en" sz="2400" baseline="-25000">
                <a:solidFill>
                  <a:schemeClr val="dk1"/>
                </a:solidFill>
              </a:rPr>
              <a:t>3 </a:t>
            </a:r>
            <a:r>
              <a:rPr lang="en" sz="2400">
                <a:solidFill>
                  <a:schemeClr val="dk1"/>
                </a:solidFill>
              </a:rPr>
              <a:t>+ P</a:t>
            </a:r>
            <a:r>
              <a:rPr lang="en" sz="2400" baseline="-25000">
                <a:solidFill>
                  <a:schemeClr val="dk1"/>
                </a:solidFill>
              </a:rPr>
              <a:t>4 </a:t>
            </a:r>
            <a:r>
              <a:rPr lang="en" sz="2400">
                <a:solidFill>
                  <a:schemeClr val="dk1"/>
                </a:solidFill>
              </a:rPr>
              <a:t>= 1.0</a:t>
            </a:r>
            <a:endParaRPr sz="2400"/>
          </a:p>
        </p:txBody>
      </p:sp>
      <p:sp>
        <p:nvSpPr>
          <p:cNvPr id="6588" name="Google Shape;6588;p20"/>
          <p:cNvSpPr txBox="1"/>
          <p:nvPr/>
        </p:nvSpPr>
        <p:spPr>
          <a:xfrm>
            <a:off x="11713200" y="8596650"/>
            <a:ext cx="4073700" cy="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0.0 </a:t>
            </a:r>
            <a:r>
              <a:rPr lang="en" sz="2400" u="sng">
                <a:solidFill>
                  <a:schemeClr val="dk1"/>
                </a:solidFill>
              </a:rPr>
              <a:t>&lt;</a:t>
            </a:r>
            <a:r>
              <a:rPr lang="en" sz="2400"/>
              <a:t> P</a:t>
            </a:r>
            <a:r>
              <a:rPr lang="en" sz="2400" baseline="-25000"/>
              <a:t>n</a:t>
            </a:r>
            <a:r>
              <a:rPr lang="en" sz="2400"/>
              <a:t> </a:t>
            </a:r>
            <a:r>
              <a:rPr lang="en" sz="2400" u="sng">
                <a:solidFill>
                  <a:schemeClr val="dk1"/>
                </a:solidFill>
              </a:rPr>
              <a:t>&lt;</a:t>
            </a:r>
            <a:r>
              <a:rPr lang="en" sz="2400">
                <a:solidFill>
                  <a:schemeClr val="dk1"/>
                </a:solidFill>
              </a:rPr>
              <a:t> 1.0</a:t>
            </a:r>
            <a:endParaRPr sz="2400"/>
          </a:p>
        </p:txBody>
      </p:sp>
      <p:sp>
        <p:nvSpPr>
          <p:cNvPr id="969" name="Footer Placeholder 96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3" name="Google Shape;6593;p21"/>
          <p:cNvSpPr/>
          <p:nvPr/>
        </p:nvSpPr>
        <p:spPr>
          <a:xfrm>
            <a:off x="7024150" y="3540450"/>
            <a:ext cx="3206100" cy="3206100"/>
          </a:xfrm>
          <a:prstGeom prst="ellipse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sp>
        <p:nvSpPr>
          <p:cNvPr id="6594" name="Google Shape;6594;p21"/>
          <p:cNvSpPr txBox="1"/>
          <p:nvPr/>
        </p:nvSpPr>
        <p:spPr>
          <a:xfrm>
            <a:off x="1028800" y="4367100"/>
            <a:ext cx="3795600" cy="1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sample features</a:t>
            </a:r>
            <a:endParaRPr sz="3000"/>
          </a:p>
        </p:txBody>
      </p:sp>
      <p:cxnSp>
        <p:nvCxnSpPr>
          <p:cNvPr id="6595" name="Google Shape;6595;p21"/>
          <p:cNvCxnSpPr>
            <a:endCxn id="6593" idx="2"/>
          </p:cNvCxnSpPr>
          <p:nvPr/>
        </p:nvCxnSpPr>
        <p:spPr>
          <a:xfrm>
            <a:off x="4824250" y="5143500"/>
            <a:ext cx="219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96" name="Google Shape;6596;p21"/>
          <p:cNvCxnSpPr/>
          <p:nvPr/>
        </p:nvCxnSpPr>
        <p:spPr>
          <a:xfrm>
            <a:off x="10230250" y="5143500"/>
            <a:ext cx="21999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97" name="Google Shape;6597;p21"/>
          <p:cNvSpPr txBox="1"/>
          <p:nvPr/>
        </p:nvSpPr>
        <p:spPr>
          <a:xfrm>
            <a:off x="12430000" y="4767150"/>
            <a:ext cx="4169400" cy="752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Predicted: Left-Right</a:t>
            </a:r>
            <a:endParaRPr sz="3000"/>
          </a:p>
        </p:txBody>
      </p:sp>
      <p:sp>
        <p:nvSpPr>
          <p:cNvPr id="6598" name="Google Shape;6598;p21"/>
          <p:cNvSpPr txBox="1"/>
          <p:nvPr/>
        </p:nvSpPr>
        <p:spPr>
          <a:xfrm>
            <a:off x="2279650" y="5626650"/>
            <a:ext cx="2544600" cy="5988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Label: Idle</a:t>
            </a:r>
            <a:endParaRPr sz="3000"/>
          </a:p>
        </p:txBody>
      </p:sp>
      <p:sp>
        <p:nvSpPr>
          <p:cNvPr id="6599" name="Google Shape;6599;p21"/>
          <p:cNvSpPr/>
          <p:nvPr/>
        </p:nvSpPr>
        <p:spPr>
          <a:xfrm>
            <a:off x="6959500" y="7605600"/>
            <a:ext cx="3335400" cy="16677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Loss function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(or “cost function”)</a:t>
            </a:r>
            <a:endParaRPr sz="3000"/>
          </a:p>
        </p:txBody>
      </p:sp>
      <p:cxnSp>
        <p:nvCxnSpPr>
          <p:cNvPr id="6600" name="Google Shape;6600;p21"/>
          <p:cNvCxnSpPr/>
          <p:nvPr/>
        </p:nvCxnSpPr>
        <p:spPr>
          <a:xfrm>
            <a:off x="4838775" y="6239775"/>
            <a:ext cx="2142300" cy="139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1" name="Google Shape;6601;p21"/>
          <p:cNvCxnSpPr/>
          <p:nvPr/>
        </p:nvCxnSpPr>
        <p:spPr>
          <a:xfrm flipH="1">
            <a:off x="10302375" y="5520900"/>
            <a:ext cx="2156400" cy="2084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02" name="Google Shape;6602;p21"/>
          <p:cNvCxnSpPr>
            <a:stCxn id="6599" idx="0"/>
            <a:endCxn id="6593" idx="4"/>
          </p:cNvCxnSpPr>
          <p:nvPr/>
        </p:nvCxnSpPr>
        <p:spPr>
          <a:xfrm rot="10800000">
            <a:off x="8627200" y="6746700"/>
            <a:ext cx="0" cy="85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© 2021 EdgeImpulse, Inc.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Microsoft Office PowerPoint</Application>
  <PresentationFormat>Custom</PresentationFormat>
  <Paragraphs>377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sgmustadio</cp:lastModifiedBy>
  <cp:revision>1</cp:revision>
  <dcterms:modified xsi:type="dcterms:W3CDTF">2021-05-24T21:00:37Z</dcterms:modified>
</cp:coreProperties>
</file>