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-3091" y="-9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5c19d48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5c19d48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5c19d48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5c19d48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5c19d48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5c19d48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626388" y="2620625"/>
            <a:ext cx="8904600" cy="2892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914338" y="2919725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sp>
        <p:nvSpPr>
          <p:cNvPr id="56" name="Google Shape;56;p13"/>
          <p:cNvSpPr txBox="1"/>
          <p:nvPr/>
        </p:nvSpPr>
        <p:spPr>
          <a:xfrm>
            <a:off x="16123638" y="3149850"/>
            <a:ext cx="18513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P(left-right)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P(up-down)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P(circle)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P(idle) </a:t>
            </a:r>
            <a:endParaRPr sz="2400"/>
          </a:p>
        </p:txBody>
      </p:sp>
      <p:cxnSp>
        <p:nvCxnSpPr>
          <p:cNvPr id="57" name="Google Shape;57;p13"/>
          <p:cNvCxnSpPr/>
          <p:nvPr/>
        </p:nvCxnSpPr>
        <p:spPr>
          <a:xfrm>
            <a:off x="15029438" y="3441000"/>
            <a:ext cx="10797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15212763" y="3852000"/>
            <a:ext cx="903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15196013" y="4245825"/>
            <a:ext cx="9279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15064981" y="4674000"/>
            <a:ext cx="1051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7258238" y="3031363"/>
            <a:ext cx="3207600" cy="21474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RMS and Power Spectral Density (PSD)</a:t>
            </a:r>
            <a:endParaRPr sz="2400"/>
          </a:p>
        </p:txBody>
      </p:sp>
      <p:cxnSp>
        <p:nvCxnSpPr>
          <p:cNvPr id="62" name="Google Shape;62;p13"/>
          <p:cNvCxnSpPr/>
          <p:nvPr/>
        </p:nvCxnSpPr>
        <p:spPr>
          <a:xfrm>
            <a:off x="6001843" y="40671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6001787" y="3466063"/>
            <a:ext cx="1256400" cy="9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 flipH="1">
            <a:off x="6001787" y="4656688"/>
            <a:ext cx="1256400" cy="6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6001843" y="39147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6001843" y="42195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6001787" y="43719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6001787" y="45243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6001787" y="36099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6001787" y="37623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6001787" y="33136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6001787" y="48376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6001787" y="31612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6001787" y="49900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 txBox="1"/>
          <p:nvPr/>
        </p:nvSpPr>
        <p:spPr>
          <a:xfrm rot="-5400000">
            <a:off x="6048737" y="2611675"/>
            <a:ext cx="53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...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 rot="-5400000">
            <a:off x="6048737" y="4973875"/>
            <a:ext cx="53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...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5523088" y="5582275"/>
            <a:ext cx="19449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375 raw values</a:t>
            </a:r>
            <a:endParaRPr sz="2800"/>
          </a:p>
        </p:txBody>
      </p:sp>
      <p:sp>
        <p:nvSpPr>
          <p:cNvPr id="78" name="Google Shape;78;p13"/>
          <p:cNvSpPr/>
          <p:nvPr/>
        </p:nvSpPr>
        <p:spPr>
          <a:xfrm>
            <a:off x="10543738" y="3397800"/>
            <a:ext cx="2294400" cy="13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33x features</a:t>
            </a:r>
            <a:endParaRPr sz="2400"/>
          </a:p>
        </p:txBody>
      </p:sp>
      <p:sp>
        <p:nvSpPr>
          <p:cNvPr id="79" name="Google Shape;79;p13"/>
          <p:cNvSpPr txBox="1"/>
          <p:nvPr/>
        </p:nvSpPr>
        <p:spPr>
          <a:xfrm>
            <a:off x="8759088" y="1952825"/>
            <a:ext cx="46392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Edge Impulse library</a:t>
            </a:r>
            <a:endParaRPr sz="280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63" y="3031375"/>
            <a:ext cx="5720675" cy="21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1294800" y="1952825"/>
            <a:ext cx="37572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Sample accelerometer for 2 seconds</a:t>
            </a:r>
            <a:endParaRPr sz="2800"/>
          </a:p>
        </p:txBody>
      </p:sp>
      <p:sp>
        <p:nvSpPr>
          <p:cNvPr id="82" name="Google Shape;82;p13"/>
          <p:cNvSpPr txBox="1"/>
          <p:nvPr/>
        </p:nvSpPr>
        <p:spPr>
          <a:xfrm>
            <a:off x="853800" y="5334225"/>
            <a:ext cx="46392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62.5 Hz sampling for 2 seconds with 3 axes = 375 values</a:t>
            </a:r>
            <a:endParaRPr sz="2400"/>
          </a:p>
        </p:txBody>
      </p:sp>
      <p:sp>
        <p:nvSpPr>
          <p:cNvPr id="83" name="Google Shape;83;p13"/>
          <p:cNvSpPr txBox="1"/>
          <p:nvPr/>
        </p:nvSpPr>
        <p:spPr>
          <a:xfrm>
            <a:off x="6745838" y="7249975"/>
            <a:ext cx="25698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P(left-right)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P(up-down)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P(circle)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P(idle) </a:t>
            </a:r>
            <a:endParaRPr sz="3000"/>
          </a:p>
        </p:txBody>
      </p:sp>
      <p:sp>
        <p:nvSpPr>
          <p:cNvPr id="84" name="Google Shape;84;p13"/>
          <p:cNvSpPr txBox="1"/>
          <p:nvPr/>
        </p:nvSpPr>
        <p:spPr>
          <a:xfrm>
            <a:off x="8878513" y="7249975"/>
            <a:ext cx="26637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 0.9143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 0.0032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 0.0581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 0.0244</a:t>
            </a:r>
            <a:endParaRPr sz="3000"/>
          </a:p>
        </p:txBody>
      </p:sp>
      <p:sp>
        <p:nvSpPr>
          <p:cNvPr id="85" name="Google Shape;85;p13"/>
          <p:cNvSpPr/>
          <p:nvPr/>
        </p:nvSpPr>
        <p:spPr>
          <a:xfrm>
            <a:off x="6745788" y="7249975"/>
            <a:ext cx="3839400" cy="53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651900" y="2003575"/>
            <a:ext cx="63051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if (p_left_right &gt; 0.5) {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// Do stuff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651900" y="4138350"/>
            <a:ext cx="63051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if (p_up_down &gt; 0.5) {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// Do some things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651900" y="6273125"/>
            <a:ext cx="109842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if (p_circle &gt; 0.8) {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// And now for something completely different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6626388" y="2620625"/>
            <a:ext cx="8904600" cy="2892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2914338" y="2919725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sp>
        <p:nvSpPr>
          <p:cNvPr id="99" name="Google Shape;99;p15"/>
          <p:cNvSpPr txBox="1"/>
          <p:nvPr/>
        </p:nvSpPr>
        <p:spPr>
          <a:xfrm>
            <a:off x="16123638" y="3149850"/>
            <a:ext cx="18513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P(left-right)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P(up-down)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P(circle)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P(idle) </a:t>
            </a:r>
            <a:endParaRPr sz="2400"/>
          </a:p>
        </p:txBody>
      </p:sp>
      <p:cxnSp>
        <p:nvCxnSpPr>
          <p:cNvPr id="100" name="Google Shape;100;p15"/>
          <p:cNvCxnSpPr/>
          <p:nvPr/>
        </p:nvCxnSpPr>
        <p:spPr>
          <a:xfrm>
            <a:off x="15029438" y="3441000"/>
            <a:ext cx="10797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15212763" y="3852000"/>
            <a:ext cx="903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15196013" y="4245825"/>
            <a:ext cx="9279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15064981" y="4674000"/>
            <a:ext cx="1051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5"/>
          <p:cNvSpPr/>
          <p:nvPr/>
        </p:nvSpPr>
        <p:spPr>
          <a:xfrm>
            <a:off x="7258238" y="3031363"/>
            <a:ext cx="3207600" cy="21474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RMS and Power Spectral Density (PSD)</a:t>
            </a:r>
            <a:endParaRPr sz="2400"/>
          </a:p>
        </p:txBody>
      </p:sp>
      <p:cxnSp>
        <p:nvCxnSpPr>
          <p:cNvPr id="105" name="Google Shape;105;p15"/>
          <p:cNvCxnSpPr/>
          <p:nvPr/>
        </p:nvCxnSpPr>
        <p:spPr>
          <a:xfrm>
            <a:off x="6001843" y="40671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6001787" y="3466063"/>
            <a:ext cx="1256400" cy="9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rot="10800000" flipH="1">
            <a:off x="6001787" y="4656688"/>
            <a:ext cx="1256400" cy="6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6001843" y="39147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6001843" y="42195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6001787" y="43719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001787" y="45243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6001787" y="36099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6001787" y="376231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6001787" y="33136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001787" y="48376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6001787" y="31612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6001787" y="4990063"/>
            <a:ext cx="12564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 rot="-5400000">
            <a:off x="6048737" y="2611675"/>
            <a:ext cx="53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...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 rot="-5400000">
            <a:off x="6048737" y="4973875"/>
            <a:ext cx="53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...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523088" y="5582275"/>
            <a:ext cx="19449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375 raw values</a:t>
            </a:r>
            <a:endParaRPr sz="2800"/>
          </a:p>
        </p:txBody>
      </p:sp>
      <p:sp>
        <p:nvSpPr>
          <p:cNvPr id="121" name="Google Shape;121;p15"/>
          <p:cNvSpPr/>
          <p:nvPr/>
        </p:nvSpPr>
        <p:spPr>
          <a:xfrm>
            <a:off x="10543738" y="3397800"/>
            <a:ext cx="2294400" cy="13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33x features</a:t>
            </a:r>
            <a:endParaRPr sz="2400"/>
          </a:p>
        </p:txBody>
      </p:sp>
      <p:sp>
        <p:nvSpPr>
          <p:cNvPr id="122" name="Google Shape;122;p15"/>
          <p:cNvSpPr txBox="1"/>
          <p:nvPr/>
        </p:nvSpPr>
        <p:spPr>
          <a:xfrm>
            <a:off x="8759088" y="1952825"/>
            <a:ext cx="46392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Edge Impulse library</a:t>
            </a:r>
            <a:endParaRPr sz="28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63" y="3031375"/>
            <a:ext cx="5720675" cy="21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294800" y="1952825"/>
            <a:ext cx="37572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Sample accelerometer for 2 seconds</a:t>
            </a:r>
            <a:endParaRPr sz="2800"/>
          </a:p>
        </p:txBody>
      </p:sp>
      <p:sp>
        <p:nvSpPr>
          <p:cNvPr id="125" name="Google Shape;125;p15"/>
          <p:cNvSpPr txBox="1"/>
          <p:nvPr/>
        </p:nvSpPr>
        <p:spPr>
          <a:xfrm>
            <a:off x="853800" y="5334225"/>
            <a:ext cx="46392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62.5 Hz sampling for 2 seconds with 3 axes = 375 values</a:t>
            </a:r>
            <a:endParaRPr sz="240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263" y="1744313"/>
            <a:ext cx="14954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6688" y="1744325"/>
            <a:ext cx="14954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7988" y="1744325"/>
            <a:ext cx="33432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6783763" y="6638200"/>
            <a:ext cx="7107900" cy="2892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1315550" y="6937300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sp>
        <p:nvSpPr>
          <p:cNvPr id="135" name="Google Shape;135;p16"/>
          <p:cNvSpPr/>
          <p:nvPr/>
        </p:nvSpPr>
        <p:spPr>
          <a:xfrm>
            <a:off x="7260450" y="7010938"/>
            <a:ext cx="3207600" cy="21474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RMS and Power Spectral Density (PSD)</a:t>
            </a:r>
            <a:endParaRPr sz="2400"/>
          </a:p>
        </p:txBody>
      </p:sp>
      <p:sp>
        <p:nvSpPr>
          <p:cNvPr id="136" name="Google Shape;136;p16"/>
          <p:cNvSpPr/>
          <p:nvPr/>
        </p:nvSpPr>
        <p:spPr>
          <a:xfrm>
            <a:off x="9167538" y="2142238"/>
            <a:ext cx="2853600" cy="2147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16"/>
          <p:cNvCxnSpPr>
            <a:stCxn id="135" idx="3"/>
            <a:endCxn id="134" idx="2"/>
          </p:cNvCxnSpPr>
          <p:nvPr/>
        </p:nvCxnSpPr>
        <p:spPr>
          <a:xfrm>
            <a:off x="10468050" y="8084638"/>
            <a:ext cx="847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16"/>
          <p:cNvSpPr txBox="1"/>
          <p:nvPr/>
        </p:nvSpPr>
        <p:spPr>
          <a:xfrm>
            <a:off x="9094788" y="1276325"/>
            <a:ext cx="2999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Raw buffer (3 x 125)</a:t>
            </a:r>
            <a:endParaRPr sz="2400"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9838" y="1276324"/>
            <a:ext cx="975101" cy="9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538" y="755892"/>
            <a:ext cx="2294400" cy="201595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1935488" y="3109900"/>
            <a:ext cx="67425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accelerometer every 16 ms (62.5 Hz)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Timer interrupt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Real-time operating system (RTOS) task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Direct memory access (DMA)</a:t>
            </a:r>
            <a:endParaRPr sz="2400"/>
          </a:p>
        </p:txBody>
      </p:sp>
      <p:sp>
        <p:nvSpPr>
          <p:cNvPr id="142" name="Google Shape;142;p16"/>
          <p:cNvSpPr txBox="1"/>
          <p:nvPr/>
        </p:nvSpPr>
        <p:spPr>
          <a:xfrm>
            <a:off x="14501200" y="7167400"/>
            <a:ext cx="18513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P(left-right)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P(up-down)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P(circle)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P(idle) </a:t>
            </a:r>
            <a:endParaRPr sz="2400"/>
          </a:p>
        </p:txBody>
      </p:sp>
      <p:cxnSp>
        <p:nvCxnSpPr>
          <p:cNvPr id="143" name="Google Shape;143;p16"/>
          <p:cNvCxnSpPr/>
          <p:nvPr/>
        </p:nvCxnSpPr>
        <p:spPr>
          <a:xfrm>
            <a:off x="13407000" y="7458550"/>
            <a:ext cx="10797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13590325" y="7869550"/>
            <a:ext cx="903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13573575" y="8263375"/>
            <a:ext cx="9279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13442543" y="8691550"/>
            <a:ext cx="1051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6"/>
          <p:cNvSpPr/>
          <p:nvPr/>
        </p:nvSpPr>
        <p:spPr>
          <a:xfrm>
            <a:off x="10663075" y="2142238"/>
            <a:ext cx="2853600" cy="2147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16"/>
          <p:cNvCxnSpPr>
            <a:stCxn id="136" idx="2"/>
            <a:endCxn id="135" idx="0"/>
          </p:cNvCxnSpPr>
          <p:nvPr/>
        </p:nvCxnSpPr>
        <p:spPr>
          <a:xfrm flipH="1">
            <a:off x="8864238" y="4289638"/>
            <a:ext cx="1730100" cy="272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6"/>
          <p:cNvCxnSpPr>
            <a:stCxn id="147" idx="2"/>
            <a:endCxn id="135" idx="0"/>
          </p:cNvCxnSpPr>
          <p:nvPr/>
        </p:nvCxnSpPr>
        <p:spPr>
          <a:xfrm flipH="1">
            <a:off x="8864275" y="4289638"/>
            <a:ext cx="3225600" cy="272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6"/>
          <p:cNvSpPr txBox="1"/>
          <p:nvPr/>
        </p:nvSpPr>
        <p:spPr>
          <a:xfrm>
            <a:off x="10590338" y="1276325"/>
            <a:ext cx="2999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Raw buffer (3 x 125)</a:t>
            </a:r>
            <a:endParaRPr sz="2400"/>
          </a:p>
        </p:txBody>
      </p:sp>
      <p:sp>
        <p:nvSpPr>
          <p:cNvPr id="151" name="Google Shape;151;p16"/>
          <p:cNvSpPr/>
          <p:nvPr/>
        </p:nvSpPr>
        <p:spPr>
          <a:xfrm>
            <a:off x="12158500" y="2142238"/>
            <a:ext cx="2853600" cy="2147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6"/>
          <p:cNvCxnSpPr>
            <a:stCxn id="151" idx="2"/>
            <a:endCxn id="135" idx="0"/>
          </p:cNvCxnSpPr>
          <p:nvPr/>
        </p:nvCxnSpPr>
        <p:spPr>
          <a:xfrm flipH="1">
            <a:off x="8864200" y="4289638"/>
            <a:ext cx="4721100" cy="272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6"/>
          <p:cNvSpPr txBox="1"/>
          <p:nvPr/>
        </p:nvSpPr>
        <p:spPr>
          <a:xfrm>
            <a:off x="11948388" y="1276325"/>
            <a:ext cx="2999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Raw buffer (3 x 125)</a:t>
            </a:r>
            <a:endParaRPr sz="240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60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2021-05-24T21:04:42Z</dcterms:modified>
</cp:coreProperties>
</file>