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480" y="-91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640975" y="410700"/>
            <a:ext cx="4437000" cy="4524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TFLite Runtime (Interpreter)</a:t>
            </a:r>
            <a:endParaRPr sz="3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163" y="1568975"/>
            <a:ext cx="204787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3275" y="1666728"/>
            <a:ext cx="2252400" cy="2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2603075" y="3765300"/>
            <a:ext cx="2512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saved as FlatBuffer</a:t>
            </a:r>
            <a:endParaRPr sz="2400"/>
          </a:p>
        </p:txBody>
      </p:sp>
      <p:sp>
        <p:nvSpPr>
          <p:cNvPr id="58" name="Google Shape;58;p13"/>
          <p:cNvSpPr txBox="1"/>
          <p:nvPr/>
        </p:nvSpPr>
        <p:spPr>
          <a:xfrm>
            <a:off x="4165700" y="4016900"/>
            <a:ext cx="2512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saved as .tflite</a:t>
            </a:r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7663813" y="1827238"/>
            <a:ext cx="2759400" cy="193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Convert to FlatBuffer</a:t>
            </a:r>
            <a:endParaRPr sz="24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0250" y="6096028"/>
            <a:ext cx="2927501" cy="291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163" y="6332000"/>
            <a:ext cx="204787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4165700" y="8779925"/>
            <a:ext cx="2512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saved as .tflite</a:t>
            </a:r>
            <a:endParaRPr sz="2400"/>
          </a:p>
        </p:txBody>
      </p:sp>
      <p:sp>
        <p:nvSpPr>
          <p:cNvPr id="63" name="Google Shape;63;p13"/>
          <p:cNvSpPr/>
          <p:nvPr/>
        </p:nvSpPr>
        <p:spPr>
          <a:xfrm>
            <a:off x="11640975" y="5293963"/>
            <a:ext cx="4437000" cy="4524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Compiled C++ code</a:t>
            </a:r>
            <a:endParaRPr sz="30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70500" y="6332012"/>
            <a:ext cx="2177942" cy="24479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3"/>
          <p:cNvCxnSpPr>
            <a:stCxn id="61" idx="3"/>
            <a:endCxn id="60" idx="1"/>
          </p:cNvCxnSpPr>
          <p:nvPr/>
        </p:nvCxnSpPr>
        <p:spPr>
          <a:xfrm>
            <a:off x="6446038" y="7555962"/>
            <a:ext cx="123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endCxn id="64" idx="1"/>
          </p:cNvCxnSpPr>
          <p:nvPr/>
        </p:nvCxnSpPr>
        <p:spPr>
          <a:xfrm>
            <a:off x="10423300" y="7555976"/>
            <a:ext cx="2347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Footer Placeholder 1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sgmustadio</cp:lastModifiedBy>
  <cp:revision>1</cp:revision>
  <dcterms:modified xsi:type="dcterms:W3CDTF">2021-05-24T21:06:15Z</dcterms:modified>
</cp:coreProperties>
</file>