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sldIdLst>
    <p:sldId id="256" r:id="rId2"/>
    <p:sldId id="291" r:id="rId3"/>
    <p:sldId id="292" r:id="rId4"/>
    <p:sldId id="301" r:id="rId5"/>
    <p:sldId id="302" r:id="rId6"/>
    <p:sldId id="303" r:id="rId7"/>
    <p:sldId id="306" r:id="rId8"/>
    <p:sldId id="300" r:id="rId9"/>
    <p:sldId id="299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Google Sans" panose="020B0604020202020204" charset="0"/>
      <p:regular r:id="rId16"/>
      <p:bold r:id="rId17"/>
      <p:italic r:id="rId18"/>
      <p:boldItalic r:id="rId19"/>
    </p:embeddedFont>
    <p:embeddedFont>
      <p:font typeface="Google Sans Medium" panose="020B0604020202020204" charset="0"/>
      <p:regular r:id="rId20"/>
      <p:bold r:id="rId21"/>
      <p:italic r:id="rId22"/>
      <p:boldItalic r:id="rId23"/>
    </p:embeddedFont>
    <p:embeddedFont>
      <p:font typeface="Helvetica Neue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9106BB-0BEE-459E-A3A6-6B6421AB31E3}">
  <a:tblStyle styleId="{819106BB-0BEE-459E-A3A6-6B6421AB31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36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蘇泓舉" userId="ef992459-0c0e-4976-8b0c-db4b50594b00" providerId="ADAL" clId="{FB137548-B961-41EF-824D-6FC31AC036C7}"/>
    <pc:docChg chg="undo custSel addSld delSld modSld sldOrd">
      <pc:chgData name="蘇泓舉" userId="ef992459-0c0e-4976-8b0c-db4b50594b00" providerId="ADAL" clId="{FB137548-B961-41EF-824D-6FC31AC036C7}" dt="2025-09-18T04:46:39.537" v="527" actId="47"/>
      <pc:docMkLst>
        <pc:docMk/>
      </pc:docMkLst>
      <pc:sldChg chg="del">
        <pc:chgData name="蘇泓舉" userId="ef992459-0c0e-4976-8b0c-db4b50594b00" providerId="ADAL" clId="{FB137548-B961-41EF-824D-6FC31AC036C7}" dt="2025-09-18T03:30:18.679" v="8" actId="47"/>
        <pc:sldMkLst>
          <pc:docMk/>
          <pc:sldMk cId="0" sldId="257"/>
        </pc:sldMkLst>
      </pc:sldChg>
      <pc:sldChg chg="del">
        <pc:chgData name="蘇泓舉" userId="ef992459-0c0e-4976-8b0c-db4b50594b00" providerId="ADAL" clId="{FB137548-B961-41EF-824D-6FC31AC036C7}" dt="2025-09-18T03:30:18.943" v="9" actId="47"/>
        <pc:sldMkLst>
          <pc:docMk/>
          <pc:sldMk cId="2110536033" sldId="288"/>
        </pc:sldMkLst>
      </pc:sldChg>
      <pc:sldChg chg="addSp delSp modSp mod">
        <pc:chgData name="蘇泓舉" userId="ef992459-0c0e-4976-8b0c-db4b50594b00" providerId="ADAL" clId="{FB137548-B961-41EF-824D-6FC31AC036C7}" dt="2025-09-18T04:22:55.859" v="74" actId="20577"/>
        <pc:sldMkLst>
          <pc:docMk/>
          <pc:sldMk cId="2344266650" sldId="292"/>
        </pc:sldMkLst>
        <pc:spChg chg="del">
          <ac:chgData name="蘇泓舉" userId="ef992459-0c0e-4976-8b0c-db4b50594b00" providerId="ADAL" clId="{FB137548-B961-41EF-824D-6FC31AC036C7}" dt="2025-09-18T04:12:57.730" v="40" actId="478"/>
          <ac:spMkLst>
            <pc:docMk/>
            <pc:sldMk cId="2344266650" sldId="292"/>
            <ac:spMk id="2" creationId="{6BE4B760-A482-9A5C-C545-1041E7C625E3}"/>
          </ac:spMkLst>
        </pc:spChg>
        <pc:spChg chg="mod">
          <ac:chgData name="蘇泓舉" userId="ef992459-0c0e-4976-8b0c-db4b50594b00" providerId="ADAL" clId="{FB137548-B961-41EF-824D-6FC31AC036C7}" dt="2025-09-18T04:22:55.859" v="74" actId="20577"/>
          <ac:spMkLst>
            <pc:docMk/>
            <pc:sldMk cId="2344266650" sldId="292"/>
            <ac:spMk id="4" creationId="{FE01C88C-47B3-DF89-E2FC-3A10F7FE7D6E}"/>
          </ac:spMkLst>
        </pc:spChg>
        <pc:spChg chg="add mod">
          <ac:chgData name="蘇泓舉" userId="ef992459-0c0e-4976-8b0c-db4b50594b00" providerId="ADAL" clId="{FB137548-B961-41EF-824D-6FC31AC036C7}" dt="2025-09-18T04:13:11.473" v="43"/>
          <ac:spMkLst>
            <pc:docMk/>
            <pc:sldMk cId="2344266650" sldId="292"/>
            <ac:spMk id="6" creationId="{45A7A772-3B10-4046-A1CF-722043634052}"/>
          </ac:spMkLst>
        </pc:spChg>
      </pc:sldChg>
      <pc:sldChg chg="del">
        <pc:chgData name="蘇泓舉" userId="ef992459-0c0e-4976-8b0c-db4b50594b00" providerId="ADAL" clId="{FB137548-B961-41EF-824D-6FC31AC036C7}" dt="2025-09-18T03:30:18.388" v="7" actId="47"/>
        <pc:sldMkLst>
          <pc:docMk/>
          <pc:sldMk cId="2527455182" sldId="293"/>
        </pc:sldMkLst>
      </pc:sldChg>
      <pc:sldChg chg="del">
        <pc:chgData name="蘇泓舉" userId="ef992459-0c0e-4976-8b0c-db4b50594b00" providerId="ADAL" clId="{FB137548-B961-41EF-824D-6FC31AC036C7}" dt="2025-09-18T03:30:17.035" v="4" actId="47"/>
        <pc:sldMkLst>
          <pc:docMk/>
          <pc:sldMk cId="2481398639" sldId="294"/>
        </pc:sldMkLst>
      </pc:sldChg>
      <pc:sldChg chg="del">
        <pc:chgData name="蘇泓舉" userId="ef992459-0c0e-4976-8b0c-db4b50594b00" providerId="ADAL" clId="{FB137548-B961-41EF-824D-6FC31AC036C7}" dt="2025-09-18T03:30:17.807" v="5" actId="47"/>
        <pc:sldMkLst>
          <pc:docMk/>
          <pc:sldMk cId="1963258871" sldId="295"/>
        </pc:sldMkLst>
      </pc:sldChg>
      <pc:sldChg chg="del">
        <pc:chgData name="蘇泓舉" userId="ef992459-0c0e-4976-8b0c-db4b50594b00" providerId="ADAL" clId="{FB137548-B961-41EF-824D-6FC31AC036C7}" dt="2025-09-18T03:30:18.029" v="6" actId="47"/>
        <pc:sldMkLst>
          <pc:docMk/>
          <pc:sldMk cId="2291612459" sldId="297"/>
        </pc:sldMkLst>
      </pc:sldChg>
      <pc:sldChg chg="addSp delSp modSp del mod ord">
        <pc:chgData name="蘇泓舉" userId="ef992459-0c0e-4976-8b0c-db4b50594b00" providerId="ADAL" clId="{FB137548-B961-41EF-824D-6FC31AC036C7}" dt="2025-09-18T04:34:15.969" v="158" actId="47"/>
        <pc:sldMkLst>
          <pc:docMk/>
          <pc:sldMk cId="2720543987" sldId="298"/>
        </pc:sldMkLst>
        <pc:spChg chg="add del">
          <ac:chgData name="蘇泓舉" userId="ef992459-0c0e-4976-8b0c-db4b50594b00" providerId="ADAL" clId="{FB137548-B961-41EF-824D-6FC31AC036C7}" dt="2025-09-18T03:30:25.370" v="22"/>
          <ac:spMkLst>
            <pc:docMk/>
            <pc:sldMk cId="2720543987" sldId="298"/>
            <ac:spMk id="2" creationId="{D8C7CF8E-634D-4006-A3BB-BA680C30956C}"/>
          </ac:spMkLst>
        </pc:spChg>
        <pc:spChg chg="add del mod">
          <ac:chgData name="蘇泓舉" userId="ef992459-0c0e-4976-8b0c-db4b50594b00" providerId="ADAL" clId="{FB137548-B961-41EF-824D-6FC31AC036C7}" dt="2025-09-18T03:30:34.770" v="26"/>
          <ac:spMkLst>
            <pc:docMk/>
            <pc:sldMk cId="2720543987" sldId="298"/>
            <ac:spMk id="3" creationId="{7949CA07-2BC2-4D63-8E73-726929B8B03D}"/>
          </ac:spMkLst>
        </pc:spChg>
        <pc:spChg chg="add del mod">
          <ac:chgData name="蘇泓舉" userId="ef992459-0c0e-4976-8b0c-db4b50594b00" providerId="ADAL" clId="{FB137548-B961-41EF-824D-6FC31AC036C7}" dt="2025-09-18T04:12:53.558" v="39"/>
          <ac:spMkLst>
            <pc:docMk/>
            <pc:sldMk cId="2720543987" sldId="298"/>
            <ac:spMk id="7" creationId="{E9371041-575E-466A-9ECB-3A4AF2941251}"/>
          </ac:spMkLst>
        </pc:spChg>
        <pc:spChg chg="del">
          <ac:chgData name="蘇泓舉" userId="ef992459-0c0e-4976-8b0c-db4b50594b00" providerId="ADAL" clId="{FB137548-B961-41EF-824D-6FC31AC036C7}" dt="2025-09-18T03:30:12.624" v="1" actId="478"/>
          <ac:spMkLst>
            <pc:docMk/>
            <pc:sldMk cId="2720543987" sldId="298"/>
            <ac:spMk id="9" creationId="{3DF82AB5-12F5-9158-F4F7-19C6A5FB40DD}"/>
          </ac:spMkLst>
        </pc:spChg>
        <pc:spChg chg="del mod">
          <ac:chgData name="蘇泓舉" userId="ef992459-0c0e-4976-8b0c-db4b50594b00" providerId="ADAL" clId="{FB137548-B961-41EF-824D-6FC31AC036C7}" dt="2025-09-18T03:30:14.247" v="3" actId="478"/>
          <ac:spMkLst>
            <pc:docMk/>
            <pc:sldMk cId="2720543987" sldId="298"/>
            <ac:spMk id="10" creationId="{BC72C8B8-3A70-B88A-0296-D0EC3394CC2C}"/>
          </ac:spMkLst>
        </pc:spChg>
      </pc:sldChg>
      <pc:sldChg chg="del">
        <pc:chgData name="蘇泓舉" userId="ef992459-0c0e-4976-8b0c-db4b50594b00" providerId="ADAL" clId="{FB137548-B961-41EF-824D-6FC31AC036C7}" dt="2025-09-18T02:28:24.253" v="0" actId="47"/>
        <pc:sldMkLst>
          <pc:docMk/>
          <pc:sldMk cId="896202295" sldId="299"/>
        </pc:sldMkLst>
      </pc:sldChg>
      <pc:sldChg chg="modSp add mod ord">
        <pc:chgData name="蘇泓舉" userId="ef992459-0c0e-4976-8b0c-db4b50594b00" providerId="ADAL" clId="{FB137548-B961-41EF-824D-6FC31AC036C7}" dt="2025-09-18T04:42:22.916" v="522" actId="108"/>
        <pc:sldMkLst>
          <pc:docMk/>
          <pc:sldMk cId="4174134195" sldId="299"/>
        </pc:sldMkLst>
        <pc:spChg chg="mod">
          <ac:chgData name="蘇泓舉" userId="ef992459-0c0e-4976-8b0c-db4b50594b00" providerId="ADAL" clId="{FB137548-B961-41EF-824D-6FC31AC036C7}" dt="2025-09-18T04:42:22.916" v="522" actId="108"/>
          <ac:spMkLst>
            <pc:docMk/>
            <pc:sldMk cId="4174134195" sldId="299"/>
            <ac:spMk id="4" creationId="{FE01C88C-47B3-DF89-E2FC-3A10F7FE7D6E}"/>
          </ac:spMkLst>
        </pc:spChg>
        <pc:spChg chg="mod">
          <ac:chgData name="蘇泓舉" userId="ef992459-0c0e-4976-8b0c-db4b50594b00" providerId="ADAL" clId="{FB137548-B961-41EF-824D-6FC31AC036C7}" dt="2025-09-18T04:13:45.115" v="60" actId="20577"/>
          <ac:spMkLst>
            <pc:docMk/>
            <pc:sldMk cId="4174134195" sldId="299"/>
            <ac:spMk id="6" creationId="{45A7A772-3B10-4046-A1CF-722043634052}"/>
          </ac:spMkLst>
        </pc:spChg>
      </pc:sldChg>
      <pc:sldChg chg="modSp add mod ord">
        <pc:chgData name="蘇泓舉" userId="ef992459-0c0e-4976-8b0c-db4b50594b00" providerId="ADAL" clId="{FB137548-B961-41EF-824D-6FC31AC036C7}" dt="2025-09-18T04:30:57.264" v="78"/>
        <pc:sldMkLst>
          <pc:docMk/>
          <pc:sldMk cId="685134028" sldId="300"/>
        </pc:sldMkLst>
        <pc:spChg chg="mod">
          <ac:chgData name="蘇泓舉" userId="ef992459-0c0e-4976-8b0c-db4b50594b00" providerId="ADAL" clId="{FB137548-B961-41EF-824D-6FC31AC036C7}" dt="2025-09-18T04:21:00.526" v="63"/>
          <ac:spMkLst>
            <pc:docMk/>
            <pc:sldMk cId="685134028" sldId="300"/>
            <ac:spMk id="4" creationId="{FE01C88C-47B3-DF89-E2FC-3A10F7FE7D6E}"/>
          </ac:spMkLst>
        </pc:spChg>
      </pc:sldChg>
      <pc:sldChg chg="del">
        <pc:chgData name="蘇泓舉" userId="ef992459-0c0e-4976-8b0c-db4b50594b00" providerId="ADAL" clId="{FB137548-B961-41EF-824D-6FC31AC036C7}" dt="2025-09-18T03:30:19.198" v="10" actId="47"/>
        <pc:sldMkLst>
          <pc:docMk/>
          <pc:sldMk cId="1762956793" sldId="300"/>
        </pc:sldMkLst>
      </pc:sldChg>
      <pc:sldChg chg="modSp add mod ord">
        <pc:chgData name="蘇泓舉" userId="ef992459-0c0e-4976-8b0c-db4b50594b00" providerId="ADAL" clId="{FB137548-B961-41EF-824D-6FC31AC036C7}" dt="2025-09-18T04:36:34.208" v="275" actId="14100"/>
        <pc:sldMkLst>
          <pc:docMk/>
          <pc:sldMk cId="621597395" sldId="301"/>
        </pc:sldMkLst>
        <pc:spChg chg="mod">
          <ac:chgData name="蘇泓舉" userId="ef992459-0c0e-4976-8b0c-db4b50594b00" providerId="ADAL" clId="{FB137548-B961-41EF-824D-6FC31AC036C7}" dt="2025-09-18T04:31:16.558" v="83"/>
          <ac:spMkLst>
            <pc:docMk/>
            <pc:sldMk cId="621597395" sldId="301"/>
            <ac:spMk id="4" creationId="{FE01C88C-47B3-DF89-E2FC-3A10F7FE7D6E}"/>
          </ac:spMkLst>
        </pc:spChg>
        <pc:spChg chg="mod">
          <ac:chgData name="蘇泓舉" userId="ef992459-0c0e-4976-8b0c-db4b50594b00" providerId="ADAL" clId="{FB137548-B961-41EF-824D-6FC31AC036C7}" dt="2025-09-18T04:36:34.208" v="275" actId="14100"/>
          <ac:spMkLst>
            <pc:docMk/>
            <pc:sldMk cId="621597395" sldId="301"/>
            <ac:spMk id="6" creationId="{45A7A772-3B10-4046-A1CF-722043634052}"/>
          </ac:spMkLst>
        </pc:spChg>
      </pc:sldChg>
      <pc:sldChg chg="del">
        <pc:chgData name="蘇泓舉" userId="ef992459-0c0e-4976-8b0c-db4b50594b00" providerId="ADAL" clId="{FB137548-B961-41EF-824D-6FC31AC036C7}" dt="2025-09-18T03:30:19.405" v="11" actId="47"/>
        <pc:sldMkLst>
          <pc:docMk/>
          <pc:sldMk cId="1177330888" sldId="301"/>
        </pc:sldMkLst>
      </pc:sldChg>
      <pc:sldChg chg="modSp add mod">
        <pc:chgData name="蘇泓舉" userId="ef992459-0c0e-4976-8b0c-db4b50594b00" providerId="ADAL" clId="{FB137548-B961-41EF-824D-6FC31AC036C7}" dt="2025-09-18T04:36:02.007" v="217" actId="20577"/>
        <pc:sldMkLst>
          <pc:docMk/>
          <pc:sldMk cId="2757141166" sldId="302"/>
        </pc:sldMkLst>
        <pc:spChg chg="mod">
          <ac:chgData name="蘇泓舉" userId="ef992459-0c0e-4976-8b0c-db4b50594b00" providerId="ADAL" clId="{FB137548-B961-41EF-824D-6FC31AC036C7}" dt="2025-09-18T04:31:43.583" v="112"/>
          <ac:spMkLst>
            <pc:docMk/>
            <pc:sldMk cId="2757141166" sldId="302"/>
            <ac:spMk id="4" creationId="{FE01C88C-47B3-DF89-E2FC-3A10F7FE7D6E}"/>
          </ac:spMkLst>
        </pc:spChg>
        <pc:spChg chg="mod">
          <ac:chgData name="蘇泓舉" userId="ef992459-0c0e-4976-8b0c-db4b50594b00" providerId="ADAL" clId="{FB137548-B961-41EF-824D-6FC31AC036C7}" dt="2025-09-18T04:36:02.007" v="217" actId="20577"/>
          <ac:spMkLst>
            <pc:docMk/>
            <pc:sldMk cId="2757141166" sldId="302"/>
            <ac:spMk id="6" creationId="{45A7A772-3B10-4046-A1CF-722043634052}"/>
          </ac:spMkLst>
        </pc:spChg>
      </pc:sldChg>
      <pc:sldChg chg="modSp add mod">
        <pc:chgData name="蘇泓舉" userId="ef992459-0c0e-4976-8b0c-db4b50594b00" providerId="ADAL" clId="{FB137548-B961-41EF-824D-6FC31AC036C7}" dt="2025-09-18T04:33:52.422" v="155"/>
        <pc:sldMkLst>
          <pc:docMk/>
          <pc:sldMk cId="2247031560" sldId="303"/>
        </pc:sldMkLst>
        <pc:spChg chg="mod">
          <ac:chgData name="蘇泓舉" userId="ef992459-0c0e-4976-8b0c-db4b50594b00" providerId="ADAL" clId="{FB137548-B961-41EF-824D-6FC31AC036C7}" dt="2025-09-18T04:33:52.422" v="155"/>
          <ac:spMkLst>
            <pc:docMk/>
            <pc:sldMk cId="2247031560" sldId="303"/>
            <ac:spMk id="4" creationId="{FE01C88C-47B3-DF89-E2FC-3A10F7FE7D6E}"/>
          </ac:spMkLst>
        </pc:spChg>
        <pc:spChg chg="mod">
          <ac:chgData name="蘇泓舉" userId="ef992459-0c0e-4976-8b0c-db4b50594b00" providerId="ADAL" clId="{FB137548-B961-41EF-824D-6FC31AC036C7}" dt="2025-09-18T04:33:15.997" v="152" actId="20577"/>
          <ac:spMkLst>
            <pc:docMk/>
            <pc:sldMk cId="2247031560" sldId="303"/>
            <ac:spMk id="6" creationId="{45A7A772-3B10-4046-A1CF-722043634052}"/>
          </ac:spMkLst>
        </pc:spChg>
      </pc:sldChg>
      <pc:sldChg chg="add del">
        <pc:chgData name="蘇泓舉" userId="ef992459-0c0e-4976-8b0c-db4b50594b00" providerId="ADAL" clId="{FB137548-B961-41EF-824D-6FC31AC036C7}" dt="2025-09-18T04:31:39.008" v="111"/>
        <pc:sldMkLst>
          <pc:docMk/>
          <pc:sldMk cId="2832038429" sldId="303"/>
        </pc:sldMkLst>
      </pc:sldChg>
      <pc:sldChg chg="del">
        <pc:chgData name="蘇泓舉" userId="ef992459-0c0e-4976-8b0c-db4b50594b00" providerId="ADAL" clId="{FB137548-B961-41EF-824D-6FC31AC036C7}" dt="2025-09-18T03:30:19.614" v="12" actId="47"/>
        <pc:sldMkLst>
          <pc:docMk/>
          <pc:sldMk cId="3157136329" sldId="303"/>
        </pc:sldMkLst>
      </pc:sldChg>
      <pc:sldChg chg="del">
        <pc:chgData name="蘇泓舉" userId="ef992459-0c0e-4976-8b0c-db4b50594b00" providerId="ADAL" clId="{FB137548-B961-41EF-824D-6FC31AC036C7}" dt="2025-09-18T03:30:19.801" v="13" actId="47"/>
        <pc:sldMkLst>
          <pc:docMk/>
          <pc:sldMk cId="1730391370" sldId="304"/>
        </pc:sldMkLst>
      </pc:sldChg>
      <pc:sldChg chg="modSp add del mod">
        <pc:chgData name="蘇泓舉" userId="ef992459-0c0e-4976-8b0c-db4b50594b00" providerId="ADAL" clId="{FB137548-B961-41EF-824D-6FC31AC036C7}" dt="2025-09-18T04:46:38.542" v="526" actId="47"/>
        <pc:sldMkLst>
          <pc:docMk/>
          <pc:sldMk cId="4046028110" sldId="304"/>
        </pc:sldMkLst>
        <pc:spChg chg="mod">
          <ac:chgData name="蘇泓舉" userId="ef992459-0c0e-4976-8b0c-db4b50594b00" providerId="ADAL" clId="{FB137548-B961-41EF-824D-6FC31AC036C7}" dt="2025-09-18T04:41:14.175" v="517" actId="20577"/>
          <ac:spMkLst>
            <pc:docMk/>
            <pc:sldMk cId="4046028110" sldId="304"/>
            <ac:spMk id="4" creationId="{FE01C88C-47B3-DF89-E2FC-3A10F7FE7D6E}"/>
          </ac:spMkLst>
        </pc:spChg>
        <pc:spChg chg="mod">
          <ac:chgData name="蘇泓舉" userId="ef992459-0c0e-4976-8b0c-db4b50594b00" providerId="ADAL" clId="{FB137548-B961-41EF-824D-6FC31AC036C7}" dt="2025-09-18T04:39:45.442" v="340" actId="20577"/>
          <ac:spMkLst>
            <pc:docMk/>
            <pc:sldMk cId="4046028110" sldId="304"/>
            <ac:spMk id="6" creationId="{45A7A772-3B10-4046-A1CF-722043634052}"/>
          </ac:spMkLst>
        </pc:spChg>
      </pc:sldChg>
      <pc:sldChg chg="modSp add del mod">
        <pc:chgData name="蘇泓舉" userId="ef992459-0c0e-4976-8b0c-db4b50594b00" providerId="ADAL" clId="{FB137548-B961-41EF-824D-6FC31AC036C7}" dt="2025-09-18T04:34:42.971" v="179" actId="47"/>
        <pc:sldMkLst>
          <pc:docMk/>
          <pc:sldMk cId="4050822418" sldId="304"/>
        </pc:sldMkLst>
        <pc:spChg chg="mod">
          <ac:chgData name="蘇泓舉" userId="ef992459-0c0e-4976-8b0c-db4b50594b00" providerId="ADAL" clId="{FB137548-B961-41EF-824D-6FC31AC036C7}" dt="2025-09-18T04:34:24.298" v="178" actId="20577"/>
          <ac:spMkLst>
            <pc:docMk/>
            <pc:sldMk cId="4050822418" sldId="304"/>
            <ac:spMk id="6" creationId="{45A7A772-3B10-4046-A1CF-722043634052}"/>
          </ac:spMkLst>
        </pc:spChg>
      </pc:sldChg>
      <pc:sldChg chg="del">
        <pc:chgData name="蘇泓舉" userId="ef992459-0c0e-4976-8b0c-db4b50594b00" providerId="ADAL" clId="{FB137548-B961-41EF-824D-6FC31AC036C7}" dt="2025-09-18T03:30:20.014" v="14" actId="47"/>
        <pc:sldMkLst>
          <pc:docMk/>
          <pc:sldMk cId="1571903248" sldId="305"/>
        </pc:sldMkLst>
      </pc:sldChg>
      <pc:sldChg chg="add del">
        <pc:chgData name="蘇泓舉" userId="ef992459-0c0e-4976-8b0c-db4b50594b00" providerId="ADAL" clId="{FB137548-B961-41EF-824D-6FC31AC036C7}" dt="2025-09-18T04:46:39.537" v="527" actId="47"/>
        <pc:sldMkLst>
          <pc:docMk/>
          <pc:sldMk cId="2124415377" sldId="305"/>
        </pc:sldMkLst>
      </pc:sldChg>
      <pc:sldChg chg="del">
        <pc:chgData name="蘇泓舉" userId="ef992459-0c0e-4976-8b0c-db4b50594b00" providerId="ADAL" clId="{FB137548-B961-41EF-824D-6FC31AC036C7}" dt="2025-09-18T03:30:20.259" v="15" actId="47"/>
        <pc:sldMkLst>
          <pc:docMk/>
          <pc:sldMk cId="2393501773" sldId="306"/>
        </pc:sldMkLst>
      </pc:sldChg>
      <pc:sldChg chg="add ord">
        <pc:chgData name="蘇泓舉" userId="ef992459-0c0e-4976-8b0c-db4b50594b00" providerId="ADAL" clId="{FB137548-B961-41EF-824D-6FC31AC036C7}" dt="2025-09-18T04:42:47.298" v="525"/>
        <pc:sldMkLst>
          <pc:docMk/>
          <pc:sldMk cId="3197604554" sldId="306"/>
        </pc:sldMkLst>
      </pc:sldChg>
      <pc:sldChg chg="del">
        <pc:chgData name="蘇泓舉" userId="ef992459-0c0e-4976-8b0c-db4b50594b00" providerId="ADAL" clId="{FB137548-B961-41EF-824D-6FC31AC036C7}" dt="2025-09-18T03:30:20.493" v="16" actId="47"/>
        <pc:sldMkLst>
          <pc:docMk/>
          <pc:sldMk cId="3324470122" sldId="307"/>
        </pc:sldMkLst>
      </pc:sldChg>
      <pc:sldChg chg="del">
        <pc:chgData name="蘇泓舉" userId="ef992459-0c0e-4976-8b0c-db4b50594b00" providerId="ADAL" clId="{FB137548-B961-41EF-824D-6FC31AC036C7}" dt="2025-09-18T03:30:21.165" v="17" actId="47"/>
        <pc:sldMkLst>
          <pc:docMk/>
          <pc:sldMk cId="301513479" sldId="309"/>
        </pc:sldMkLst>
      </pc:sldChg>
      <pc:sldChg chg="del">
        <pc:chgData name="蘇泓舉" userId="ef992459-0c0e-4976-8b0c-db4b50594b00" providerId="ADAL" clId="{FB137548-B961-41EF-824D-6FC31AC036C7}" dt="2025-09-18T03:30:21.648" v="18" actId="47"/>
        <pc:sldMkLst>
          <pc:docMk/>
          <pc:sldMk cId="2471975915" sldId="310"/>
        </pc:sldMkLst>
      </pc:sldChg>
      <pc:sldChg chg="del">
        <pc:chgData name="蘇泓舉" userId="ef992459-0c0e-4976-8b0c-db4b50594b00" providerId="ADAL" clId="{FB137548-B961-41EF-824D-6FC31AC036C7}" dt="2025-09-18T03:30:22.011" v="19" actId="47"/>
        <pc:sldMkLst>
          <pc:docMk/>
          <pc:sldMk cId="2807410340" sldId="311"/>
        </pc:sldMkLst>
      </pc:sldChg>
      <pc:sldChg chg="del">
        <pc:chgData name="蘇泓舉" userId="ef992459-0c0e-4976-8b0c-db4b50594b00" providerId="ADAL" clId="{FB137548-B961-41EF-824D-6FC31AC036C7}" dt="2025-09-18T03:30:22.494" v="20" actId="47"/>
        <pc:sldMkLst>
          <pc:docMk/>
          <pc:sldMk cId="2348933647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4ca29c6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4ca29c6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C9C67019-562C-3641-79AC-E6D9AA41B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8f188c2f5_0_320:notes">
            <a:extLst>
              <a:ext uri="{FF2B5EF4-FFF2-40B4-BE49-F238E27FC236}">
                <a16:creationId xmlns:a16="http://schemas.microsoft.com/office/drawing/2014/main" id="{857295C5-C77B-64FE-1221-484A42C7D1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8f188c2f5_0_320:notes">
            <a:extLst>
              <a:ext uri="{FF2B5EF4-FFF2-40B4-BE49-F238E27FC236}">
                <a16:creationId xmlns:a16="http://schemas.microsoft.com/office/drawing/2014/main" id="{82AB2CBF-7B69-7F14-40D9-E56806DDFF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https://upload.wikimedia.org/wikipedia/commons/2/22/Quanterr.png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630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742B85D-F725-3119-40A2-7C0D9FB1A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8C8134FE-DAC5-175F-4360-806DEBAE7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D8FE1E96-4148-7774-E9CE-1C7333336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32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742B85D-F725-3119-40A2-7C0D9FB1A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8C8134FE-DAC5-175F-4360-806DEBAE7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D8FE1E96-4148-7774-E9CE-1C7333336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47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742B85D-F725-3119-40A2-7C0D9FB1A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8C8134FE-DAC5-175F-4360-806DEBAE7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D8FE1E96-4148-7774-E9CE-1C7333336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54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742B85D-F725-3119-40A2-7C0D9FB1A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8C8134FE-DAC5-175F-4360-806DEBAE7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D8FE1E96-4148-7774-E9CE-1C7333336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52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742B85D-F725-3119-40A2-7C0D9FB1A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8C8134FE-DAC5-175F-4360-806DEBAE7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D8FE1E96-4148-7774-E9CE-1C7333336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004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742B85D-F725-3119-40A2-7C0D9FB1A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8C8134FE-DAC5-175F-4360-806DEBAE7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D8FE1E96-4148-7774-E9CE-1C7333336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49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742B85D-F725-3119-40A2-7C0D9FB1A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8C8134FE-DAC5-175F-4360-806DEBAE7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D8FE1E96-4148-7774-E9CE-1C7333336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20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Orange">
  <p:cSld name="CUSTOM_1">
    <p:bg>
      <p:bgPr>
        <a:solidFill>
          <a:srgbClr val="EA8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sz="44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">
  <p:cSld name="Blank_4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18050" y="0"/>
            <a:ext cx="91620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000" b="1"/>
              <a:t>Fullscreen</a:t>
            </a:r>
            <a:endParaRPr sz="30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000" b="1"/>
              <a:t>Show Presenter</a:t>
            </a:r>
            <a:endParaRPr sz="3000" b="1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rimson">
  <p:cSld name="TITLE_2_2_1">
    <p:bg>
      <p:bgPr>
        <a:solidFill>
          <a:srgbClr val="F1F3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571650" y="0"/>
            <a:ext cx="45723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rimson Flip">
  <p:cSld name="TITLE_2_2_1_2">
    <p:bg>
      <p:bgPr>
        <a:solidFill>
          <a:srgbClr val="F1F3F4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9927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Orange">
  <p:cSld name="TITLE_2_2_1_1">
    <p:bg>
      <p:bgPr>
        <a:solidFill>
          <a:srgbClr val="F1F3F4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Orange Flip">
  <p:cSld name="TITLE_2_2_1_1_1">
    <p:bg>
      <p:bgPr>
        <a:solidFill>
          <a:srgbClr val="F1F3F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9927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Blank">
  <p:cSld name="Blank_3">
    <p:bg>
      <p:bgPr>
        <a:solidFill>
          <a:srgbClr val="F1F3F4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- Crimson">
  <p:cSld name="CUSTOM_2_1_1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A5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2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- Orange">
  <p:cSld name="CUSTOM_2_1_1_1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9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10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5186" algn="l" rtl="0">
              <a:spcBef>
                <a:spcPts val="360"/>
              </a:spcBef>
              <a:spcAft>
                <a:spcPts val="0"/>
              </a:spcAft>
              <a:buSzPts val="1836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Orange">
  <p:cSld name="TITLE_2_4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" name="Google Shape;22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Box - Crimson">
  <p:cSld name="TITLE_2_3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" name="Google Shape;26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Box - Orange">
  <p:cSld name="TITLE_2_3_4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Box - Crimson 1">
  <p:cSld name="TITLE_2_3_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6510900" y="3518775"/>
            <a:ext cx="2633100" cy="162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Box - Orange">
  <p:cSld name="TITLE_2_3_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ox - Crimson">
  <p:cSld name="TITLE_2_3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ox - Orange">
  <p:cSld name="TITLE_2_3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百兆鍶國際有限公司</a:t>
            </a:r>
            <a:r>
              <a:rPr lang="en-US" altLang="zh-TW" dirty="0"/>
              <a:t>-</a:t>
            </a:r>
            <a:r>
              <a:rPr lang="zh-TW" altLang="en-US" dirty="0"/>
              <a:t>蘇泓舉 應用工程師</a:t>
            </a: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電腦視覺課程</a:t>
            </a:r>
            <a:endParaRPr dirty="0"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215D21CB-D09B-C990-5DE4-DAB50BBAD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>
            <a:extLst>
              <a:ext uri="{FF2B5EF4-FFF2-40B4-BE49-F238E27FC236}">
                <a16:creationId xmlns:a16="http://schemas.microsoft.com/office/drawing/2014/main" id="{55965D56-71CD-62FE-C029-B3B51E470F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課程大綱</a:t>
            </a:r>
          </a:p>
        </p:txBody>
      </p:sp>
      <p:sp>
        <p:nvSpPr>
          <p:cNvPr id="2" name="Google Shape;187;p33">
            <a:extLst>
              <a:ext uri="{FF2B5EF4-FFF2-40B4-BE49-F238E27FC236}">
                <a16:creationId xmlns:a16="http://schemas.microsoft.com/office/drawing/2014/main" id="{50DAB671-5D54-694E-5367-EC96FC60A1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4500" y="1718699"/>
            <a:ext cx="3864600" cy="3088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altLang="zh-TW" dirty="0">
                <a:solidFill>
                  <a:schemeClr val="dk1"/>
                </a:solidFill>
              </a:rPr>
              <a:t>DAY1 </a:t>
            </a:r>
          </a:p>
          <a:p>
            <a:pPr marL="114300" lvl="0" indent="0">
              <a:buClr>
                <a:schemeClr val="dk1"/>
              </a:buClr>
              <a:buNone/>
            </a:pPr>
            <a:r>
              <a:rPr lang="zh-TW" altLang="en-US" dirty="0"/>
              <a:t>機器視覺基礎與</a:t>
            </a:r>
            <a:r>
              <a:rPr lang="en-US" altLang="zh-TW" dirty="0"/>
              <a:t>Python</a:t>
            </a:r>
            <a:r>
              <a:rPr lang="zh-TW" altLang="en-US" dirty="0"/>
              <a:t>程式入門</a:t>
            </a:r>
            <a:endParaRPr lang="zh-TW" alt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altLang="zh-TW" dirty="0">
                <a:solidFill>
                  <a:schemeClr val="dk1"/>
                </a:solidFill>
              </a:rPr>
              <a:t>DAY2</a:t>
            </a:r>
          </a:p>
          <a:p>
            <a:pPr marL="114300" lvl="0" indent="0">
              <a:buClr>
                <a:schemeClr val="dk1"/>
              </a:buClr>
              <a:buNone/>
            </a:pPr>
            <a:r>
              <a:rPr lang="zh-TW" altLang="en-US" dirty="0">
                <a:solidFill>
                  <a:schemeClr val="dk1"/>
                </a:solidFill>
              </a:rPr>
              <a:t>深度學習</a:t>
            </a:r>
            <a:r>
              <a:rPr lang="en-US" altLang="zh-TW" dirty="0">
                <a:solidFill>
                  <a:schemeClr val="dk1"/>
                </a:solidFill>
              </a:rPr>
              <a:t>[</a:t>
            </a:r>
            <a:r>
              <a:rPr lang="zh-TW" altLang="en-US" dirty="0">
                <a:solidFill>
                  <a:schemeClr val="dk1"/>
                </a:solidFill>
              </a:rPr>
              <a:t>視覺辨識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r>
              <a:rPr lang="zh-TW" altLang="en-US" dirty="0">
                <a:solidFill>
                  <a:schemeClr val="dk1"/>
                </a:solidFill>
              </a:rPr>
              <a:t>應用方法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altLang="zh-TW" dirty="0">
                <a:solidFill>
                  <a:schemeClr val="dk1"/>
                </a:solidFill>
              </a:rPr>
              <a:t>DAY3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zh-TW" dirty="0">
                <a:solidFill>
                  <a:schemeClr val="dk1"/>
                </a:solidFill>
              </a:rPr>
              <a:t>YOLO</a:t>
            </a:r>
            <a:r>
              <a:rPr lang="zh-TW" altLang="en-US" dirty="0">
                <a:solidFill>
                  <a:schemeClr val="dk1"/>
                </a:solidFill>
              </a:rPr>
              <a:t>模型應用與分類器的訓練與應用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zh-TW" altLang="en-US" dirty="0">
              <a:solidFill>
                <a:schemeClr val="dk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E127C1-D3D3-E19B-6F16-C29AC42B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36" y="-242454"/>
            <a:ext cx="28020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8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C0673E0-2DEF-FDFA-D096-41307904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B7D8CA5E-9B24-DD10-08B6-5D609354C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Google Shape;165;p30">
            <a:extLst>
              <a:ext uri="{FF2B5EF4-FFF2-40B4-BE49-F238E27FC236}">
                <a16:creationId xmlns:a16="http://schemas.microsoft.com/office/drawing/2014/main" id="{FE01C88C-47B3-DF89-E2FC-3A10F7FE7D6E}"/>
              </a:ext>
            </a:extLst>
          </p:cNvPr>
          <p:cNvSpPr txBox="1"/>
          <p:nvPr/>
        </p:nvSpPr>
        <p:spPr>
          <a:xfrm>
            <a:off x="344499" y="1296450"/>
            <a:ext cx="8339103" cy="301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Google Sans"/>
                <a:ea typeface="Google Sans"/>
                <a:cs typeface="Google Sans"/>
                <a:sym typeface="Google Sans"/>
              </a:rPr>
              <a:t>深度學習在視覺辨識的概念</a:t>
            </a:r>
            <a:endParaRPr lang="en-US" altLang="zh-TW" sz="2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2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Google Sans"/>
                <a:ea typeface="Google Sans"/>
                <a:cs typeface="Google Sans"/>
                <a:sym typeface="Google Sans"/>
              </a:rPr>
              <a:t>使用 </a:t>
            </a:r>
            <a:r>
              <a:rPr lang="en-US" altLang="zh-TW" sz="2800" dirty="0">
                <a:latin typeface="Google Sans"/>
                <a:ea typeface="Google Sans"/>
                <a:cs typeface="Google Sans"/>
                <a:sym typeface="Google Sans"/>
              </a:rPr>
              <a:t>Teachable Machine </a:t>
            </a:r>
            <a:r>
              <a:rPr lang="zh-TW" altLang="en-US" sz="2800" dirty="0">
                <a:latin typeface="Google Sans"/>
                <a:ea typeface="Google Sans"/>
                <a:cs typeface="Google Sans"/>
                <a:sym typeface="Google Sans"/>
              </a:rPr>
              <a:t>建立自定義影像分類模型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Google Sans"/>
                <a:ea typeface="Google Sans"/>
                <a:cs typeface="Google Sans"/>
                <a:sym typeface="Google Sans"/>
              </a:rPr>
              <a:t>簡單應用示範：影像分類 </a:t>
            </a:r>
            <a:r>
              <a:rPr lang="en-US" altLang="zh-TW" sz="2800" dirty="0">
                <a:latin typeface="Google Sans"/>
                <a:ea typeface="Google Sans"/>
                <a:cs typeface="Google Sans"/>
                <a:sym typeface="Google Sans"/>
              </a:rPr>
              <a:t>/ </a:t>
            </a:r>
            <a:r>
              <a:rPr lang="zh-TW" altLang="en-US" sz="2800" dirty="0">
                <a:latin typeface="Google Sans"/>
                <a:ea typeface="Google Sans"/>
                <a:cs typeface="Google Sans"/>
                <a:sym typeface="Google Sans"/>
              </a:rPr>
              <a:t>視覺互動</a:t>
            </a:r>
            <a:endParaRPr lang="en-US" altLang="zh-TW" sz="2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800" dirty="0">
              <a:latin typeface="Google Sans"/>
              <a:ea typeface="Google Sans"/>
              <a:cs typeface="Google Sans"/>
              <a:sym typeface="Google Sans"/>
            </a:endParaRPr>
          </a:p>
          <a:p>
            <a:r>
              <a:rPr lang="zh-TW" altLang="en-US" sz="2800" dirty="0">
                <a:latin typeface="Google Sans"/>
                <a:ea typeface="Google Sans"/>
                <a:cs typeface="Google Sans"/>
                <a:sym typeface="Google Sans"/>
              </a:rPr>
              <a:t>使用 </a:t>
            </a:r>
            <a:r>
              <a:rPr lang="en-US" altLang="zh-TW" sz="2800" dirty="0" err="1">
                <a:latin typeface="Google Sans"/>
                <a:ea typeface="Google Sans"/>
                <a:cs typeface="Google Sans"/>
                <a:sym typeface="Google Sans"/>
              </a:rPr>
              <a:t>Mediapipe</a:t>
            </a:r>
            <a:r>
              <a:rPr lang="en-US" altLang="zh-TW" sz="2800" dirty="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zh-TW" altLang="en-US" sz="2800" dirty="0">
                <a:latin typeface="Google Sans"/>
                <a:ea typeface="Google Sans"/>
                <a:cs typeface="Google Sans"/>
                <a:sym typeface="Google Sans"/>
              </a:rPr>
              <a:t>做姿態</a:t>
            </a:r>
            <a:r>
              <a:rPr lang="en-US" altLang="zh-TW" sz="2800" dirty="0">
                <a:latin typeface="Google Sans"/>
                <a:ea typeface="Google Sans"/>
                <a:cs typeface="Google Sans"/>
                <a:sym typeface="Google Sans"/>
              </a:rPr>
              <a:t>/</a:t>
            </a:r>
            <a:r>
              <a:rPr lang="zh-TW" altLang="en-US" sz="2800" dirty="0">
                <a:latin typeface="Google Sans"/>
                <a:ea typeface="Google Sans"/>
                <a:cs typeface="Google Sans"/>
                <a:sym typeface="Google Sans"/>
              </a:rPr>
              <a:t>手勢追蹤應用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45A7A772-3B10-4046-A1CF-72204363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深度學習應用方法</a:t>
            </a:r>
          </a:p>
        </p:txBody>
      </p:sp>
    </p:spTree>
    <p:extLst>
      <p:ext uri="{BB962C8B-B14F-4D97-AF65-F5344CB8AC3E}">
        <p14:creationId xmlns:p14="http://schemas.microsoft.com/office/powerpoint/2010/main" val="234426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C0673E0-2DEF-FDFA-D096-41307904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B7D8CA5E-9B24-DD10-08B6-5D609354C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Google Shape;165;p30">
            <a:extLst>
              <a:ext uri="{FF2B5EF4-FFF2-40B4-BE49-F238E27FC236}">
                <a16:creationId xmlns:a16="http://schemas.microsoft.com/office/drawing/2014/main" id="{FE01C88C-47B3-DF89-E2FC-3A10F7FE7D6E}"/>
              </a:ext>
            </a:extLst>
          </p:cNvPr>
          <p:cNvSpPr txBox="1"/>
          <p:nvPr/>
        </p:nvSpPr>
        <p:spPr>
          <a:xfrm>
            <a:off x="344499" y="1296450"/>
            <a:ext cx="8339103" cy="301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https://teachablemachine.withgoogle.com/</a:t>
            </a:r>
            <a:endParaRPr lang="en-US" altLang="zh-TW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45A7A772-3B10-4046-A1CF-72204363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0" y="603900"/>
            <a:ext cx="8607668" cy="538500"/>
          </a:xfrm>
        </p:spPr>
        <p:txBody>
          <a:bodyPr/>
          <a:lstStyle/>
          <a:p>
            <a:r>
              <a:rPr lang="en-US" altLang="zh-TW" dirty="0"/>
              <a:t>Teachable Machine</a:t>
            </a:r>
            <a:r>
              <a:rPr lang="zh-TW" altLang="en-US" dirty="0"/>
              <a:t> 快速方便的線上</a:t>
            </a:r>
            <a:r>
              <a:rPr lang="en-US" altLang="zh-TW" dirty="0"/>
              <a:t>AI</a:t>
            </a:r>
            <a:r>
              <a:rPr lang="zh-TW" altLang="en-US" dirty="0"/>
              <a:t>訓練工具</a:t>
            </a:r>
          </a:p>
        </p:txBody>
      </p:sp>
    </p:spTree>
    <p:extLst>
      <p:ext uri="{BB962C8B-B14F-4D97-AF65-F5344CB8AC3E}">
        <p14:creationId xmlns:p14="http://schemas.microsoft.com/office/powerpoint/2010/main" val="62159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C0673E0-2DEF-FDFA-D096-41307904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B7D8CA5E-9B24-DD10-08B6-5D609354C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Google Shape;165;p30">
            <a:extLst>
              <a:ext uri="{FF2B5EF4-FFF2-40B4-BE49-F238E27FC236}">
                <a16:creationId xmlns:a16="http://schemas.microsoft.com/office/drawing/2014/main" id="{FE01C88C-47B3-DF89-E2FC-3A10F7FE7D6E}"/>
              </a:ext>
            </a:extLst>
          </p:cNvPr>
          <p:cNvSpPr txBox="1"/>
          <p:nvPr/>
        </p:nvSpPr>
        <p:spPr>
          <a:xfrm>
            <a:off x="344499" y="1296450"/>
            <a:ext cx="8339103" cy="301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https://netron.app/</a:t>
            </a:r>
            <a:endParaRPr lang="en-US" altLang="zh-TW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45A7A772-3B10-4046-A1CF-72204363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Netron</a:t>
            </a:r>
            <a:r>
              <a:rPr lang="en-US" altLang="zh-TW" dirty="0"/>
              <a:t> </a:t>
            </a:r>
            <a:r>
              <a:rPr lang="zh-TW" altLang="en-US" dirty="0"/>
              <a:t>可視化神經網路的利器</a:t>
            </a:r>
          </a:p>
        </p:txBody>
      </p:sp>
    </p:spTree>
    <p:extLst>
      <p:ext uri="{BB962C8B-B14F-4D97-AF65-F5344CB8AC3E}">
        <p14:creationId xmlns:p14="http://schemas.microsoft.com/office/powerpoint/2010/main" val="275714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C0673E0-2DEF-FDFA-D096-41307904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B7D8CA5E-9B24-DD10-08B6-5D609354C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Google Shape;165;p30">
            <a:extLst>
              <a:ext uri="{FF2B5EF4-FFF2-40B4-BE49-F238E27FC236}">
                <a16:creationId xmlns:a16="http://schemas.microsoft.com/office/drawing/2014/main" id="{FE01C88C-47B3-DF89-E2FC-3A10F7FE7D6E}"/>
              </a:ext>
            </a:extLst>
          </p:cNvPr>
          <p:cNvSpPr txBox="1"/>
          <p:nvPr/>
        </p:nvSpPr>
        <p:spPr>
          <a:xfrm>
            <a:off x="344499" y="1296450"/>
            <a:ext cx="8339103" cy="301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https://mermaid.live/edit</a:t>
            </a:r>
            <a:endParaRPr lang="en-US" altLang="zh-TW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45A7A772-3B10-4046-A1CF-72204363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Mermaid</a:t>
            </a:r>
            <a:r>
              <a:rPr lang="zh-TW" altLang="en-US" dirty="0"/>
              <a:t> 文字轉流程圖</a:t>
            </a:r>
          </a:p>
        </p:txBody>
      </p:sp>
    </p:spTree>
    <p:extLst>
      <p:ext uri="{BB962C8B-B14F-4D97-AF65-F5344CB8AC3E}">
        <p14:creationId xmlns:p14="http://schemas.microsoft.com/office/powerpoint/2010/main" val="224703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C0673E0-2DEF-FDFA-D096-41307904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B7D8CA5E-9B24-DD10-08B6-5D609354C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Google Shape;165;p30">
            <a:extLst>
              <a:ext uri="{FF2B5EF4-FFF2-40B4-BE49-F238E27FC236}">
                <a16:creationId xmlns:a16="http://schemas.microsoft.com/office/drawing/2014/main" id="{FE01C88C-47B3-DF89-E2FC-3A10F7FE7D6E}"/>
              </a:ext>
            </a:extLst>
          </p:cNvPr>
          <p:cNvSpPr txBox="1"/>
          <p:nvPr/>
        </p:nvSpPr>
        <p:spPr>
          <a:xfrm>
            <a:off x="344499" y="1296450"/>
            <a:ext cx="8339103" cy="301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物件正反面拍照</a:t>
            </a:r>
            <a:r>
              <a:rPr lang="en-US" altLang="zh-TW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zh-TW" altLang="en-US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存檔</a:t>
            </a:r>
            <a:endParaRPr lang="en-US" altLang="zh-TW" sz="36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sz="36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Teachable Machine</a:t>
            </a:r>
            <a:r>
              <a:rPr lang="zh-TW" altLang="en-US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訓練出模型</a:t>
            </a:r>
            <a:endParaRPr lang="en-US" altLang="zh-TW" sz="36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sz="36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zh-TW" altLang="en-US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在本地電腦</a:t>
            </a:r>
            <a:endParaRPr lang="en-US" altLang="zh-TW" sz="36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即時辨識物件的正反面</a:t>
            </a:r>
            <a:endParaRPr lang="en-US" altLang="zh-TW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45A7A772-3B10-4046-A1CF-72204363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接下來我們做一個</a:t>
            </a:r>
            <a:r>
              <a:rPr lang="en-US" altLang="zh-TW" dirty="0"/>
              <a:t>GUI</a:t>
            </a:r>
            <a:r>
              <a:rPr lang="zh-TW" altLang="en-US" dirty="0"/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319760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C0673E0-2DEF-FDFA-D096-41307904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B7D8CA5E-9B24-DD10-08B6-5D609354C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Google Shape;165;p30">
            <a:extLst>
              <a:ext uri="{FF2B5EF4-FFF2-40B4-BE49-F238E27FC236}">
                <a16:creationId xmlns:a16="http://schemas.microsoft.com/office/drawing/2014/main" id="{FE01C88C-47B3-DF89-E2FC-3A10F7FE7D6E}"/>
              </a:ext>
            </a:extLst>
          </p:cNvPr>
          <p:cNvSpPr txBox="1"/>
          <p:nvPr/>
        </p:nvSpPr>
        <p:spPr>
          <a:xfrm>
            <a:off x="344499" y="1296450"/>
            <a:ext cx="8339103" cy="301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pip install -r requirements.txt</a:t>
            </a:r>
            <a:endParaRPr lang="en-US" altLang="zh-TW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45A7A772-3B10-4046-A1CF-72204363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需要套件</a:t>
            </a:r>
          </a:p>
        </p:txBody>
      </p:sp>
    </p:spTree>
    <p:extLst>
      <p:ext uri="{BB962C8B-B14F-4D97-AF65-F5344CB8AC3E}">
        <p14:creationId xmlns:p14="http://schemas.microsoft.com/office/powerpoint/2010/main" val="68513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C0673E0-2DEF-FDFA-D096-41307904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B7D8CA5E-9B24-DD10-08B6-5D609354C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Google Shape;165;p30">
            <a:extLst>
              <a:ext uri="{FF2B5EF4-FFF2-40B4-BE49-F238E27FC236}">
                <a16:creationId xmlns:a16="http://schemas.microsoft.com/office/drawing/2014/main" id="{FE01C88C-47B3-DF89-E2FC-3A10F7FE7D6E}"/>
              </a:ext>
            </a:extLst>
          </p:cNvPr>
          <p:cNvSpPr txBox="1"/>
          <p:nvPr/>
        </p:nvSpPr>
        <p:spPr>
          <a:xfrm>
            <a:off x="344499" y="1296450"/>
            <a:ext cx="8339103" cy="301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2.15.0</a:t>
            </a:r>
            <a:endParaRPr lang="en-US" altLang="zh-TW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opencv</a:t>
            </a:r>
            <a:r>
              <a:rPr lang="en-US" altLang="zh-TW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-python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4.8.1.78</a:t>
            </a:r>
            <a:endParaRPr lang="en-US" altLang="zh-TW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1.26.4</a:t>
            </a:r>
          </a:p>
          <a:p>
            <a:r>
              <a:rPr lang="en-US" altLang="zh-TW" sz="3600" dirty="0" err="1">
                <a:solidFill>
                  <a:srgbClr val="4EC9B0"/>
                </a:solidFill>
                <a:latin typeface="Consolas" panose="020B0609020204030204" pitchFamily="49" charset="0"/>
              </a:rPr>
              <a:t>customtkinter</a:t>
            </a:r>
            <a:endParaRPr lang="en-US" altLang="zh-TW" sz="3600" dirty="0">
              <a:solidFill>
                <a:srgbClr val="4EC9B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45A7A772-3B10-4046-A1CF-72204363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需要套件</a:t>
            </a:r>
          </a:p>
        </p:txBody>
      </p:sp>
    </p:spTree>
    <p:extLst>
      <p:ext uri="{BB962C8B-B14F-4D97-AF65-F5344CB8AC3E}">
        <p14:creationId xmlns:p14="http://schemas.microsoft.com/office/powerpoint/2010/main" val="4174134195"/>
      </p:ext>
    </p:extLst>
  </p:cSld>
  <p:clrMapOvr>
    <a:masterClrMapping/>
  </p:clrMapOvr>
</p:sld>
</file>

<file path=ppt/theme/theme1.xml><?xml version="1.0" encoding="utf-8"?>
<a:theme xmlns:a="http://schemas.openxmlformats.org/drawingml/2006/main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189</Words>
  <Application>Microsoft Office PowerPoint</Application>
  <PresentationFormat>如螢幕大小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Helvetica Neue Light</vt:lpstr>
      <vt:lpstr>Consolas</vt:lpstr>
      <vt:lpstr>Arial</vt:lpstr>
      <vt:lpstr>Google Sans</vt:lpstr>
      <vt:lpstr>Google Sans Medium</vt:lpstr>
      <vt:lpstr>TinyMLx</vt:lpstr>
      <vt:lpstr>電腦視覺課程</vt:lpstr>
      <vt:lpstr>課程大綱</vt:lpstr>
      <vt:lpstr>深度學習應用方法</vt:lpstr>
      <vt:lpstr>Teachable Machine 快速方便的線上AI訓練工具</vt:lpstr>
      <vt:lpstr>Netron 可視化神經網路的利器</vt:lpstr>
      <vt:lpstr>Mermaid 文字轉流程圖</vt:lpstr>
      <vt:lpstr>接下來我們做一個GUI工具</vt:lpstr>
      <vt:lpstr>需要套件</vt:lpstr>
      <vt:lpstr>需要套件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電腦視覺課程</dc:title>
  <dc:creator>TSIC</dc:creator>
  <cp:lastModifiedBy>蘇泓舉</cp:lastModifiedBy>
  <cp:revision>10</cp:revision>
  <dcterms:modified xsi:type="dcterms:W3CDTF">2025-09-18T04:51:31Z</dcterms:modified>
</cp:coreProperties>
</file>