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8"/>
  </p:notesMasterIdLst>
  <p:sldIdLst>
    <p:sldId id="256" r:id="rId2"/>
    <p:sldId id="291" r:id="rId3"/>
    <p:sldId id="310" r:id="rId4"/>
    <p:sldId id="292" r:id="rId5"/>
    <p:sldId id="303" r:id="rId6"/>
    <p:sldId id="313" r:id="rId7"/>
    <p:sldId id="318" r:id="rId8"/>
    <p:sldId id="319" r:id="rId9"/>
    <p:sldId id="309" r:id="rId10"/>
    <p:sldId id="311" r:id="rId11"/>
    <p:sldId id="322" r:id="rId12"/>
    <p:sldId id="323" r:id="rId13"/>
    <p:sldId id="324" r:id="rId14"/>
    <p:sldId id="326" r:id="rId15"/>
    <p:sldId id="325" r:id="rId16"/>
    <p:sldId id="320" r:id="rId17"/>
  </p:sldIdLst>
  <p:sldSz cx="9144000" cy="5143500" type="screen16x9"/>
  <p:notesSz cx="6858000" cy="9144000"/>
  <p:embeddedFontLst>
    <p:embeddedFont>
      <p:font typeface="Google Sans" panose="02020500000000000000" charset="0"/>
      <p:regular r:id="rId19"/>
      <p:bold r:id="rId20"/>
      <p:italic r:id="rId21"/>
      <p:boldItalic r:id="rId22"/>
    </p:embeddedFont>
    <p:embeddedFont>
      <p:font typeface="Google Sans Medium" panose="02020500000000000000" charset="0"/>
      <p:regular r:id="rId23"/>
      <p:bold r:id="rId24"/>
      <p:italic r:id="rId25"/>
      <p:boldItalic r:id="rId26"/>
    </p:embeddedFont>
    <p:embeddedFont>
      <p:font typeface="Helvetica Neue Light" panose="02020500000000000000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E83AD-A8BE-4BC7-933A-25C5D9B21DED}" v="192" dt="2025-09-23T16:03:08.339"/>
  </p1510:revLst>
</p1510:revInfo>
</file>

<file path=ppt/tableStyles.xml><?xml version="1.0" encoding="utf-8"?>
<a:tblStyleLst xmlns:a="http://schemas.openxmlformats.org/drawingml/2006/main" def="{819106BB-0BEE-459E-A3A6-6B6421AB31E3}">
  <a:tblStyle styleId="{819106BB-0BEE-459E-A3A6-6B6421AB31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42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蘇泓舉" userId="ef992459-0c0e-4976-8b0c-db4b50594b00" providerId="ADAL" clId="{87833A29-4BF7-43BC-B605-FFC670341567}"/>
    <pc:docChg chg="undo custSel addSld delSld modSld sldOrd">
      <pc:chgData name="蘇泓舉" userId="ef992459-0c0e-4976-8b0c-db4b50594b00" providerId="ADAL" clId="{87833A29-4BF7-43BC-B605-FFC670341567}" dt="2025-09-19T05:00:47.908" v="561" actId="20577"/>
      <pc:docMkLst>
        <pc:docMk/>
      </pc:docMkLst>
      <pc:sldChg chg="add ord">
        <pc:chgData name="蘇泓舉" userId="ef992459-0c0e-4976-8b0c-db4b50594b00" providerId="ADAL" clId="{87833A29-4BF7-43BC-B605-FFC670341567}" dt="2025-09-19T03:42:08.355" v="536"/>
        <pc:sldMkLst>
          <pc:docMk/>
          <pc:sldMk cId="0" sldId="264"/>
        </pc:sldMkLst>
      </pc:sldChg>
      <pc:sldChg chg="add ord">
        <pc:chgData name="蘇泓舉" userId="ef992459-0c0e-4976-8b0c-db4b50594b00" providerId="ADAL" clId="{87833A29-4BF7-43BC-B605-FFC670341567}" dt="2025-09-19T03:42:08.355" v="536"/>
        <pc:sldMkLst>
          <pc:docMk/>
          <pc:sldMk cId="0" sldId="265"/>
        </pc:sldMkLst>
      </pc:sldChg>
      <pc:sldChg chg="modSp mod">
        <pc:chgData name="蘇泓舉" userId="ef992459-0c0e-4976-8b0c-db4b50594b00" providerId="ADAL" clId="{87833A29-4BF7-43BC-B605-FFC670341567}" dt="2025-09-19T03:07:56.961" v="161" actId="207"/>
        <pc:sldMkLst>
          <pc:docMk/>
          <pc:sldMk cId="2676588165" sldId="291"/>
        </pc:sldMkLst>
        <pc:spChg chg="mod">
          <ac:chgData name="蘇泓舉" userId="ef992459-0c0e-4976-8b0c-db4b50594b00" providerId="ADAL" clId="{87833A29-4BF7-43BC-B605-FFC670341567}" dt="2025-09-19T03:07:56.961" v="161" actId="207"/>
          <ac:spMkLst>
            <pc:docMk/>
            <pc:sldMk cId="2676588165" sldId="291"/>
            <ac:spMk id="2" creationId="{50DAB671-5D54-694E-5367-EC96FC60A16A}"/>
          </ac:spMkLst>
        </pc:spChg>
      </pc:sldChg>
      <pc:sldChg chg="modSp mod">
        <pc:chgData name="蘇泓舉" userId="ef992459-0c0e-4976-8b0c-db4b50594b00" providerId="ADAL" clId="{87833A29-4BF7-43BC-B605-FFC670341567}" dt="2025-09-19T03:08:41.100" v="266" actId="20577"/>
        <pc:sldMkLst>
          <pc:docMk/>
          <pc:sldMk cId="2344266650" sldId="292"/>
        </pc:sldMkLst>
        <pc:spChg chg="mod">
          <ac:chgData name="蘇泓舉" userId="ef992459-0c0e-4976-8b0c-db4b50594b00" providerId="ADAL" clId="{87833A29-4BF7-43BC-B605-FFC670341567}" dt="2025-09-19T03:08:41.100" v="266" actId="20577"/>
          <ac:spMkLst>
            <pc:docMk/>
            <pc:sldMk cId="2344266650" sldId="292"/>
            <ac:spMk id="4" creationId="{FE01C88C-47B3-DF89-E2FC-3A10F7FE7D6E}"/>
          </ac:spMkLst>
        </pc:spChg>
        <pc:spChg chg="mod">
          <ac:chgData name="蘇泓舉" userId="ef992459-0c0e-4976-8b0c-db4b50594b00" providerId="ADAL" clId="{87833A29-4BF7-43BC-B605-FFC670341567}" dt="2025-09-19T03:08:06.220" v="163"/>
          <ac:spMkLst>
            <pc:docMk/>
            <pc:sldMk cId="2344266650" sldId="292"/>
            <ac:spMk id="6" creationId="{45A7A772-3B10-4046-A1CF-722043634052}"/>
          </ac:spMkLst>
        </pc:spChg>
      </pc:sldChg>
      <pc:sldChg chg="modSp mod ord">
        <pc:chgData name="蘇泓舉" userId="ef992459-0c0e-4976-8b0c-db4b50594b00" providerId="ADAL" clId="{87833A29-4BF7-43BC-B605-FFC670341567}" dt="2025-09-19T03:12:50.651" v="439" actId="14100"/>
        <pc:sldMkLst>
          <pc:docMk/>
          <pc:sldMk cId="4174134195" sldId="299"/>
        </pc:sldMkLst>
        <pc:spChg chg="mod">
          <ac:chgData name="蘇泓舉" userId="ef992459-0c0e-4976-8b0c-db4b50594b00" providerId="ADAL" clId="{87833A29-4BF7-43BC-B605-FFC670341567}" dt="2025-09-19T03:12:50.651" v="439" actId="14100"/>
          <ac:spMkLst>
            <pc:docMk/>
            <pc:sldMk cId="4174134195" sldId="299"/>
            <ac:spMk id="4" creationId="{FE01C88C-47B3-DF89-E2FC-3A10F7FE7D6E}"/>
          </ac:spMkLst>
        </pc:spChg>
        <pc:spChg chg="mod">
          <ac:chgData name="蘇泓舉" userId="ef992459-0c0e-4976-8b0c-db4b50594b00" providerId="ADAL" clId="{87833A29-4BF7-43BC-B605-FFC670341567}" dt="2025-09-19T03:09:33.912" v="304" actId="20577"/>
          <ac:spMkLst>
            <pc:docMk/>
            <pc:sldMk cId="4174134195" sldId="299"/>
            <ac:spMk id="6" creationId="{45A7A772-3B10-4046-A1CF-722043634052}"/>
          </ac:spMkLst>
        </pc:spChg>
      </pc:sldChg>
      <pc:sldChg chg="addSp delSp modSp mod">
        <pc:chgData name="蘇泓舉" userId="ef992459-0c0e-4976-8b0c-db4b50594b00" providerId="ADAL" clId="{87833A29-4BF7-43BC-B605-FFC670341567}" dt="2025-09-19T02:44:55.848" v="24" actId="1076"/>
        <pc:sldMkLst>
          <pc:docMk/>
          <pc:sldMk cId="685134028" sldId="300"/>
        </pc:sldMkLst>
        <pc:spChg chg="add mod">
          <ac:chgData name="蘇泓舉" userId="ef992459-0c0e-4976-8b0c-db4b50594b00" providerId="ADAL" clId="{87833A29-4BF7-43BC-B605-FFC670341567}" dt="2025-09-19T02:44:55.848" v="24" actId="1076"/>
          <ac:spMkLst>
            <pc:docMk/>
            <pc:sldMk cId="685134028" sldId="300"/>
            <ac:spMk id="5" creationId="{5946D3D6-4466-4189-93C4-73883DAB1921}"/>
          </ac:spMkLst>
        </pc:spChg>
        <pc:spChg chg="mod">
          <ac:chgData name="蘇泓舉" userId="ef992459-0c0e-4976-8b0c-db4b50594b00" providerId="ADAL" clId="{87833A29-4BF7-43BC-B605-FFC670341567}" dt="2025-09-19T02:44:34.702" v="10" actId="1076"/>
          <ac:spMkLst>
            <pc:docMk/>
            <pc:sldMk cId="685134028" sldId="300"/>
            <ac:spMk id="6" creationId="{45A7A772-3B10-4046-A1CF-722043634052}"/>
          </ac:spMkLst>
        </pc:spChg>
        <pc:graphicFrameChg chg="add mod">
          <ac:chgData name="蘇泓舉" userId="ef992459-0c0e-4976-8b0c-db4b50594b00" providerId="ADAL" clId="{87833A29-4BF7-43BC-B605-FFC670341567}" dt="2025-09-19T02:44:43.746" v="12" actId="1076"/>
          <ac:graphicFrameMkLst>
            <pc:docMk/>
            <pc:sldMk cId="685134028" sldId="300"/>
            <ac:graphicFrameMk id="2" creationId="{4973AF51-9082-45B0-A745-E46C6BD82C30}"/>
          </ac:graphicFrameMkLst>
        </pc:graphicFrameChg>
      </pc:sldChg>
      <pc:sldChg chg="del">
        <pc:chgData name="蘇泓舉" userId="ef992459-0c0e-4976-8b0c-db4b50594b00" providerId="ADAL" clId="{87833A29-4BF7-43BC-B605-FFC670341567}" dt="2025-09-19T03:07:45.264" v="159" actId="47"/>
        <pc:sldMkLst>
          <pc:docMk/>
          <pc:sldMk cId="621597395" sldId="301"/>
        </pc:sldMkLst>
      </pc:sldChg>
      <pc:sldChg chg="del">
        <pc:chgData name="蘇泓舉" userId="ef992459-0c0e-4976-8b0c-db4b50594b00" providerId="ADAL" clId="{87833A29-4BF7-43BC-B605-FFC670341567}" dt="2025-09-19T03:07:45.264" v="159" actId="47"/>
        <pc:sldMkLst>
          <pc:docMk/>
          <pc:sldMk cId="2757141166" sldId="302"/>
        </pc:sldMkLst>
      </pc:sldChg>
      <pc:sldChg chg="addSp delSp modSp mod">
        <pc:chgData name="蘇泓舉" userId="ef992459-0c0e-4976-8b0c-db4b50594b00" providerId="ADAL" clId="{87833A29-4BF7-43BC-B605-FFC670341567}" dt="2025-09-19T03:10:58.986" v="387"/>
        <pc:sldMkLst>
          <pc:docMk/>
          <pc:sldMk cId="2247031560" sldId="303"/>
        </pc:sldMkLst>
        <pc:spChg chg="mod">
          <ac:chgData name="蘇泓舉" userId="ef992459-0c0e-4976-8b0c-db4b50594b00" providerId="ADAL" clId="{87833A29-4BF7-43BC-B605-FFC670341567}" dt="2025-09-19T03:10:58.986" v="387"/>
          <ac:spMkLst>
            <pc:docMk/>
            <pc:sldMk cId="2247031560" sldId="303"/>
            <ac:spMk id="4" creationId="{FE01C88C-47B3-DF89-E2FC-3A10F7FE7D6E}"/>
          </ac:spMkLst>
        </pc:spChg>
        <pc:spChg chg="mod">
          <ac:chgData name="蘇泓舉" userId="ef992459-0c0e-4976-8b0c-db4b50594b00" providerId="ADAL" clId="{87833A29-4BF7-43BC-B605-FFC670341567}" dt="2025-09-19T03:10:26.791" v="378"/>
          <ac:spMkLst>
            <pc:docMk/>
            <pc:sldMk cId="2247031560" sldId="303"/>
            <ac:spMk id="6" creationId="{45A7A772-3B10-4046-A1CF-722043634052}"/>
          </ac:spMkLst>
        </pc:spChg>
      </pc:sldChg>
      <pc:sldChg chg="addSp delSp modSp mod">
        <pc:chgData name="蘇泓舉" userId="ef992459-0c0e-4976-8b0c-db4b50594b00" providerId="ADAL" clId="{87833A29-4BF7-43BC-B605-FFC670341567}" dt="2025-09-19T03:06:50.354" v="144" actId="20577"/>
        <pc:sldMkLst>
          <pc:docMk/>
          <pc:sldMk cId="3197604554" sldId="306"/>
        </pc:sldMkLst>
        <pc:spChg chg="mod">
          <ac:chgData name="蘇泓舉" userId="ef992459-0c0e-4976-8b0c-db4b50594b00" providerId="ADAL" clId="{87833A29-4BF7-43BC-B605-FFC670341567}" dt="2025-09-19T03:06:50.354" v="144" actId="20577"/>
          <ac:spMkLst>
            <pc:docMk/>
            <pc:sldMk cId="3197604554" sldId="306"/>
            <ac:spMk id="4" creationId="{FE01C88C-47B3-DF89-E2FC-3A10F7FE7D6E}"/>
          </ac:spMkLst>
        </pc:spChg>
        <pc:spChg chg="mod">
          <ac:chgData name="蘇泓舉" userId="ef992459-0c0e-4976-8b0c-db4b50594b00" providerId="ADAL" clId="{87833A29-4BF7-43BC-B605-FFC670341567}" dt="2025-09-19T03:01:08.915" v="94" actId="14100"/>
          <ac:spMkLst>
            <pc:docMk/>
            <pc:sldMk cId="3197604554" sldId="306"/>
            <ac:spMk id="6" creationId="{45A7A772-3B10-4046-A1CF-722043634052}"/>
          </ac:spMkLst>
        </pc:spChg>
      </pc:sldChg>
      <pc:sldChg chg="modSp mod">
        <pc:chgData name="蘇泓舉" userId="ef992459-0c0e-4976-8b0c-db4b50594b00" providerId="ADAL" clId="{87833A29-4BF7-43BC-B605-FFC670341567}" dt="2025-09-19T05:00:47.908" v="561" actId="20577"/>
        <pc:sldMkLst>
          <pc:docMk/>
          <pc:sldMk cId="590474686" sldId="307"/>
        </pc:sldMkLst>
        <pc:spChg chg="mod">
          <ac:chgData name="蘇泓舉" userId="ef992459-0c0e-4976-8b0c-db4b50594b00" providerId="ADAL" clId="{87833A29-4BF7-43BC-B605-FFC670341567}" dt="2025-09-19T05:00:47.908" v="561" actId="20577"/>
          <ac:spMkLst>
            <pc:docMk/>
            <pc:sldMk cId="590474686" sldId="307"/>
            <ac:spMk id="4" creationId="{FE01C88C-47B3-DF89-E2FC-3A10F7FE7D6E}"/>
          </ac:spMkLst>
        </pc:spChg>
      </pc:sldChg>
      <pc:sldChg chg="modSp mod">
        <pc:chgData name="蘇泓舉" userId="ef992459-0c0e-4976-8b0c-db4b50594b00" providerId="ADAL" clId="{87833A29-4BF7-43BC-B605-FFC670341567}" dt="2025-09-19T02:44:17.591" v="6"/>
        <pc:sldMkLst>
          <pc:docMk/>
          <pc:sldMk cId="1823356298" sldId="308"/>
        </pc:sldMkLst>
        <pc:spChg chg="mod">
          <ac:chgData name="蘇泓舉" userId="ef992459-0c0e-4976-8b0c-db4b50594b00" providerId="ADAL" clId="{87833A29-4BF7-43BC-B605-FFC670341567}" dt="2025-09-19T02:44:12.016" v="5" actId="403"/>
          <ac:spMkLst>
            <pc:docMk/>
            <pc:sldMk cId="1823356298" sldId="308"/>
            <ac:spMk id="4" creationId="{FE01C88C-47B3-DF89-E2FC-3A10F7FE7D6E}"/>
          </ac:spMkLst>
        </pc:spChg>
        <pc:spChg chg="mod">
          <ac:chgData name="蘇泓舉" userId="ef992459-0c0e-4976-8b0c-db4b50594b00" providerId="ADAL" clId="{87833A29-4BF7-43BC-B605-FFC670341567}" dt="2025-09-19T02:44:17.591" v="6"/>
          <ac:spMkLst>
            <pc:docMk/>
            <pc:sldMk cId="1823356298" sldId="308"/>
            <ac:spMk id="6" creationId="{45A7A772-3B10-4046-A1CF-722043634052}"/>
          </ac:spMkLst>
        </pc:spChg>
      </pc:sldChg>
      <pc:sldChg chg="modSp add mod ord">
        <pc:chgData name="蘇泓舉" userId="ef992459-0c0e-4976-8b0c-db4b50594b00" providerId="ADAL" clId="{87833A29-4BF7-43BC-B605-FFC670341567}" dt="2025-09-19T02:49:19.554" v="43"/>
        <pc:sldMkLst>
          <pc:docMk/>
          <pc:sldMk cId="498371571" sldId="309"/>
        </pc:sldMkLst>
        <pc:spChg chg="mod">
          <ac:chgData name="蘇泓舉" userId="ef992459-0c0e-4976-8b0c-db4b50594b00" providerId="ADAL" clId="{87833A29-4BF7-43BC-B605-FFC670341567}" dt="2025-09-19T02:49:14.173" v="41" actId="404"/>
          <ac:spMkLst>
            <pc:docMk/>
            <pc:sldMk cId="498371571" sldId="309"/>
            <ac:spMk id="4" creationId="{FE01C88C-47B3-DF89-E2FC-3A10F7FE7D6E}"/>
          </ac:spMkLst>
        </pc:spChg>
        <pc:spChg chg="mod">
          <ac:chgData name="蘇泓舉" userId="ef992459-0c0e-4976-8b0c-db4b50594b00" providerId="ADAL" clId="{87833A29-4BF7-43BC-B605-FFC670341567}" dt="2025-09-19T02:49:06.804" v="37"/>
          <ac:spMkLst>
            <pc:docMk/>
            <pc:sldMk cId="498371571" sldId="309"/>
            <ac:spMk id="6" creationId="{45A7A772-3B10-4046-A1CF-722043634052}"/>
          </ac:spMkLst>
        </pc:spChg>
      </pc:sldChg>
      <pc:sldChg chg="add">
        <pc:chgData name="蘇泓舉" userId="ef992459-0c0e-4976-8b0c-db4b50594b00" providerId="ADAL" clId="{87833A29-4BF7-43BC-B605-FFC670341567}" dt="2025-09-19T02:49:00.768" v="36"/>
        <pc:sldMkLst>
          <pc:docMk/>
          <pc:sldMk cId="1601862416" sldId="310"/>
        </pc:sldMkLst>
      </pc:sldChg>
      <pc:sldChg chg="modSp add mod">
        <pc:chgData name="蘇泓舉" userId="ef992459-0c0e-4976-8b0c-db4b50594b00" providerId="ADAL" clId="{87833A29-4BF7-43BC-B605-FFC670341567}" dt="2025-09-19T02:49:36.463" v="50" actId="403"/>
        <pc:sldMkLst>
          <pc:docMk/>
          <pc:sldMk cId="3387095516" sldId="311"/>
        </pc:sldMkLst>
      </pc:sldChg>
      <pc:sldChg chg="add del">
        <pc:chgData name="蘇泓舉" userId="ef992459-0c0e-4976-8b0c-db4b50594b00" providerId="ADAL" clId="{87833A29-4BF7-43BC-B605-FFC670341567}" dt="2025-09-19T02:49:42.729" v="52" actId="47"/>
        <pc:sldMkLst>
          <pc:docMk/>
          <pc:sldMk cId="851297734" sldId="312"/>
        </pc:sldMkLst>
      </pc:sldChg>
      <pc:sldChg chg="addSp delSp modSp add mod">
        <pc:chgData name="蘇泓舉" userId="ef992459-0c0e-4976-8b0c-db4b50594b00" providerId="ADAL" clId="{87833A29-4BF7-43BC-B605-FFC670341567}" dt="2025-09-19T03:07:34.722" v="158" actId="403"/>
        <pc:sldMkLst>
          <pc:docMk/>
          <pc:sldMk cId="4146330275" sldId="312"/>
        </pc:sldMkLst>
        <pc:spChg chg="mod">
          <ac:chgData name="蘇泓舉" userId="ef992459-0c0e-4976-8b0c-db4b50594b00" providerId="ADAL" clId="{87833A29-4BF7-43BC-B605-FFC670341567}" dt="2025-09-19T03:07:34.722" v="158" actId="403"/>
          <ac:spMkLst>
            <pc:docMk/>
            <pc:sldMk cId="4146330275" sldId="312"/>
            <ac:spMk id="4" creationId="{FE01C88C-47B3-DF89-E2FC-3A10F7FE7D6E}"/>
          </ac:spMkLst>
        </pc:spChg>
      </pc:sldChg>
      <pc:sldChg chg="add ord">
        <pc:chgData name="蘇泓舉" userId="ef992459-0c0e-4976-8b0c-db4b50594b00" providerId="ADAL" clId="{87833A29-4BF7-43BC-B605-FFC670341567}" dt="2025-09-19T03:10:23.234" v="377" actId="20578"/>
        <pc:sldMkLst>
          <pc:docMk/>
          <pc:sldMk cId="480935088" sldId="313"/>
        </pc:sldMkLst>
      </pc:sldChg>
      <pc:sldChg chg="addSp delSp modSp add mod">
        <pc:chgData name="蘇泓舉" userId="ef992459-0c0e-4976-8b0c-db4b50594b00" providerId="ADAL" clId="{87833A29-4BF7-43BC-B605-FFC670341567}" dt="2025-09-19T03:17:06.551" v="509"/>
        <pc:sldMkLst>
          <pc:docMk/>
          <pc:sldMk cId="521186608" sldId="314"/>
        </pc:sldMkLst>
        <pc:spChg chg="mod">
          <ac:chgData name="蘇泓舉" userId="ef992459-0c0e-4976-8b0c-db4b50594b00" providerId="ADAL" clId="{87833A29-4BF7-43BC-B605-FFC670341567}" dt="2025-09-19T03:13:49.862" v="468" actId="20577"/>
          <ac:spMkLst>
            <pc:docMk/>
            <pc:sldMk cId="521186608" sldId="314"/>
            <ac:spMk id="6" creationId="{45A7A772-3B10-4046-A1CF-722043634052}"/>
          </ac:spMkLst>
        </pc:spChg>
        <pc:graphicFrameChg chg="add mod modGraphic">
          <ac:chgData name="蘇泓舉" userId="ef992459-0c0e-4976-8b0c-db4b50594b00" providerId="ADAL" clId="{87833A29-4BF7-43BC-B605-FFC670341567}" dt="2025-09-19T03:16:58.695" v="507"/>
          <ac:graphicFrameMkLst>
            <pc:docMk/>
            <pc:sldMk cId="521186608" sldId="314"/>
            <ac:graphicFrameMk id="2" creationId="{BAE6C631-25D2-4FE6-B6E6-5E26AC5A2F0A}"/>
          </ac:graphicFrameMkLst>
        </pc:graphicFrameChg>
        <pc:picChg chg="add mod">
          <ac:chgData name="蘇泓舉" userId="ef992459-0c0e-4976-8b0c-db4b50594b00" providerId="ADAL" clId="{87833A29-4BF7-43BC-B605-FFC670341567}" dt="2025-09-19T03:15:15.898" v="505" actId="1076"/>
          <ac:picMkLst>
            <pc:docMk/>
            <pc:sldMk cId="521186608" sldId="314"/>
            <ac:picMk id="5124" creationId="{1BEBCA59-BC9B-429E-A06C-D1655D5C81DF}"/>
          </ac:picMkLst>
        </pc:picChg>
        <pc:picChg chg="add mod">
          <ac:chgData name="蘇泓舉" userId="ef992459-0c0e-4976-8b0c-db4b50594b00" providerId="ADAL" clId="{87833A29-4BF7-43BC-B605-FFC670341567}" dt="2025-09-19T03:15:16.801" v="506" actId="1076"/>
          <ac:picMkLst>
            <pc:docMk/>
            <pc:sldMk cId="521186608" sldId="314"/>
            <ac:picMk id="5126" creationId="{2647AC07-875C-4BE1-B49C-A5EE0BEBB88B}"/>
          </ac:picMkLst>
        </pc:picChg>
      </pc:sldChg>
      <pc:sldChg chg="addSp delSp modSp add mod">
        <pc:chgData name="蘇泓舉" userId="ef992459-0c0e-4976-8b0c-db4b50594b00" providerId="ADAL" clId="{87833A29-4BF7-43BC-B605-FFC670341567}" dt="2025-09-19T03:18:25.846" v="526" actId="1076"/>
        <pc:sldMkLst>
          <pc:docMk/>
          <pc:sldMk cId="4279903279" sldId="315"/>
        </pc:sldMkLst>
        <pc:spChg chg="mod">
          <ac:chgData name="蘇泓舉" userId="ef992459-0c0e-4976-8b0c-db4b50594b00" providerId="ADAL" clId="{87833A29-4BF7-43BC-B605-FFC670341567}" dt="2025-09-19T03:17:58.074" v="520" actId="1076"/>
          <ac:spMkLst>
            <pc:docMk/>
            <pc:sldMk cId="4279903279" sldId="315"/>
            <ac:spMk id="3" creationId="{B7D8CA5E-9B24-DD10-08B6-5D609354CD3E}"/>
          </ac:spMkLst>
        </pc:spChg>
        <pc:graphicFrameChg chg="add mod">
          <ac:chgData name="蘇泓舉" userId="ef992459-0c0e-4976-8b0c-db4b50594b00" providerId="ADAL" clId="{87833A29-4BF7-43BC-B605-FFC670341567}" dt="2025-09-19T03:18:19.888" v="524" actId="1076"/>
          <ac:graphicFrameMkLst>
            <pc:docMk/>
            <pc:sldMk cId="4279903279" sldId="315"/>
            <ac:graphicFrameMk id="4" creationId="{A8AA73A5-39C3-4E87-833D-CE97DB2FC65B}"/>
          </ac:graphicFrameMkLst>
        </pc:graphicFrameChg>
        <pc:picChg chg="mod">
          <ac:chgData name="蘇泓舉" userId="ef992459-0c0e-4976-8b0c-db4b50594b00" providerId="ADAL" clId="{87833A29-4BF7-43BC-B605-FFC670341567}" dt="2025-09-19T03:18:25.846" v="526" actId="1076"/>
          <ac:picMkLst>
            <pc:docMk/>
            <pc:sldMk cId="4279903279" sldId="315"/>
            <ac:picMk id="5124" creationId="{1BEBCA59-BC9B-429E-A06C-D1655D5C81DF}"/>
          </ac:picMkLst>
        </pc:picChg>
        <pc:picChg chg="mod">
          <ac:chgData name="蘇泓舉" userId="ef992459-0c0e-4976-8b0c-db4b50594b00" providerId="ADAL" clId="{87833A29-4BF7-43BC-B605-FFC670341567}" dt="2025-09-19T03:18:21.361" v="525" actId="1076"/>
          <ac:picMkLst>
            <pc:docMk/>
            <pc:sldMk cId="4279903279" sldId="315"/>
            <ac:picMk id="5126" creationId="{2647AC07-875C-4BE1-B49C-A5EE0BEBB88B}"/>
          </ac:picMkLst>
        </pc:picChg>
      </pc:sldChg>
      <pc:sldChg chg="addSp delSp modSp add mod">
        <pc:chgData name="蘇泓舉" userId="ef992459-0c0e-4976-8b0c-db4b50594b00" providerId="ADAL" clId="{87833A29-4BF7-43BC-B605-FFC670341567}" dt="2025-09-19T04:05:36.632" v="553"/>
        <pc:sldMkLst>
          <pc:docMk/>
          <pc:sldMk cId="324419578" sldId="316"/>
        </pc:sldMkLst>
        <pc:spChg chg="mod">
          <ac:chgData name="蘇泓舉" userId="ef992459-0c0e-4976-8b0c-db4b50594b00" providerId="ADAL" clId="{87833A29-4BF7-43BC-B605-FFC670341567}" dt="2025-09-19T04:05:36.632" v="553"/>
          <ac:spMkLst>
            <pc:docMk/>
            <pc:sldMk cId="324419578" sldId="316"/>
            <ac:spMk id="6" creationId="{45A7A772-3B10-4046-A1CF-722043634052}"/>
          </ac:spMkLst>
        </pc:spChg>
        <pc:graphicFrameChg chg="add mod">
          <ac:chgData name="蘇泓舉" userId="ef992459-0c0e-4976-8b0c-db4b50594b00" providerId="ADAL" clId="{87833A29-4BF7-43BC-B605-FFC670341567}" dt="2025-09-19T04:05:30.262" v="552"/>
          <ac:graphicFrameMkLst>
            <pc:docMk/>
            <pc:sldMk cId="324419578" sldId="316"/>
            <ac:graphicFrameMk id="2" creationId="{C6112943-9CBE-4251-AB91-BBFA18AE06E8}"/>
          </ac:graphicFrameMkLst>
        </pc:graphicFrameChg>
      </pc:sldChg>
      <pc:sldChg chg="modSp add mod">
        <pc:chgData name="蘇泓舉" userId="ef992459-0c0e-4976-8b0c-db4b50594b00" providerId="ADAL" clId="{87833A29-4BF7-43BC-B605-FFC670341567}" dt="2025-09-19T04:05:57.464" v="556"/>
        <pc:sldMkLst>
          <pc:docMk/>
          <pc:sldMk cId="57038506" sldId="317"/>
        </pc:sldMkLst>
        <pc:spChg chg="mod">
          <ac:chgData name="蘇泓舉" userId="ef992459-0c0e-4976-8b0c-db4b50594b00" providerId="ADAL" clId="{87833A29-4BF7-43BC-B605-FFC670341567}" dt="2025-09-19T04:05:53.249" v="555"/>
          <ac:spMkLst>
            <pc:docMk/>
            <pc:sldMk cId="57038506" sldId="317"/>
            <ac:spMk id="6" creationId="{45A7A772-3B10-4046-A1CF-722043634052}"/>
          </ac:spMkLst>
        </pc:spChg>
        <pc:graphicFrameChg chg="mod">
          <ac:chgData name="蘇泓舉" userId="ef992459-0c0e-4976-8b0c-db4b50594b00" providerId="ADAL" clId="{87833A29-4BF7-43BC-B605-FFC670341567}" dt="2025-09-19T04:05:57.464" v="556"/>
          <ac:graphicFrameMkLst>
            <pc:docMk/>
            <pc:sldMk cId="57038506" sldId="317"/>
            <ac:graphicFrameMk id="2" creationId="{C6112943-9CBE-4251-AB91-BBFA18AE06E8}"/>
          </ac:graphicFrameMkLst>
        </pc:graphicFrameChg>
      </pc:sldChg>
      <pc:sldChg chg="add del">
        <pc:chgData name="蘇泓舉" userId="ef992459-0c0e-4976-8b0c-db4b50594b00" providerId="ADAL" clId="{87833A29-4BF7-43BC-B605-FFC670341567}" dt="2025-09-19T04:05:18.770" v="548"/>
        <pc:sldMkLst>
          <pc:docMk/>
          <pc:sldMk cId="1865421824" sldId="317"/>
        </pc:sldMkLst>
      </pc:sldChg>
    </pc:docChg>
  </pc:docChgLst>
  <pc:docChgLst>
    <pc:chgData name="蘇泓舉" userId="ef992459-0c0e-4976-8b0c-db4b50594b00" providerId="ADAL" clId="{425FC605-79B8-4421-897A-9152B4AEE192}"/>
    <pc:docChg chg="undo custSel addSld delSld modSld sldOrd">
      <pc:chgData name="蘇泓舉" userId="ef992459-0c0e-4976-8b0c-db4b50594b00" providerId="ADAL" clId="{425FC605-79B8-4421-897A-9152B4AEE192}" dt="2025-09-23T16:06:57.633" v="1069" actId="2711"/>
      <pc:docMkLst>
        <pc:docMk/>
      </pc:docMkLst>
      <pc:sldChg chg="delSp del mod">
        <pc:chgData name="蘇泓舉" userId="ef992459-0c0e-4976-8b0c-db4b50594b00" providerId="ADAL" clId="{425FC605-79B8-4421-897A-9152B4AEE192}" dt="2025-09-23T15:03:24.125" v="205" actId="47"/>
        <pc:sldMkLst>
          <pc:docMk/>
          <pc:sldMk cId="0" sldId="264"/>
        </pc:sldMkLst>
        <pc:spChg chg="del">
          <ac:chgData name="蘇泓舉" userId="ef992459-0c0e-4976-8b0c-db4b50594b00" providerId="ADAL" clId="{425FC605-79B8-4421-897A-9152B4AEE192}" dt="2025-09-23T15:03:19.037" v="204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蘇泓舉" userId="ef992459-0c0e-4976-8b0c-db4b50594b00" providerId="ADAL" clId="{425FC605-79B8-4421-897A-9152B4AEE192}" dt="2025-09-23T15:03:19.037" v="204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蘇泓舉" userId="ef992459-0c0e-4976-8b0c-db4b50594b00" providerId="ADAL" clId="{425FC605-79B8-4421-897A-9152B4AEE192}" dt="2025-09-23T15:03:19.037" v="204" actId="478"/>
          <ac:spMkLst>
            <pc:docMk/>
            <pc:sldMk cId="0" sldId="264"/>
            <ac:spMk id="9" creationId="{00000000-0000-0000-0000-000000000000}"/>
          </ac:spMkLst>
        </pc:spChg>
        <pc:spChg chg="del">
          <ac:chgData name="蘇泓舉" userId="ef992459-0c0e-4976-8b0c-db4b50594b00" providerId="ADAL" clId="{425FC605-79B8-4421-897A-9152B4AEE192}" dt="2025-09-23T15:03:19.037" v="204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蘇泓舉" userId="ef992459-0c0e-4976-8b0c-db4b50594b00" providerId="ADAL" clId="{425FC605-79B8-4421-897A-9152B4AEE192}" dt="2025-09-23T15:03:19.037" v="204" actId="478"/>
          <ac:spMkLst>
            <pc:docMk/>
            <pc:sldMk cId="0" sldId="264"/>
            <ac:spMk id="11" creationId="{00000000-0000-0000-0000-000000000000}"/>
          </ac:spMkLst>
        </pc:spChg>
        <pc:spChg chg="del">
          <ac:chgData name="蘇泓舉" userId="ef992459-0c0e-4976-8b0c-db4b50594b00" providerId="ADAL" clId="{425FC605-79B8-4421-897A-9152B4AEE192}" dt="2025-09-23T15:03:19.037" v="204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蘇泓舉" userId="ef992459-0c0e-4976-8b0c-db4b50594b00" providerId="ADAL" clId="{425FC605-79B8-4421-897A-9152B4AEE192}" dt="2025-09-23T15:03:19.037" v="204" actId="478"/>
          <ac:spMkLst>
            <pc:docMk/>
            <pc:sldMk cId="0" sldId="264"/>
            <ac:spMk id="21" creationId="{00000000-0000-0000-0000-000000000000}"/>
          </ac:spMkLst>
        </pc:spChg>
        <pc:grpChg chg="del">
          <ac:chgData name="蘇泓舉" userId="ef992459-0c0e-4976-8b0c-db4b50594b00" providerId="ADAL" clId="{425FC605-79B8-4421-897A-9152B4AEE192}" dt="2025-09-23T15:03:19.037" v="204" actId="478"/>
          <ac:grpSpMkLst>
            <pc:docMk/>
            <pc:sldMk cId="0" sldId="264"/>
            <ac:grpSpMk id="5" creationId="{00000000-0000-0000-0000-000000000000}"/>
          </ac:grpSpMkLst>
        </pc:grpChg>
        <pc:grpChg chg="del">
          <ac:chgData name="蘇泓舉" userId="ef992459-0c0e-4976-8b0c-db4b50594b00" providerId="ADAL" clId="{425FC605-79B8-4421-897A-9152B4AEE192}" dt="2025-09-23T15:03:19.037" v="204" actId="478"/>
          <ac:grpSpMkLst>
            <pc:docMk/>
            <pc:sldMk cId="0" sldId="264"/>
            <ac:grpSpMk id="12" creationId="{00000000-0000-0000-0000-000000000000}"/>
          </ac:grpSpMkLst>
        </pc:grpChg>
        <pc:grpChg chg="del">
          <ac:chgData name="蘇泓舉" userId="ef992459-0c0e-4976-8b0c-db4b50594b00" providerId="ADAL" clId="{425FC605-79B8-4421-897A-9152B4AEE192}" dt="2025-09-23T15:03:19.037" v="204" actId="478"/>
          <ac:grpSpMkLst>
            <pc:docMk/>
            <pc:sldMk cId="0" sldId="264"/>
            <ac:grpSpMk id="16" creationId="{00000000-0000-0000-0000-000000000000}"/>
          </ac:grpSpMkLst>
        </pc:grpChg>
      </pc:sldChg>
      <pc:sldChg chg="del">
        <pc:chgData name="蘇泓舉" userId="ef992459-0c0e-4976-8b0c-db4b50594b00" providerId="ADAL" clId="{425FC605-79B8-4421-897A-9152B4AEE192}" dt="2025-09-23T15:03:24.125" v="205" actId="47"/>
        <pc:sldMkLst>
          <pc:docMk/>
          <pc:sldMk cId="0" sldId="265"/>
        </pc:sldMkLst>
      </pc:sldChg>
      <pc:sldChg chg="addSp delSp modSp mod">
        <pc:chgData name="蘇泓舉" userId="ef992459-0c0e-4976-8b0c-db4b50594b00" providerId="ADAL" clId="{425FC605-79B8-4421-897A-9152B4AEE192}" dt="2025-09-23T15:01:29.801" v="197" actId="207"/>
        <pc:sldMkLst>
          <pc:docMk/>
          <pc:sldMk cId="2676588165" sldId="291"/>
        </pc:sldMkLst>
        <pc:spChg chg="mod">
          <ac:chgData name="蘇泓舉" userId="ef992459-0c0e-4976-8b0c-db4b50594b00" providerId="ADAL" clId="{425FC605-79B8-4421-897A-9152B4AEE192}" dt="2025-09-23T15:01:29.801" v="197" actId="207"/>
          <ac:spMkLst>
            <pc:docMk/>
            <pc:sldMk cId="2676588165" sldId="291"/>
            <ac:spMk id="2" creationId="{50DAB671-5D54-694E-5367-EC96FC60A16A}"/>
          </ac:spMkLst>
        </pc:spChg>
        <pc:graphicFrameChg chg="add mod">
          <ac:chgData name="蘇泓舉" userId="ef992459-0c0e-4976-8b0c-db4b50594b00" providerId="ADAL" clId="{425FC605-79B8-4421-897A-9152B4AEE192}" dt="2025-09-23T14:56:37.541" v="0"/>
          <ac:graphicFrameMkLst>
            <pc:docMk/>
            <pc:sldMk cId="2676588165" sldId="291"/>
            <ac:graphicFrameMk id="3" creationId="{EC1EF806-775A-9E67-9A0C-5903FD45FEF9}"/>
          </ac:graphicFrameMkLst>
        </pc:graphicFrameChg>
        <pc:picChg chg="del">
          <ac:chgData name="蘇泓舉" userId="ef992459-0c0e-4976-8b0c-db4b50594b00" providerId="ADAL" clId="{425FC605-79B8-4421-897A-9152B4AEE192}" dt="2025-09-23T15:01:20.048" v="195" actId="478"/>
          <ac:picMkLst>
            <pc:docMk/>
            <pc:sldMk cId="2676588165" sldId="291"/>
            <ac:picMk id="4" creationId="{2AE127C1-D3D3-E19B-6F16-C29AC42B7AA0}"/>
          </ac:picMkLst>
        </pc:picChg>
      </pc:sldChg>
      <pc:sldChg chg="modSp mod">
        <pc:chgData name="蘇泓舉" userId="ef992459-0c0e-4976-8b0c-db4b50594b00" providerId="ADAL" clId="{425FC605-79B8-4421-897A-9152B4AEE192}" dt="2025-09-23T16:06:29.462" v="1060" actId="404"/>
        <pc:sldMkLst>
          <pc:docMk/>
          <pc:sldMk cId="2344266650" sldId="292"/>
        </pc:sldMkLst>
        <pc:spChg chg="mod">
          <ac:chgData name="蘇泓舉" userId="ef992459-0c0e-4976-8b0c-db4b50594b00" providerId="ADAL" clId="{425FC605-79B8-4421-897A-9152B4AEE192}" dt="2025-09-23T16:06:29.462" v="1060" actId="404"/>
          <ac:spMkLst>
            <pc:docMk/>
            <pc:sldMk cId="2344266650" sldId="292"/>
            <ac:spMk id="4" creationId="{FE01C88C-47B3-DF89-E2FC-3A10F7FE7D6E}"/>
          </ac:spMkLst>
        </pc:spChg>
        <pc:spChg chg="mod">
          <ac:chgData name="蘇泓舉" userId="ef992459-0c0e-4976-8b0c-db4b50594b00" providerId="ADAL" clId="{425FC605-79B8-4421-897A-9152B4AEE192}" dt="2025-09-23T16:06:25.347" v="1057" actId="113"/>
          <ac:spMkLst>
            <pc:docMk/>
            <pc:sldMk cId="2344266650" sldId="292"/>
            <ac:spMk id="6" creationId="{45A7A772-3B10-4046-A1CF-722043634052}"/>
          </ac:spMkLst>
        </pc:spChg>
      </pc:sldChg>
      <pc:sldChg chg="del">
        <pc:chgData name="蘇泓舉" userId="ef992459-0c0e-4976-8b0c-db4b50594b00" providerId="ADAL" clId="{425FC605-79B8-4421-897A-9152B4AEE192}" dt="2025-09-23T16:05:36.039" v="1056" actId="47"/>
        <pc:sldMkLst>
          <pc:docMk/>
          <pc:sldMk cId="4174134195" sldId="299"/>
        </pc:sldMkLst>
      </pc:sldChg>
      <pc:sldChg chg="del">
        <pc:chgData name="蘇泓舉" userId="ef992459-0c0e-4976-8b0c-db4b50594b00" providerId="ADAL" clId="{425FC605-79B8-4421-897A-9152B4AEE192}" dt="2025-09-23T16:03:53.460" v="1055" actId="47"/>
        <pc:sldMkLst>
          <pc:docMk/>
          <pc:sldMk cId="685134028" sldId="300"/>
        </pc:sldMkLst>
      </pc:sldChg>
      <pc:sldChg chg="modSp mod ord">
        <pc:chgData name="蘇泓舉" userId="ef992459-0c0e-4976-8b0c-db4b50594b00" providerId="ADAL" clId="{425FC605-79B8-4421-897A-9152B4AEE192}" dt="2025-09-23T16:06:48.671" v="1068" actId="20577"/>
        <pc:sldMkLst>
          <pc:docMk/>
          <pc:sldMk cId="2247031560" sldId="303"/>
        </pc:sldMkLst>
        <pc:spChg chg="mod">
          <ac:chgData name="蘇泓舉" userId="ef992459-0c0e-4976-8b0c-db4b50594b00" providerId="ADAL" clId="{425FC605-79B8-4421-897A-9152B4AEE192}" dt="2025-09-23T16:06:48.671" v="1068" actId="20577"/>
          <ac:spMkLst>
            <pc:docMk/>
            <pc:sldMk cId="2247031560" sldId="303"/>
            <ac:spMk id="4" creationId="{FE01C88C-47B3-DF89-E2FC-3A10F7FE7D6E}"/>
          </ac:spMkLst>
        </pc:spChg>
        <pc:spChg chg="mod">
          <ac:chgData name="蘇泓舉" userId="ef992459-0c0e-4976-8b0c-db4b50594b00" providerId="ADAL" clId="{425FC605-79B8-4421-897A-9152B4AEE192}" dt="2025-09-23T15:03:33.589" v="216"/>
          <ac:spMkLst>
            <pc:docMk/>
            <pc:sldMk cId="2247031560" sldId="303"/>
            <ac:spMk id="6" creationId="{45A7A772-3B10-4046-A1CF-722043634052}"/>
          </ac:spMkLst>
        </pc:spChg>
      </pc:sldChg>
      <pc:sldChg chg="del">
        <pc:chgData name="蘇泓舉" userId="ef992459-0c0e-4976-8b0c-db4b50594b00" providerId="ADAL" clId="{425FC605-79B8-4421-897A-9152B4AEE192}" dt="2025-09-23T16:03:53.460" v="1055" actId="47"/>
        <pc:sldMkLst>
          <pc:docMk/>
          <pc:sldMk cId="3197604554" sldId="306"/>
        </pc:sldMkLst>
      </pc:sldChg>
      <pc:sldChg chg="del">
        <pc:chgData name="蘇泓舉" userId="ef992459-0c0e-4976-8b0c-db4b50594b00" providerId="ADAL" clId="{425FC605-79B8-4421-897A-9152B4AEE192}" dt="2025-09-23T16:03:53.460" v="1055" actId="47"/>
        <pc:sldMkLst>
          <pc:docMk/>
          <pc:sldMk cId="590474686" sldId="307"/>
        </pc:sldMkLst>
      </pc:sldChg>
      <pc:sldChg chg="del">
        <pc:chgData name="蘇泓舉" userId="ef992459-0c0e-4976-8b0c-db4b50594b00" providerId="ADAL" clId="{425FC605-79B8-4421-897A-9152B4AEE192}" dt="2025-09-23T16:03:53.460" v="1055" actId="47"/>
        <pc:sldMkLst>
          <pc:docMk/>
          <pc:sldMk cId="1823356298" sldId="308"/>
        </pc:sldMkLst>
      </pc:sldChg>
      <pc:sldChg chg="addSp modSp mod">
        <pc:chgData name="蘇泓舉" userId="ef992459-0c0e-4976-8b0c-db4b50594b00" providerId="ADAL" clId="{425FC605-79B8-4421-897A-9152B4AEE192}" dt="2025-09-23T15:40:52.861" v="859"/>
        <pc:sldMkLst>
          <pc:docMk/>
          <pc:sldMk cId="498371571" sldId="309"/>
        </pc:sldMkLst>
        <pc:spChg chg="mod">
          <ac:chgData name="蘇泓舉" userId="ef992459-0c0e-4976-8b0c-db4b50594b00" providerId="ADAL" clId="{425FC605-79B8-4421-897A-9152B4AEE192}" dt="2025-09-23T15:40:47.523" v="858" actId="6549"/>
          <ac:spMkLst>
            <pc:docMk/>
            <pc:sldMk cId="498371571" sldId="309"/>
            <ac:spMk id="4" creationId="{FE01C88C-47B3-DF89-E2FC-3A10F7FE7D6E}"/>
          </ac:spMkLst>
        </pc:spChg>
        <pc:spChg chg="mod">
          <ac:chgData name="蘇泓舉" userId="ef992459-0c0e-4976-8b0c-db4b50594b00" providerId="ADAL" clId="{425FC605-79B8-4421-897A-9152B4AEE192}" dt="2025-09-23T15:40:10.711" v="854"/>
          <ac:spMkLst>
            <pc:docMk/>
            <pc:sldMk cId="498371571" sldId="309"/>
            <ac:spMk id="6" creationId="{45A7A772-3B10-4046-A1CF-722043634052}"/>
          </ac:spMkLst>
        </pc:spChg>
        <pc:graphicFrameChg chg="add mod">
          <ac:chgData name="蘇泓舉" userId="ef992459-0c0e-4976-8b0c-db4b50594b00" providerId="ADAL" clId="{425FC605-79B8-4421-897A-9152B4AEE192}" dt="2025-09-23T15:40:52.861" v="859"/>
          <ac:graphicFrameMkLst>
            <pc:docMk/>
            <pc:sldMk cId="498371571" sldId="309"/>
            <ac:graphicFrameMk id="2" creationId="{C864B944-41A2-2B1E-E25D-B6B2C0527F9E}"/>
          </ac:graphicFrameMkLst>
        </pc:graphicFrameChg>
      </pc:sldChg>
      <pc:sldChg chg="addSp delSp modSp mod ord">
        <pc:chgData name="蘇泓舉" userId="ef992459-0c0e-4976-8b0c-db4b50594b00" providerId="ADAL" clId="{425FC605-79B8-4421-897A-9152B4AEE192}" dt="2025-09-23T15:08:16.817" v="350" actId="1076"/>
        <pc:sldMkLst>
          <pc:docMk/>
          <pc:sldMk cId="1601862416" sldId="310"/>
        </pc:sldMkLst>
        <pc:spChg chg="add mod">
          <ac:chgData name="蘇泓舉" userId="ef992459-0c0e-4976-8b0c-db4b50594b00" providerId="ADAL" clId="{425FC605-79B8-4421-897A-9152B4AEE192}" dt="2025-09-23T15:08:14.742" v="349" actId="1076"/>
          <ac:spMkLst>
            <pc:docMk/>
            <pc:sldMk cId="1601862416" sldId="310"/>
            <ac:spMk id="2" creationId="{536C072E-A922-D945-8086-B83BA1A8ED3C}"/>
          </ac:spMkLst>
        </pc:spChg>
        <pc:spChg chg="del">
          <ac:chgData name="蘇泓舉" userId="ef992459-0c0e-4976-8b0c-db4b50594b00" providerId="ADAL" clId="{425FC605-79B8-4421-897A-9152B4AEE192}" dt="2025-09-23T15:05:29.994" v="256" actId="478"/>
          <ac:spMkLst>
            <pc:docMk/>
            <pc:sldMk cId="1601862416" sldId="310"/>
            <ac:spMk id="4" creationId="{FE01C88C-47B3-DF89-E2FC-3A10F7FE7D6E}"/>
          </ac:spMkLst>
        </pc:spChg>
        <pc:spChg chg="add mod">
          <ac:chgData name="蘇泓舉" userId="ef992459-0c0e-4976-8b0c-db4b50594b00" providerId="ADAL" clId="{425FC605-79B8-4421-897A-9152B4AEE192}" dt="2025-09-23T15:08:12.790" v="348" actId="1076"/>
          <ac:spMkLst>
            <pc:docMk/>
            <pc:sldMk cId="1601862416" sldId="310"/>
            <ac:spMk id="5" creationId="{322A0DD9-740A-6EA4-3769-4AF8C4EF53F1}"/>
          </ac:spMkLst>
        </pc:spChg>
        <pc:spChg chg="mod">
          <ac:chgData name="蘇泓舉" userId="ef992459-0c0e-4976-8b0c-db4b50594b00" providerId="ADAL" clId="{425FC605-79B8-4421-897A-9152B4AEE192}" dt="2025-09-23T15:04:14.853" v="255"/>
          <ac:spMkLst>
            <pc:docMk/>
            <pc:sldMk cId="1601862416" sldId="310"/>
            <ac:spMk id="6" creationId="{45A7A772-3B10-4046-A1CF-722043634052}"/>
          </ac:spMkLst>
        </pc:spChg>
        <pc:spChg chg="add mod">
          <ac:chgData name="蘇泓舉" userId="ef992459-0c0e-4976-8b0c-db4b50594b00" providerId="ADAL" clId="{425FC605-79B8-4421-897A-9152B4AEE192}" dt="2025-09-23T15:08:16.817" v="350" actId="1076"/>
          <ac:spMkLst>
            <pc:docMk/>
            <pc:sldMk cId="1601862416" sldId="310"/>
            <ac:spMk id="7" creationId="{3DBF3B2D-78C3-1562-16D2-6240AAF032A7}"/>
          </ac:spMkLst>
        </pc:spChg>
        <pc:spChg chg="add del">
          <ac:chgData name="蘇泓舉" userId="ef992459-0c0e-4976-8b0c-db4b50594b00" providerId="ADAL" clId="{425FC605-79B8-4421-897A-9152B4AEE192}" dt="2025-09-23T15:07:53.250" v="340" actId="478"/>
          <ac:spMkLst>
            <pc:docMk/>
            <pc:sldMk cId="1601862416" sldId="310"/>
            <ac:spMk id="8" creationId="{F4F5D21F-95E2-7B58-CF7A-261164E091C0}"/>
          </ac:spMkLst>
        </pc:spChg>
        <pc:spChg chg="add mod">
          <ac:chgData name="蘇泓舉" userId="ef992459-0c0e-4976-8b0c-db4b50594b00" providerId="ADAL" clId="{425FC605-79B8-4421-897A-9152B4AEE192}" dt="2025-09-23T15:08:05.527" v="344" actId="17032"/>
          <ac:spMkLst>
            <pc:docMk/>
            <pc:sldMk cId="1601862416" sldId="310"/>
            <ac:spMk id="9" creationId="{9D3C370F-F98D-BEA4-4DC4-FC04BB3E2A34}"/>
          </ac:spMkLst>
        </pc:spChg>
        <pc:spChg chg="add mod">
          <ac:chgData name="蘇泓舉" userId="ef992459-0c0e-4976-8b0c-db4b50594b00" providerId="ADAL" clId="{425FC605-79B8-4421-897A-9152B4AEE192}" dt="2025-09-23T15:08:08.949" v="346" actId="1076"/>
          <ac:spMkLst>
            <pc:docMk/>
            <pc:sldMk cId="1601862416" sldId="310"/>
            <ac:spMk id="10" creationId="{D0654669-8E43-D9AD-6EDB-B0E555A85F17}"/>
          </ac:spMkLst>
        </pc:spChg>
      </pc:sldChg>
      <pc:sldChg chg="addSp delSp modSp mod ord">
        <pc:chgData name="蘇泓舉" userId="ef992459-0c0e-4976-8b0c-db4b50594b00" providerId="ADAL" clId="{425FC605-79B8-4421-897A-9152B4AEE192}" dt="2025-09-23T15:57:16.251" v="973" actId="1076"/>
        <pc:sldMkLst>
          <pc:docMk/>
          <pc:sldMk cId="3387095516" sldId="311"/>
        </pc:sldMkLst>
        <pc:spChg chg="del">
          <ac:chgData name="蘇泓舉" userId="ef992459-0c0e-4976-8b0c-db4b50594b00" providerId="ADAL" clId="{425FC605-79B8-4421-897A-9152B4AEE192}" dt="2025-09-23T15:54:15.173" v="960" actId="478"/>
          <ac:spMkLst>
            <pc:docMk/>
            <pc:sldMk cId="3387095516" sldId="311"/>
            <ac:spMk id="4" creationId="{FE01C88C-47B3-DF89-E2FC-3A10F7FE7D6E}"/>
          </ac:spMkLst>
        </pc:spChg>
        <pc:spChg chg="add del mod">
          <ac:chgData name="蘇泓舉" userId="ef992459-0c0e-4976-8b0c-db4b50594b00" providerId="ADAL" clId="{425FC605-79B8-4421-897A-9152B4AEE192}" dt="2025-09-23T15:57:09.377" v="969" actId="478"/>
          <ac:spMkLst>
            <pc:docMk/>
            <pc:sldMk cId="3387095516" sldId="311"/>
            <ac:spMk id="5" creationId="{F2070FB1-B2A7-F321-F216-3972FAACA1A5}"/>
          </ac:spMkLst>
        </pc:spChg>
        <pc:spChg chg="del">
          <ac:chgData name="蘇泓舉" userId="ef992459-0c0e-4976-8b0c-db4b50594b00" providerId="ADAL" clId="{425FC605-79B8-4421-897A-9152B4AEE192}" dt="2025-09-23T15:57:08.150" v="968" actId="478"/>
          <ac:spMkLst>
            <pc:docMk/>
            <pc:sldMk cId="3387095516" sldId="311"/>
            <ac:spMk id="6" creationId="{45A7A772-3B10-4046-A1CF-722043634052}"/>
          </ac:spMkLst>
        </pc:spChg>
        <pc:picChg chg="add mod">
          <ac:chgData name="蘇泓舉" userId="ef992459-0c0e-4976-8b0c-db4b50594b00" providerId="ADAL" clId="{425FC605-79B8-4421-897A-9152B4AEE192}" dt="2025-09-23T15:57:16.251" v="973" actId="1076"/>
          <ac:picMkLst>
            <pc:docMk/>
            <pc:sldMk cId="3387095516" sldId="311"/>
            <ac:picMk id="7170" creationId="{28F1B4EF-10D2-6D15-67D8-516911FDC3A0}"/>
          </ac:picMkLst>
        </pc:picChg>
      </pc:sldChg>
      <pc:sldChg chg="del">
        <pc:chgData name="蘇泓舉" userId="ef992459-0c0e-4976-8b0c-db4b50594b00" providerId="ADAL" clId="{425FC605-79B8-4421-897A-9152B4AEE192}" dt="2025-09-23T16:03:53.460" v="1055" actId="47"/>
        <pc:sldMkLst>
          <pc:docMk/>
          <pc:sldMk cId="4146330275" sldId="312"/>
        </pc:sldMkLst>
      </pc:sldChg>
      <pc:sldChg chg="addSp delSp modSp mod ord">
        <pc:chgData name="蘇泓舉" userId="ef992459-0c0e-4976-8b0c-db4b50594b00" providerId="ADAL" clId="{425FC605-79B8-4421-897A-9152B4AEE192}" dt="2025-09-23T16:06:57.633" v="1069" actId="2711"/>
        <pc:sldMkLst>
          <pc:docMk/>
          <pc:sldMk cId="480935088" sldId="313"/>
        </pc:sldMkLst>
        <pc:spChg chg="del mod">
          <ac:chgData name="蘇泓舉" userId="ef992459-0c0e-4976-8b0c-db4b50594b00" providerId="ADAL" clId="{425FC605-79B8-4421-897A-9152B4AEE192}" dt="2025-09-23T15:23:36.903" v="744" actId="478"/>
          <ac:spMkLst>
            <pc:docMk/>
            <pc:sldMk cId="480935088" sldId="313"/>
            <ac:spMk id="3" creationId="{B7D8CA5E-9B24-DD10-08B6-5D609354CD3E}"/>
          </ac:spMkLst>
        </pc:spChg>
        <pc:spChg chg="del mod">
          <ac:chgData name="蘇泓舉" userId="ef992459-0c0e-4976-8b0c-db4b50594b00" providerId="ADAL" clId="{425FC605-79B8-4421-897A-9152B4AEE192}" dt="2025-09-23T15:15:57.674" v="612" actId="21"/>
          <ac:spMkLst>
            <pc:docMk/>
            <pc:sldMk cId="480935088" sldId="313"/>
            <ac:spMk id="4" creationId="{FE01C88C-47B3-DF89-E2FC-3A10F7FE7D6E}"/>
          </ac:spMkLst>
        </pc:spChg>
        <pc:spChg chg="mod">
          <ac:chgData name="蘇泓舉" userId="ef992459-0c0e-4976-8b0c-db4b50594b00" providerId="ADAL" clId="{425FC605-79B8-4421-897A-9152B4AEE192}" dt="2025-09-23T15:16:04.149" v="615" actId="1076"/>
          <ac:spMkLst>
            <pc:docMk/>
            <pc:sldMk cId="480935088" sldId="313"/>
            <ac:spMk id="6" creationId="{45A7A772-3B10-4046-A1CF-722043634052}"/>
          </ac:spMkLst>
        </pc:spChg>
        <pc:spChg chg="add mod">
          <ac:chgData name="蘇泓舉" userId="ef992459-0c0e-4976-8b0c-db4b50594b00" providerId="ADAL" clId="{425FC605-79B8-4421-897A-9152B4AEE192}" dt="2025-09-23T16:06:57.633" v="1069" actId="2711"/>
          <ac:spMkLst>
            <pc:docMk/>
            <pc:sldMk cId="480935088" sldId="313"/>
            <ac:spMk id="7" creationId="{812C7ACC-45E6-1A51-9B67-C9D76F030F18}"/>
          </ac:spMkLst>
        </pc:spChg>
        <pc:spChg chg="add del mod">
          <ac:chgData name="蘇泓舉" userId="ef992459-0c0e-4976-8b0c-db4b50594b00" providerId="ADAL" clId="{425FC605-79B8-4421-897A-9152B4AEE192}" dt="2025-09-23T16:02:12.916" v="1010" actId="478"/>
          <ac:spMkLst>
            <pc:docMk/>
            <pc:sldMk cId="480935088" sldId="313"/>
            <ac:spMk id="9" creationId="{102AB8E0-3C47-0FB1-9A75-CDBFC6218A2E}"/>
          </ac:spMkLst>
        </pc:spChg>
        <pc:graphicFrameChg chg="add mod">
          <ac:chgData name="蘇泓舉" userId="ef992459-0c0e-4976-8b0c-db4b50594b00" providerId="ADAL" clId="{425FC605-79B8-4421-897A-9152B4AEE192}" dt="2025-09-23T15:15:40.017" v="608"/>
          <ac:graphicFrameMkLst>
            <pc:docMk/>
            <pc:sldMk cId="480935088" sldId="313"/>
            <ac:graphicFrameMk id="2" creationId="{E3589F9E-40A1-A26E-3297-1B4B58728BC8}"/>
          </ac:graphicFrameMkLst>
        </pc:graphicFrameChg>
        <pc:graphicFrameChg chg="add del mod">
          <ac:chgData name="蘇泓舉" userId="ef992459-0c0e-4976-8b0c-db4b50594b00" providerId="ADAL" clId="{425FC605-79B8-4421-897A-9152B4AEE192}" dt="2025-09-23T15:23:36.903" v="744" actId="478"/>
          <ac:graphicFrameMkLst>
            <pc:docMk/>
            <pc:sldMk cId="480935088" sldId="313"/>
            <ac:graphicFrameMk id="5" creationId="{F4F98BD6-57C6-0156-406F-4157251B6884}"/>
          </ac:graphicFrameMkLst>
        </pc:graphicFrameChg>
        <pc:graphicFrameChg chg="add mod modGraphic">
          <ac:chgData name="蘇泓舉" userId="ef992459-0c0e-4976-8b0c-db4b50594b00" providerId="ADAL" clId="{425FC605-79B8-4421-897A-9152B4AEE192}" dt="2025-09-23T16:02:22.051" v="1015" actId="1076"/>
          <ac:graphicFrameMkLst>
            <pc:docMk/>
            <pc:sldMk cId="480935088" sldId="313"/>
            <ac:graphicFrameMk id="8" creationId="{FEED76B5-38AF-4762-AE9A-48904CA972A1}"/>
          </ac:graphicFrameMkLst>
        </pc:graphicFrameChg>
      </pc:sldChg>
      <pc:sldChg chg="del">
        <pc:chgData name="蘇泓舉" userId="ef992459-0c0e-4976-8b0c-db4b50594b00" providerId="ADAL" clId="{425FC605-79B8-4421-897A-9152B4AEE192}" dt="2025-09-23T16:03:53.460" v="1055" actId="47"/>
        <pc:sldMkLst>
          <pc:docMk/>
          <pc:sldMk cId="521186608" sldId="314"/>
        </pc:sldMkLst>
      </pc:sldChg>
      <pc:sldChg chg="del">
        <pc:chgData name="蘇泓舉" userId="ef992459-0c0e-4976-8b0c-db4b50594b00" providerId="ADAL" clId="{425FC605-79B8-4421-897A-9152B4AEE192}" dt="2025-09-23T16:03:53.460" v="1055" actId="47"/>
        <pc:sldMkLst>
          <pc:docMk/>
          <pc:sldMk cId="4279903279" sldId="315"/>
        </pc:sldMkLst>
      </pc:sldChg>
      <pc:sldChg chg="del">
        <pc:chgData name="蘇泓舉" userId="ef992459-0c0e-4976-8b0c-db4b50594b00" providerId="ADAL" clId="{425FC605-79B8-4421-897A-9152B4AEE192}" dt="2025-09-23T16:03:53.460" v="1055" actId="47"/>
        <pc:sldMkLst>
          <pc:docMk/>
          <pc:sldMk cId="324419578" sldId="316"/>
        </pc:sldMkLst>
      </pc:sldChg>
      <pc:sldChg chg="del">
        <pc:chgData name="蘇泓舉" userId="ef992459-0c0e-4976-8b0c-db4b50594b00" providerId="ADAL" clId="{425FC605-79B8-4421-897A-9152B4AEE192}" dt="2025-09-23T16:03:53.460" v="1055" actId="47"/>
        <pc:sldMkLst>
          <pc:docMk/>
          <pc:sldMk cId="57038506" sldId="317"/>
        </pc:sldMkLst>
      </pc:sldChg>
      <pc:sldChg chg="addSp delSp modSp add mod">
        <pc:chgData name="蘇泓舉" userId="ef992459-0c0e-4976-8b0c-db4b50594b00" providerId="ADAL" clId="{425FC605-79B8-4421-897A-9152B4AEE192}" dt="2025-09-23T15:16:56.794" v="626" actId="1076"/>
        <pc:sldMkLst>
          <pc:docMk/>
          <pc:sldMk cId="1718949255" sldId="318"/>
        </pc:sldMkLst>
        <pc:spChg chg="add mod">
          <ac:chgData name="蘇泓舉" userId="ef992459-0c0e-4976-8b0c-db4b50594b00" providerId="ADAL" clId="{425FC605-79B8-4421-897A-9152B4AEE192}" dt="2025-09-23T15:16:00.382" v="614"/>
          <ac:spMkLst>
            <pc:docMk/>
            <pc:sldMk cId="1718949255" sldId="318"/>
            <ac:spMk id="2" creationId="{FE01C88C-47B3-DF89-E2FC-3A10F7FE7D6E}"/>
          </ac:spMkLst>
        </pc:spChg>
        <pc:spChg chg="mod">
          <ac:chgData name="蘇泓舉" userId="ef992459-0c0e-4976-8b0c-db4b50594b00" providerId="ADAL" clId="{425FC605-79B8-4421-897A-9152B4AEE192}" dt="2025-09-23T15:16:48.736" v="621" actId="1076"/>
          <ac:spMkLst>
            <pc:docMk/>
            <pc:sldMk cId="1718949255" sldId="318"/>
            <ac:spMk id="3" creationId="{C6DDDB8C-0FB3-CBAA-37DF-BE19B0448DA9}"/>
          </ac:spMkLst>
        </pc:spChg>
        <pc:spChg chg="del">
          <ac:chgData name="蘇泓舉" userId="ef992459-0c0e-4976-8b0c-db4b50594b00" providerId="ADAL" clId="{425FC605-79B8-4421-897A-9152B4AEE192}" dt="2025-09-23T15:16:00.118" v="613" actId="478"/>
          <ac:spMkLst>
            <pc:docMk/>
            <pc:sldMk cId="1718949255" sldId="318"/>
            <ac:spMk id="4" creationId="{E36ED962-B72E-C520-5A7A-F4BD6500F85E}"/>
          </ac:spMkLst>
        </pc:spChg>
        <pc:spChg chg="mod">
          <ac:chgData name="蘇泓舉" userId="ef992459-0c0e-4976-8b0c-db4b50594b00" providerId="ADAL" clId="{425FC605-79B8-4421-897A-9152B4AEE192}" dt="2025-09-23T15:09:14.998" v="376"/>
          <ac:spMkLst>
            <pc:docMk/>
            <pc:sldMk cId="1718949255" sldId="318"/>
            <ac:spMk id="6" creationId="{DB7C3E77-87D2-6FF1-6B99-DEB171312632}"/>
          </ac:spMkLst>
        </pc:spChg>
        <pc:spChg chg="add mod">
          <ac:chgData name="蘇泓舉" userId="ef992459-0c0e-4976-8b0c-db4b50594b00" providerId="ADAL" clId="{425FC605-79B8-4421-897A-9152B4AEE192}" dt="2025-09-23T15:16:53.295" v="624" actId="21"/>
          <ac:spMkLst>
            <pc:docMk/>
            <pc:sldMk cId="1718949255" sldId="318"/>
            <ac:spMk id="8" creationId="{E7D5B409-E981-7EBD-CCD5-82379962D692}"/>
          </ac:spMkLst>
        </pc:spChg>
        <pc:spChg chg="add mod">
          <ac:chgData name="蘇泓舉" userId="ef992459-0c0e-4976-8b0c-db4b50594b00" providerId="ADAL" clId="{425FC605-79B8-4421-897A-9152B4AEE192}" dt="2025-09-23T15:16:56.794" v="626" actId="1076"/>
          <ac:spMkLst>
            <pc:docMk/>
            <pc:sldMk cId="1718949255" sldId="318"/>
            <ac:spMk id="10" creationId="{BD0850ED-B5CF-CC5F-4CDD-9BFC41ACC40D}"/>
          </ac:spMkLst>
        </pc:spChg>
        <pc:graphicFrameChg chg="add mod modGraphic">
          <ac:chgData name="蘇泓舉" userId="ef992459-0c0e-4976-8b0c-db4b50594b00" providerId="ADAL" clId="{425FC605-79B8-4421-897A-9152B4AEE192}" dt="2025-09-23T15:16:48.736" v="621" actId="1076"/>
          <ac:graphicFrameMkLst>
            <pc:docMk/>
            <pc:sldMk cId="1718949255" sldId="318"/>
            <ac:graphicFrameMk id="5" creationId="{ABCC963D-04E0-B51C-19C8-328A1519995C}"/>
          </ac:graphicFrameMkLst>
        </pc:graphicFrameChg>
      </pc:sldChg>
      <pc:sldChg chg="addSp modSp add mod">
        <pc:chgData name="蘇泓舉" userId="ef992459-0c0e-4976-8b0c-db4b50594b00" providerId="ADAL" clId="{425FC605-79B8-4421-897A-9152B4AEE192}" dt="2025-09-23T15:22:52.311" v="741" actId="14100"/>
        <pc:sldMkLst>
          <pc:docMk/>
          <pc:sldMk cId="2515894652" sldId="319"/>
        </pc:sldMkLst>
        <pc:spChg chg="add">
          <ac:chgData name="蘇泓舉" userId="ef992459-0c0e-4976-8b0c-db4b50594b00" providerId="ADAL" clId="{425FC605-79B8-4421-897A-9152B4AEE192}" dt="2025-09-23T15:21:36.435" v="724"/>
          <ac:spMkLst>
            <pc:docMk/>
            <pc:sldMk cId="2515894652" sldId="319"/>
            <ac:spMk id="2" creationId="{6C7794C3-FB48-8E97-81AF-82FD9C4C7298}"/>
          </ac:spMkLst>
        </pc:spChg>
        <pc:spChg chg="mod">
          <ac:chgData name="蘇泓舉" userId="ef992459-0c0e-4976-8b0c-db4b50594b00" providerId="ADAL" clId="{425FC605-79B8-4421-897A-9152B4AEE192}" dt="2025-09-23T15:22:52.311" v="741" actId="14100"/>
          <ac:spMkLst>
            <pc:docMk/>
            <pc:sldMk cId="2515894652" sldId="319"/>
            <ac:spMk id="4" creationId="{561AD88A-FBA7-991B-50C1-02CC5300CABE}"/>
          </ac:spMkLst>
        </pc:spChg>
        <pc:spChg chg="mod">
          <ac:chgData name="蘇泓舉" userId="ef992459-0c0e-4976-8b0c-db4b50594b00" providerId="ADAL" clId="{425FC605-79B8-4421-897A-9152B4AEE192}" dt="2025-09-23T15:09:24.329" v="379"/>
          <ac:spMkLst>
            <pc:docMk/>
            <pc:sldMk cId="2515894652" sldId="319"/>
            <ac:spMk id="6" creationId="{5004F9CF-7DC2-3D9D-AE01-F1698F29D0BF}"/>
          </ac:spMkLst>
        </pc:spChg>
      </pc:sldChg>
      <pc:sldChg chg="addSp delSp modSp add mod">
        <pc:chgData name="蘇泓舉" userId="ef992459-0c0e-4976-8b0c-db4b50594b00" providerId="ADAL" clId="{425FC605-79B8-4421-897A-9152B4AEE192}" dt="2025-09-23T15:48:05.046" v="957" actId="1076"/>
        <pc:sldMkLst>
          <pc:docMk/>
          <pc:sldMk cId="3942218599" sldId="320"/>
        </pc:sldMkLst>
        <pc:spChg chg="del">
          <ac:chgData name="蘇泓舉" userId="ef992459-0c0e-4976-8b0c-db4b50594b00" providerId="ADAL" clId="{425FC605-79B8-4421-897A-9152B4AEE192}" dt="2025-09-23T15:42:37.805" v="885" actId="478"/>
          <ac:spMkLst>
            <pc:docMk/>
            <pc:sldMk cId="3942218599" sldId="320"/>
            <ac:spMk id="4" creationId="{9562132E-22EB-6CA7-73A6-F8A70772646F}"/>
          </ac:spMkLst>
        </pc:spChg>
        <pc:spChg chg="mod">
          <ac:chgData name="蘇泓舉" userId="ef992459-0c0e-4976-8b0c-db4b50594b00" providerId="ADAL" clId="{425FC605-79B8-4421-897A-9152B4AEE192}" dt="2025-09-23T15:41:49.538" v="884"/>
          <ac:spMkLst>
            <pc:docMk/>
            <pc:sldMk cId="3942218599" sldId="320"/>
            <ac:spMk id="6" creationId="{94A173AA-583B-E518-D876-9892C1A2A981}"/>
          </ac:spMkLst>
        </pc:spChg>
        <pc:spChg chg="add mod">
          <ac:chgData name="蘇泓舉" userId="ef992459-0c0e-4976-8b0c-db4b50594b00" providerId="ADAL" clId="{425FC605-79B8-4421-897A-9152B4AEE192}" dt="2025-09-23T15:47:47.969" v="925" actId="1076"/>
          <ac:spMkLst>
            <pc:docMk/>
            <pc:sldMk cId="3942218599" sldId="320"/>
            <ac:spMk id="7" creationId="{30F96E96-1766-6DFA-9263-C6BED3EA2FAD}"/>
          </ac:spMkLst>
        </pc:spChg>
        <pc:spChg chg="add del mod">
          <ac:chgData name="蘇泓舉" userId="ef992459-0c0e-4976-8b0c-db4b50594b00" providerId="ADAL" clId="{425FC605-79B8-4421-897A-9152B4AEE192}" dt="2025-09-23T15:48:02.258" v="956" actId="478"/>
          <ac:spMkLst>
            <pc:docMk/>
            <pc:sldMk cId="3942218599" sldId="320"/>
            <ac:spMk id="8" creationId="{99452C2A-381A-46DF-92DC-E9705DE2B948}"/>
          </ac:spMkLst>
        </pc:spChg>
        <pc:spChg chg="add mod">
          <ac:chgData name="蘇泓舉" userId="ef992459-0c0e-4976-8b0c-db4b50594b00" providerId="ADAL" clId="{425FC605-79B8-4421-897A-9152B4AEE192}" dt="2025-09-23T15:48:05.046" v="957" actId="1076"/>
          <ac:spMkLst>
            <pc:docMk/>
            <pc:sldMk cId="3942218599" sldId="320"/>
            <ac:spMk id="9" creationId="{6CECE632-4A91-EE1F-856C-84E4E4E7C4C6}"/>
          </ac:spMkLst>
        </pc:spChg>
        <pc:graphicFrameChg chg="del">
          <ac:chgData name="蘇泓舉" userId="ef992459-0c0e-4976-8b0c-db4b50594b00" providerId="ADAL" clId="{425FC605-79B8-4421-897A-9152B4AEE192}" dt="2025-09-23T15:42:40.291" v="886" actId="478"/>
          <ac:graphicFrameMkLst>
            <pc:docMk/>
            <pc:sldMk cId="3942218599" sldId="320"/>
            <ac:graphicFrameMk id="2" creationId="{65A75CEF-B726-ACDF-5CF6-7661BD68883C}"/>
          </ac:graphicFrameMkLst>
        </pc:graphicFrameChg>
        <pc:picChg chg="add del mod">
          <ac:chgData name="蘇泓舉" userId="ef992459-0c0e-4976-8b0c-db4b50594b00" providerId="ADAL" clId="{425FC605-79B8-4421-897A-9152B4AEE192}" dt="2025-09-23T15:42:53.070" v="890" actId="478"/>
          <ac:picMkLst>
            <pc:docMk/>
            <pc:sldMk cId="3942218599" sldId="320"/>
            <ac:picMk id="6146" creationId="{50F9AC20-C40D-9EDF-AD61-454FD34ED5E2}"/>
          </ac:picMkLst>
        </pc:picChg>
        <pc:picChg chg="add mod">
          <ac:chgData name="蘇泓舉" userId="ef992459-0c0e-4976-8b0c-db4b50594b00" providerId="ADAL" clId="{425FC605-79B8-4421-897A-9152B4AEE192}" dt="2025-09-23T15:44:26.602" v="906" actId="1076"/>
          <ac:picMkLst>
            <pc:docMk/>
            <pc:sldMk cId="3942218599" sldId="320"/>
            <ac:picMk id="6148" creationId="{A09263C4-49A4-4FF0-8061-30ECAFF9190D}"/>
          </ac:picMkLst>
        </pc:picChg>
        <pc:picChg chg="add del mod">
          <ac:chgData name="蘇泓舉" userId="ef992459-0c0e-4976-8b0c-db4b50594b00" providerId="ADAL" clId="{425FC605-79B8-4421-897A-9152B4AEE192}" dt="2025-09-23T15:44:15.272" v="900" actId="478"/>
          <ac:picMkLst>
            <pc:docMk/>
            <pc:sldMk cId="3942218599" sldId="320"/>
            <ac:picMk id="6150" creationId="{EF335F24-749D-40D2-5BCF-0ED0570C3EB2}"/>
          </ac:picMkLst>
        </pc:picChg>
        <pc:picChg chg="add mod">
          <ac:chgData name="蘇泓舉" userId="ef992459-0c0e-4976-8b0c-db4b50594b00" providerId="ADAL" clId="{425FC605-79B8-4421-897A-9152B4AEE192}" dt="2025-09-23T15:44:23.100" v="903" actId="1076"/>
          <ac:picMkLst>
            <pc:docMk/>
            <pc:sldMk cId="3942218599" sldId="320"/>
            <ac:picMk id="6152" creationId="{F2FAF6E0-03C7-280D-FAC9-D854DF1F60CE}"/>
          </ac:picMkLst>
        </pc:picChg>
      </pc:sldChg>
      <pc:sldChg chg="add del">
        <pc:chgData name="蘇泓舉" userId="ef992459-0c0e-4976-8b0c-db4b50594b00" providerId="ADAL" clId="{425FC605-79B8-4421-897A-9152B4AEE192}" dt="2025-09-23T15:57:32.323" v="978" actId="47"/>
        <pc:sldMkLst>
          <pc:docMk/>
          <pc:sldMk cId="2584232760" sldId="321"/>
        </pc:sldMkLst>
      </pc:sldChg>
      <pc:sldChg chg="addSp delSp modSp add">
        <pc:chgData name="蘇泓舉" userId="ef992459-0c0e-4976-8b0c-db4b50594b00" providerId="ADAL" clId="{425FC605-79B8-4421-897A-9152B4AEE192}" dt="2025-09-23T15:57:27.880" v="977" actId="1076"/>
        <pc:sldMkLst>
          <pc:docMk/>
          <pc:sldMk cId="1455921430" sldId="322"/>
        </pc:sldMkLst>
        <pc:picChg chg="del">
          <ac:chgData name="蘇泓舉" userId="ef992459-0c0e-4976-8b0c-db4b50594b00" providerId="ADAL" clId="{425FC605-79B8-4421-897A-9152B4AEE192}" dt="2025-09-23T15:57:24.843" v="975" actId="478"/>
          <ac:picMkLst>
            <pc:docMk/>
            <pc:sldMk cId="1455921430" sldId="322"/>
            <ac:picMk id="7170" creationId="{CC3D873A-ADB8-A9FA-2CAC-B783F1A29CE9}"/>
          </ac:picMkLst>
        </pc:picChg>
        <pc:picChg chg="add mod">
          <ac:chgData name="蘇泓舉" userId="ef992459-0c0e-4976-8b0c-db4b50594b00" providerId="ADAL" clId="{425FC605-79B8-4421-897A-9152B4AEE192}" dt="2025-09-23T15:57:27.880" v="977" actId="1076"/>
          <ac:picMkLst>
            <pc:docMk/>
            <pc:sldMk cId="1455921430" sldId="322"/>
            <ac:picMk id="8194" creationId="{375327AB-3778-857A-EB38-CD7716737AD7}"/>
          </ac:picMkLst>
        </pc:picChg>
      </pc:sldChg>
      <pc:sldChg chg="addSp delSp add">
        <pc:chgData name="蘇泓舉" userId="ef992459-0c0e-4976-8b0c-db4b50594b00" providerId="ADAL" clId="{425FC605-79B8-4421-897A-9152B4AEE192}" dt="2025-09-23T15:57:55.372" v="981" actId="478"/>
        <pc:sldMkLst>
          <pc:docMk/>
          <pc:sldMk cId="2709689705" sldId="323"/>
        </pc:sldMkLst>
        <pc:picChg chg="del">
          <ac:chgData name="蘇泓舉" userId="ef992459-0c0e-4976-8b0c-db4b50594b00" providerId="ADAL" clId="{425FC605-79B8-4421-897A-9152B4AEE192}" dt="2025-09-23T15:57:55.372" v="981" actId="478"/>
          <ac:picMkLst>
            <pc:docMk/>
            <pc:sldMk cId="2709689705" sldId="323"/>
            <ac:picMk id="8194" creationId="{F2D0793C-0E8F-99ED-A123-454E98B5FC96}"/>
          </ac:picMkLst>
        </pc:picChg>
        <pc:picChg chg="add">
          <ac:chgData name="蘇泓舉" userId="ef992459-0c0e-4976-8b0c-db4b50594b00" providerId="ADAL" clId="{425FC605-79B8-4421-897A-9152B4AEE192}" dt="2025-09-23T15:57:51.060" v="980"/>
          <ac:picMkLst>
            <pc:docMk/>
            <pc:sldMk cId="2709689705" sldId="323"/>
            <ac:picMk id="10242" creationId="{5F915BF6-B55C-4F62-9ECC-C2A217E34281}"/>
          </ac:picMkLst>
        </pc:picChg>
      </pc:sldChg>
      <pc:sldChg chg="addSp delSp modSp add">
        <pc:chgData name="蘇泓舉" userId="ef992459-0c0e-4976-8b0c-db4b50594b00" providerId="ADAL" clId="{425FC605-79B8-4421-897A-9152B4AEE192}" dt="2025-09-23T15:58:09.121" v="985" actId="1076"/>
        <pc:sldMkLst>
          <pc:docMk/>
          <pc:sldMk cId="3103284413" sldId="324"/>
        </pc:sldMkLst>
        <pc:picChg chg="del">
          <ac:chgData name="蘇泓舉" userId="ef992459-0c0e-4976-8b0c-db4b50594b00" providerId="ADAL" clId="{425FC605-79B8-4421-897A-9152B4AEE192}" dt="2025-09-23T15:58:04.622" v="984" actId="478"/>
          <ac:picMkLst>
            <pc:docMk/>
            <pc:sldMk cId="3103284413" sldId="324"/>
            <ac:picMk id="10242" creationId="{7C863D77-194B-006B-1F0B-94EA0F4A22E1}"/>
          </ac:picMkLst>
        </pc:picChg>
        <pc:picChg chg="add mod">
          <ac:chgData name="蘇泓舉" userId="ef992459-0c0e-4976-8b0c-db4b50594b00" providerId="ADAL" clId="{425FC605-79B8-4421-897A-9152B4AEE192}" dt="2025-09-23T15:58:09.121" v="985" actId="1076"/>
          <ac:picMkLst>
            <pc:docMk/>
            <pc:sldMk cId="3103284413" sldId="324"/>
            <ac:picMk id="11266" creationId="{AC38EFBC-8B23-C182-26BF-5CE5E1F1E3F7}"/>
          </ac:picMkLst>
        </pc:picChg>
      </pc:sldChg>
      <pc:sldChg chg="addSp delSp add ord">
        <pc:chgData name="蘇泓舉" userId="ef992459-0c0e-4976-8b0c-db4b50594b00" providerId="ADAL" clId="{425FC605-79B8-4421-897A-9152B4AEE192}" dt="2025-09-23T15:59:51.391" v="993" actId="478"/>
        <pc:sldMkLst>
          <pc:docMk/>
          <pc:sldMk cId="1796285544" sldId="325"/>
        </pc:sldMkLst>
        <pc:picChg chg="del">
          <ac:chgData name="蘇泓舉" userId="ef992459-0c0e-4976-8b0c-db4b50594b00" providerId="ADAL" clId="{425FC605-79B8-4421-897A-9152B4AEE192}" dt="2025-09-23T15:59:51.391" v="993" actId="478"/>
          <ac:picMkLst>
            <pc:docMk/>
            <pc:sldMk cId="1796285544" sldId="325"/>
            <ac:picMk id="11266" creationId="{32078E53-A645-C10A-C53B-C9A212ECD98B}"/>
          </ac:picMkLst>
        </pc:picChg>
        <pc:picChg chg="add">
          <ac:chgData name="蘇泓舉" userId="ef992459-0c0e-4976-8b0c-db4b50594b00" providerId="ADAL" clId="{425FC605-79B8-4421-897A-9152B4AEE192}" dt="2025-09-23T15:59:48.705" v="992"/>
          <ac:picMkLst>
            <pc:docMk/>
            <pc:sldMk cId="1796285544" sldId="325"/>
            <ac:picMk id="13314" creationId="{D37EDEF4-D31B-51D2-FFBC-6A5371C598F2}"/>
          </ac:picMkLst>
        </pc:picChg>
      </pc:sldChg>
      <pc:sldChg chg="addSp modSp add">
        <pc:chgData name="蘇泓舉" userId="ef992459-0c0e-4976-8b0c-db4b50594b00" providerId="ADAL" clId="{425FC605-79B8-4421-897A-9152B4AEE192}" dt="2025-09-23T15:59:41.296" v="989" actId="1076"/>
        <pc:sldMkLst>
          <pc:docMk/>
          <pc:sldMk cId="309858789" sldId="326"/>
        </pc:sldMkLst>
        <pc:picChg chg="mod">
          <ac:chgData name="蘇泓舉" userId="ef992459-0c0e-4976-8b0c-db4b50594b00" providerId="ADAL" clId="{425FC605-79B8-4421-897A-9152B4AEE192}" dt="2025-09-23T15:59:41.296" v="989" actId="1076"/>
          <ac:picMkLst>
            <pc:docMk/>
            <pc:sldMk cId="309858789" sldId="326"/>
            <ac:picMk id="11266" creationId="{E12F4FD1-EE36-2F2B-8160-2865DBE2C8A0}"/>
          </ac:picMkLst>
        </pc:picChg>
        <pc:picChg chg="add mod">
          <ac:chgData name="蘇泓舉" userId="ef992459-0c0e-4976-8b0c-db4b50594b00" providerId="ADAL" clId="{425FC605-79B8-4421-897A-9152B4AEE192}" dt="2025-09-23T15:59:41.296" v="989" actId="1076"/>
          <ac:picMkLst>
            <pc:docMk/>
            <pc:sldMk cId="309858789" sldId="326"/>
            <ac:picMk id="12290" creationId="{B52A8F93-B8C9-BA30-88D5-81AA2FB99C4A}"/>
          </ac:picMkLst>
        </pc:picChg>
      </pc:sldChg>
      <pc:sldMasterChg chg="delSldLayout">
        <pc:chgData name="蘇泓舉" userId="ef992459-0c0e-4976-8b0c-db4b50594b00" providerId="ADAL" clId="{425FC605-79B8-4421-897A-9152B4AEE192}" dt="2025-09-23T15:03:24.125" v="205" actId="47"/>
        <pc:sldMasterMkLst>
          <pc:docMk/>
          <pc:sldMasterMk cId="0" sldId="2147483668"/>
        </pc:sldMasterMkLst>
        <pc:sldLayoutChg chg="del">
          <pc:chgData name="蘇泓舉" userId="ef992459-0c0e-4976-8b0c-db4b50594b00" providerId="ADAL" clId="{425FC605-79B8-4421-897A-9152B4AEE192}" dt="2025-09-23T15:03:24.125" v="205" actId="47"/>
          <pc:sldLayoutMkLst>
            <pc:docMk/>
            <pc:sldMasterMk cId="0" sldId="2147483668"/>
            <pc:sldLayoutMk cId="3776727178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4ca29c6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4ca29c6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742B85D-F725-3119-40A2-7C0D9FB1A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8C8134FE-DAC5-175F-4360-806DEBAE7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D8FE1E96-4148-7774-E9CE-1C7333336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29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C1A9E2FA-F8B7-7D5F-7EEA-2A67742E4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AA43E6BA-585D-157C-3536-CDBC6E8B6C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370A6FCA-5A99-4B96-1540-EF20F44944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633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04042890-A65D-4FCB-4A7F-5F2CE4CAB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192FB712-72F1-3667-DD28-05CDE6F26A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6B4CE43A-9989-B277-0935-566BBDC841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205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7180754D-A9EE-0627-A356-7D9D4F01A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B6C1F8F4-7C35-3EE1-3DEF-428B8526B8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F1C5C59B-E971-8281-272E-F030BE65F9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84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D073586B-47F3-DA5B-67F3-7EC242FC7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1675F94B-5F6C-AA2F-06F8-38752DF030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EF01FDED-ACFC-E062-4658-16BD3CB3AA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837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0C4156F-5141-B987-1623-01E9832A1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1C81E04F-CB0D-9D9A-940C-4E3A80A0D0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5EA989E7-A02D-82F7-2F01-C8F693CC95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443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5E537F56-3F56-4002-4F37-B2B4E4546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3C463639-9396-B5E7-6151-13B718289F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8763ACBC-CCAF-1759-4608-E53C214ACB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49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C9C67019-562C-3641-79AC-E6D9AA41B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8f188c2f5_0_320:notes">
            <a:extLst>
              <a:ext uri="{FF2B5EF4-FFF2-40B4-BE49-F238E27FC236}">
                <a16:creationId xmlns:a16="http://schemas.microsoft.com/office/drawing/2014/main" id="{857295C5-C77B-64FE-1221-484A42C7D1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8f188c2f5_0_320:notes">
            <a:extLst>
              <a:ext uri="{FF2B5EF4-FFF2-40B4-BE49-F238E27FC236}">
                <a16:creationId xmlns:a16="http://schemas.microsoft.com/office/drawing/2014/main" id="{82AB2CBF-7B69-7F14-40D9-E56806DDFF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https://upload.wikimedia.org/wikipedia/commons/2/22/Quanterr.png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630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742B85D-F725-3119-40A2-7C0D9FB1A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8C8134FE-DAC5-175F-4360-806DEBAE7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D8FE1E96-4148-7774-E9CE-1C7333336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29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742B85D-F725-3119-40A2-7C0D9FB1A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8C8134FE-DAC5-175F-4360-806DEBAE7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D8FE1E96-4148-7774-E9CE-1C7333336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32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742B85D-F725-3119-40A2-7C0D9FB1A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8C8134FE-DAC5-175F-4360-806DEBAE7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D8FE1E96-4148-7774-E9CE-1C7333336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52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742B85D-F725-3119-40A2-7C0D9FB1A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8C8134FE-DAC5-175F-4360-806DEBAE7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D8FE1E96-4148-7774-E9CE-1C7333336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041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3F27812B-1B96-E32A-3055-9ABA8324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E14FFB3F-94EA-29CD-F954-4BD4270722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BF512530-A2D3-02ED-1E61-6D782F961E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44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EB030F0-349B-6FF3-B2AC-54CADD242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B3B8699B-F18C-3256-38B5-C86D8EF3F0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E9094665-FCE3-191D-194B-AF6DF95987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150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742B85D-F725-3119-40A2-7C0D9FB1A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023ea93a_0_504:notes">
            <a:extLst>
              <a:ext uri="{FF2B5EF4-FFF2-40B4-BE49-F238E27FC236}">
                <a16:creationId xmlns:a16="http://schemas.microsoft.com/office/drawing/2014/main" id="{8C8134FE-DAC5-175F-4360-806DEBAE7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023ea93a_0_504:notes">
            <a:extLst>
              <a:ext uri="{FF2B5EF4-FFF2-40B4-BE49-F238E27FC236}">
                <a16:creationId xmlns:a16="http://schemas.microsoft.com/office/drawing/2014/main" id="{D8FE1E96-4148-7774-E9CE-1C7333336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43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Orange">
  <p:cSld name="CUSTOM_1">
    <p:bg>
      <p:bgPr>
        <a:solidFill>
          <a:srgbClr val="EA8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4524000"/>
            <a:ext cx="91440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sz="44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">
  <p:cSld name="Blank_4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18050" y="0"/>
            <a:ext cx="91620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000" b="1"/>
              <a:t>Fullscreen</a:t>
            </a:r>
            <a:endParaRPr sz="3000" b="1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000" b="1"/>
              <a:t>Show Presenter</a:t>
            </a:r>
            <a:endParaRPr sz="3000" b="1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rimson">
  <p:cSld name="TITLE_2_2_1">
    <p:bg>
      <p:bgPr>
        <a:solidFill>
          <a:srgbClr val="F1F3F4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4571650" y="0"/>
            <a:ext cx="45723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rimson Flip">
  <p:cSld name="TITLE_2_2_1_2">
    <p:bg>
      <p:bgPr>
        <a:solidFill>
          <a:srgbClr val="F1F3F4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9927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Orange">
  <p:cSld name="TITLE_2_2_1_1">
    <p:bg>
      <p:bgPr>
        <a:solidFill>
          <a:srgbClr val="F1F3F4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sz="600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Orange Flip">
  <p:cSld name="TITLE_2_2_1_1_1">
    <p:bg>
      <p:bgPr>
        <a:solidFill>
          <a:srgbClr val="F1F3F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9927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Blank">
  <p:cSld name="Blank_3">
    <p:bg>
      <p:bgPr>
        <a:solidFill>
          <a:srgbClr val="F1F3F4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- Crimson">
  <p:cSld name="CUSTOM_2_1_1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A5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2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- Orange">
  <p:cSld name="CUSTOM_2_1_1_1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948776" y="359541"/>
            <a:ext cx="77079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955677" y="908685"/>
            <a:ext cx="77010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5186" algn="l" rtl="0">
              <a:spcBef>
                <a:spcPts val="360"/>
              </a:spcBef>
              <a:spcAft>
                <a:spcPts val="0"/>
              </a:spcAft>
              <a:buSzPts val="1836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Orange">
  <p:cSld name="TITLE_2_4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" name="Google Shape;22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Box - Crimson">
  <p:cSld name="TITLE_2_3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" name="Google Shape;26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Box - Orange">
  <p:cSld name="TITLE_2_3_4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Box - Crimson 1">
  <p:cSld name="TITLE_2_3_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6510900" y="3518775"/>
            <a:ext cx="2633100" cy="162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Box - Orange">
  <p:cSld name="TITLE_2_3_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ox - Crimson">
  <p:cSld name="TITLE_2_3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" name="Google Shape;51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2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ox - Orange">
  <p:cSld name="TITLE_2_3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sz="1700"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sz="1800" i="0" u="none" strike="noStrike" cap="non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sz="1800" i="0" u="none" strike="noStrike" cap="non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sz="1800" i="0" u="none" strike="noStrike" cap="non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sz="1800" i="0" u="none" strike="noStrike" cap="non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sz="1800" i="0" u="none" strike="noStrike" cap="non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sz="1800" i="0" u="none" strike="noStrike" cap="non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sz="1800" i="0" u="none" strike="noStrike" cap="non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sz="1800" i="0" u="none" strike="noStrike" cap="non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sz="1800" i="0" u="none" strike="noStrike" cap="non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sz="30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sz="4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krobotics.com/cn/machinevision/visionproduct?typeId=27&amp;id=42&amp;pageNumber=1&amp;pageSize=20&amp;showEol=fals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krobotics.com/cn/machinevision/service/machinevisionTool/?id=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百兆鍶國際有限公司</a:t>
            </a:r>
            <a:r>
              <a:rPr lang="en-US" altLang="zh-TW" dirty="0"/>
              <a:t>-</a:t>
            </a:r>
            <a:r>
              <a:rPr lang="zh-TW" altLang="en-US" dirty="0"/>
              <a:t>蘇泓舉 應用工程師</a:t>
            </a:r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電腦視覺課程</a:t>
            </a:r>
            <a:endParaRPr dirty="0"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1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C0673E0-2DEF-FDFA-D096-41307904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B7D8CA5E-9B24-DD10-08B6-5D609354C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8F1B4EF-10D2-6D15-67D8-516911FDC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81"/>
            <a:ext cx="9144000" cy="491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09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8E6E5EDA-7798-8F7A-E843-291940015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5F87CB72-17C6-DCF5-0E56-27C09FE8A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75327AB-3778-857A-EB38-CD7716737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52400"/>
            <a:ext cx="86741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92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5594519D-7D9B-998A-48E9-850823E11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18204223-DE79-D5EB-F49B-EBCE21B7F6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F915BF6-B55C-4F62-9ECC-C2A217E34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475"/>
            <a:ext cx="9144000" cy="490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68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CB51064D-454F-042F-BFD3-53F4FBD12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EB2925D5-93E8-D1D1-50C0-E7DEF28EFA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C38EFBC-8B23-C182-26BF-5CE5E1F1E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665"/>
            <a:ext cx="9144000" cy="427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8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95C0CDB5-066D-BC6E-9A98-D47362E38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C04CA2FC-3E02-40B0-1499-3094287386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12F4FD1-EE36-2F2B-8160-2865DBE2C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602"/>
            <a:ext cx="9144000" cy="427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B52A8F93-B8C9-BA30-88D5-81AA2FB99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9144000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5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A0FBDDBE-5FFE-9B5F-78D0-AA26F27AD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AA87F723-8241-7F7B-B6CD-EFE7E5FD7C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37EDEF4-D31B-51D2-FFBC-6A5371C59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675"/>
            <a:ext cx="9144000" cy="399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28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6962C92F-7B8D-F432-EA30-34FB42B89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ED5003D5-44A8-F80E-18C9-006C0B93B1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94A173AA-583B-E518-D876-9892C1A2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0" y="603900"/>
            <a:ext cx="8108904" cy="538500"/>
          </a:xfrm>
        </p:spPr>
        <p:txBody>
          <a:bodyPr/>
          <a:lstStyle/>
          <a:p>
            <a:r>
              <a:rPr lang="zh-TW" altLang="en-US" b="1" dirty="0"/>
              <a:t>機械定位系統</a:t>
            </a:r>
            <a:endParaRPr lang="en-US" altLang="zh-TW" b="1" dirty="0"/>
          </a:p>
        </p:txBody>
      </p:sp>
      <p:pic>
        <p:nvPicPr>
          <p:cNvPr id="6148" name="Picture 4" descr="旭海騰自動化檢測高精度檢測平台專家- 商情- 工商時報">
            <a:extLst>
              <a:ext uri="{FF2B5EF4-FFF2-40B4-BE49-F238E27FC236}">
                <a16:creationId xmlns:a16="http://schemas.microsoft.com/office/drawing/2014/main" id="{A09263C4-49A4-4FF0-8061-30ECAFF91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880" y="1400656"/>
            <a:ext cx="2509736" cy="264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NCI輸送帶篩選機| 擇興源科技有限公司">
            <a:extLst>
              <a:ext uri="{FF2B5EF4-FFF2-40B4-BE49-F238E27FC236}">
                <a16:creationId xmlns:a16="http://schemas.microsoft.com/office/drawing/2014/main" id="{F2FAF6E0-03C7-280D-FAC9-D854DF1F6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00" y="1699503"/>
            <a:ext cx="3920068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0F96E96-1766-6DFA-9263-C6BED3EA2FAD}"/>
              </a:ext>
            </a:extLst>
          </p:cNvPr>
          <p:cNvSpPr txBox="1"/>
          <p:nvPr/>
        </p:nvSpPr>
        <p:spPr>
          <a:xfrm>
            <a:off x="1760596" y="4153867"/>
            <a:ext cx="1087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/>
              <a:t>輸送帶式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CECE632-4A91-EE1F-856C-84E4E4E7C4C6}"/>
              </a:ext>
            </a:extLst>
          </p:cNvPr>
          <p:cNvSpPr txBox="1"/>
          <p:nvPr/>
        </p:nvSpPr>
        <p:spPr>
          <a:xfrm>
            <a:off x="7052903" y="4144296"/>
            <a:ext cx="1087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1" dirty="0"/>
              <a:t>龍門式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221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215D21CB-D09B-C990-5DE4-DAB50BBAD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>
            <a:extLst>
              <a:ext uri="{FF2B5EF4-FFF2-40B4-BE49-F238E27FC236}">
                <a16:creationId xmlns:a16="http://schemas.microsoft.com/office/drawing/2014/main" id="{55965D56-71CD-62FE-C029-B3B51E470F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課程大綱</a:t>
            </a:r>
          </a:p>
        </p:txBody>
      </p:sp>
      <p:sp>
        <p:nvSpPr>
          <p:cNvPr id="2" name="Google Shape;187;p33">
            <a:extLst>
              <a:ext uri="{FF2B5EF4-FFF2-40B4-BE49-F238E27FC236}">
                <a16:creationId xmlns:a16="http://schemas.microsoft.com/office/drawing/2014/main" id="{50DAB671-5D54-694E-5367-EC96FC60A1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4500" y="1718699"/>
            <a:ext cx="3864600" cy="3088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altLang="zh-TW" dirty="0">
                <a:solidFill>
                  <a:schemeClr val="tx1"/>
                </a:solidFill>
              </a:rPr>
              <a:t>DAY1 </a:t>
            </a:r>
          </a:p>
          <a:p>
            <a:pPr marL="114300" lvl="0" indent="0">
              <a:buClr>
                <a:schemeClr val="dk1"/>
              </a:buClr>
              <a:buNone/>
            </a:pPr>
            <a:r>
              <a:rPr lang="zh-TW" altLang="en-US" dirty="0">
                <a:solidFill>
                  <a:schemeClr val="tx1"/>
                </a:solidFill>
              </a:rPr>
              <a:t>實體視覺系統建置與調校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altLang="zh-TW" dirty="0">
                <a:solidFill>
                  <a:schemeClr val="bg2"/>
                </a:solidFill>
              </a:rPr>
              <a:t>DAY2</a:t>
            </a:r>
          </a:p>
          <a:p>
            <a:pPr marL="114300" lvl="0" indent="0">
              <a:buClr>
                <a:schemeClr val="dk1"/>
              </a:buClr>
              <a:buNone/>
            </a:pPr>
            <a:r>
              <a:rPr lang="en-US" altLang="zh-TW" dirty="0">
                <a:solidFill>
                  <a:schemeClr val="bg2"/>
                </a:solidFill>
              </a:rPr>
              <a:t>AI</a:t>
            </a:r>
            <a:r>
              <a:rPr lang="zh-TW" altLang="en-US" dirty="0">
                <a:solidFill>
                  <a:schemeClr val="bg2"/>
                </a:solidFill>
              </a:rPr>
              <a:t>模型訓練與</a:t>
            </a:r>
            <a:r>
              <a:rPr lang="en-US" altLang="zh-TW" dirty="0">
                <a:solidFill>
                  <a:schemeClr val="bg2"/>
                </a:solidFill>
              </a:rPr>
              <a:t>YOLO</a:t>
            </a:r>
            <a:r>
              <a:rPr lang="zh-TW" altLang="en-US" dirty="0">
                <a:solidFill>
                  <a:schemeClr val="bg2"/>
                </a:solidFill>
              </a:rPr>
              <a:t>物件檢測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altLang="zh-TW" dirty="0">
                <a:solidFill>
                  <a:schemeClr val="bg2"/>
                </a:solidFill>
              </a:rPr>
              <a:t>DAY3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altLang="en-US" dirty="0">
                <a:solidFill>
                  <a:schemeClr val="bg2"/>
                </a:solidFill>
              </a:rPr>
              <a:t>系統整合與專案成果展示</a:t>
            </a:r>
          </a:p>
        </p:txBody>
      </p:sp>
    </p:spTree>
    <p:extLst>
      <p:ext uri="{BB962C8B-B14F-4D97-AF65-F5344CB8AC3E}">
        <p14:creationId xmlns:p14="http://schemas.microsoft.com/office/powerpoint/2010/main" val="267658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C0673E0-2DEF-FDFA-D096-41307904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B7D8CA5E-9B24-DD10-08B6-5D609354C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45A7A772-3B10-4046-A1CF-72204363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0" y="603900"/>
            <a:ext cx="8108904" cy="538500"/>
          </a:xfrm>
        </p:spPr>
        <p:txBody>
          <a:bodyPr/>
          <a:lstStyle/>
          <a:p>
            <a:r>
              <a:rPr lang="zh-TW" altLang="en-US" dirty="0"/>
              <a:t>視覺系統的組成</a:t>
            </a:r>
            <a:endParaRPr lang="en-US" altLang="zh-TW" b="1"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536C072E-A922-D945-8086-B83BA1A8ED3C}"/>
              </a:ext>
            </a:extLst>
          </p:cNvPr>
          <p:cNvSpPr/>
          <p:nvPr/>
        </p:nvSpPr>
        <p:spPr>
          <a:xfrm>
            <a:off x="1073287" y="1485085"/>
            <a:ext cx="1439693" cy="2736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2"/>
                </a:solidFill>
              </a:rPr>
              <a:t>影像獲取系統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22A0DD9-740A-6EA4-3769-4AF8C4EF53F1}"/>
              </a:ext>
            </a:extLst>
          </p:cNvPr>
          <p:cNvSpPr/>
          <p:nvPr/>
        </p:nvSpPr>
        <p:spPr>
          <a:xfrm>
            <a:off x="3631659" y="1485085"/>
            <a:ext cx="1439693" cy="273671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2"/>
                </a:solidFill>
              </a:rPr>
              <a:t>光源照明系統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DBF3B2D-78C3-1562-16D2-6240AAF032A7}"/>
              </a:ext>
            </a:extLst>
          </p:cNvPr>
          <p:cNvSpPr/>
          <p:nvPr/>
        </p:nvSpPr>
        <p:spPr>
          <a:xfrm>
            <a:off x="6128425" y="1485084"/>
            <a:ext cx="1439693" cy="273671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2"/>
                </a:solidFill>
              </a:rPr>
              <a:t>機械定位系統</a:t>
            </a:r>
          </a:p>
        </p:txBody>
      </p:sp>
      <p:sp>
        <p:nvSpPr>
          <p:cNvPr id="9" name="加號 8">
            <a:extLst>
              <a:ext uri="{FF2B5EF4-FFF2-40B4-BE49-F238E27FC236}">
                <a16:creationId xmlns:a16="http://schemas.microsoft.com/office/drawing/2014/main" id="{9D3C370F-F98D-BEA4-4DC4-FC04BB3E2A34}"/>
              </a:ext>
            </a:extLst>
          </p:cNvPr>
          <p:cNvSpPr/>
          <p:nvPr/>
        </p:nvSpPr>
        <p:spPr>
          <a:xfrm>
            <a:off x="2764277" y="2419350"/>
            <a:ext cx="616085" cy="651348"/>
          </a:xfrm>
          <a:prstGeom prst="mathPlus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加號 9">
            <a:extLst>
              <a:ext uri="{FF2B5EF4-FFF2-40B4-BE49-F238E27FC236}">
                <a16:creationId xmlns:a16="http://schemas.microsoft.com/office/drawing/2014/main" id="{D0654669-8E43-D9AD-6EDB-B0E555A85F17}"/>
              </a:ext>
            </a:extLst>
          </p:cNvPr>
          <p:cNvSpPr/>
          <p:nvPr/>
        </p:nvSpPr>
        <p:spPr>
          <a:xfrm>
            <a:off x="5291846" y="2419350"/>
            <a:ext cx="616085" cy="651348"/>
          </a:xfrm>
          <a:prstGeom prst="mathPlus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86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C0673E0-2DEF-FDFA-D096-41307904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B7D8CA5E-9B24-DD10-08B6-5D609354C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Google Shape;165;p30">
            <a:extLst>
              <a:ext uri="{FF2B5EF4-FFF2-40B4-BE49-F238E27FC236}">
                <a16:creationId xmlns:a16="http://schemas.microsoft.com/office/drawing/2014/main" id="{FE01C88C-47B3-DF89-E2FC-3A10F7FE7D6E}"/>
              </a:ext>
            </a:extLst>
          </p:cNvPr>
          <p:cNvSpPr txBox="1"/>
          <p:nvPr/>
        </p:nvSpPr>
        <p:spPr>
          <a:xfrm>
            <a:off x="344500" y="1277267"/>
            <a:ext cx="8339103" cy="301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Google Sans"/>
                <a:ea typeface="Google Sans"/>
                <a:cs typeface="Google Sans"/>
                <a:sym typeface="Google Sans"/>
              </a:rPr>
              <a:t>工業相機</a:t>
            </a:r>
            <a:endParaRPr lang="en-US" altLang="zh-TW" sz="32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Google Sans"/>
                <a:ea typeface="Google Sans"/>
                <a:cs typeface="Google Sans"/>
                <a:sym typeface="Google Sans"/>
              </a:rPr>
              <a:t>鏡頭系統</a:t>
            </a:r>
            <a:endParaRPr lang="en-US" altLang="zh-TW" sz="32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Google Sans"/>
                <a:ea typeface="Google Sans"/>
                <a:cs typeface="Google Sans"/>
                <a:sym typeface="Google Sans"/>
              </a:rPr>
              <a:t>接口類型</a:t>
            </a:r>
            <a:endParaRPr lang="en-US" altLang="zh-TW" sz="32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Google Sans"/>
                <a:ea typeface="Google Sans"/>
                <a:cs typeface="Google Sans"/>
                <a:sym typeface="Google Sans"/>
              </a:rPr>
              <a:t>觸發方式</a:t>
            </a:r>
            <a:endParaRPr lang="en-US" altLang="zh-TW" sz="32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45A7A772-3B10-4046-A1CF-72204363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altLang="en-US" b="1" dirty="0">
                <a:solidFill>
                  <a:schemeClr val="tx1"/>
                </a:solidFill>
              </a:rPr>
              <a:t>影像獲取系統</a:t>
            </a:r>
          </a:p>
        </p:txBody>
      </p:sp>
    </p:spTree>
    <p:extLst>
      <p:ext uri="{BB962C8B-B14F-4D97-AF65-F5344CB8AC3E}">
        <p14:creationId xmlns:p14="http://schemas.microsoft.com/office/powerpoint/2010/main" val="234426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C0673E0-2DEF-FDFA-D096-41307904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B7D8CA5E-9B24-DD10-08B6-5D609354C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Google Shape;165;p30">
            <a:extLst>
              <a:ext uri="{FF2B5EF4-FFF2-40B4-BE49-F238E27FC236}">
                <a16:creationId xmlns:a16="http://schemas.microsoft.com/office/drawing/2014/main" id="{FE01C88C-47B3-DF89-E2FC-3A10F7FE7D6E}"/>
              </a:ext>
            </a:extLst>
          </p:cNvPr>
          <p:cNvSpPr txBox="1"/>
          <p:nvPr/>
        </p:nvSpPr>
        <p:spPr>
          <a:xfrm>
            <a:off x="229400" y="1246909"/>
            <a:ext cx="8339103" cy="3720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Google Sans" panose="02020500000000000000" charset="0"/>
                <a:cs typeface="Google Sans" panose="02020500000000000000" charset="0"/>
              </a:rPr>
              <a:t>解析度</a:t>
            </a:r>
            <a:r>
              <a:rPr lang="en-US" altLang="zh-TW" sz="2400" b="1" dirty="0">
                <a:latin typeface="Google Sans" panose="02020500000000000000" charset="0"/>
                <a:ea typeface="Google Sans" panose="02020500000000000000" charset="0"/>
                <a:cs typeface="Google Sans" panose="02020500000000000000" charset="0"/>
              </a:rPr>
              <a:t>Resolution</a:t>
            </a:r>
            <a:br>
              <a:rPr lang="en-US" altLang="zh-TW" sz="2400" b="1" dirty="0">
                <a:latin typeface="Google Sans" panose="02020500000000000000" charset="0"/>
                <a:ea typeface="Google Sans" panose="02020500000000000000" charset="0"/>
                <a:cs typeface="Google Sans" panose="02020500000000000000" charset="0"/>
              </a:rPr>
            </a:br>
            <a:endParaRPr lang="en-US" altLang="zh-TW" sz="2400" b="1" dirty="0">
              <a:latin typeface="Google Sans" panose="02020500000000000000" charset="0"/>
              <a:ea typeface="Google Sans" panose="02020500000000000000" charset="0"/>
              <a:cs typeface="Google Sans" panose="0202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Google Sans" panose="02020500000000000000" charset="0"/>
                <a:cs typeface="Google Sans" panose="02020500000000000000" charset="0"/>
              </a:rPr>
              <a:t>最大幀率</a:t>
            </a:r>
            <a:r>
              <a:rPr lang="en-US" altLang="zh-TW" sz="2400" b="1" dirty="0">
                <a:latin typeface="Google Sans" panose="02020500000000000000" charset="0"/>
                <a:ea typeface="Google Sans" panose="02020500000000000000" charset="0"/>
                <a:cs typeface="Google Sans" panose="02020500000000000000" charset="0"/>
              </a:rPr>
              <a:t>Maximum Frame Rate</a:t>
            </a:r>
            <a:br>
              <a:rPr lang="en-US" altLang="zh-TW" sz="2400" b="1" dirty="0">
                <a:latin typeface="Google Sans" panose="02020500000000000000" charset="0"/>
                <a:ea typeface="Google Sans" panose="02020500000000000000" charset="0"/>
                <a:cs typeface="Google Sans" panose="02020500000000000000" charset="0"/>
              </a:rPr>
            </a:br>
            <a:endParaRPr lang="en-US" altLang="zh-TW" sz="2400" b="1" dirty="0">
              <a:latin typeface="Google Sans" panose="02020500000000000000" charset="0"/>
              <a:ea typeface="Google Sans" panose="02020500000000000000" charset="0"/>
              <a:cs typeface="Google Sans" panose="0202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Google Sans" panose="02020500000000000000" charset="0"/>
                <a:cs typeface="Google Sans" panose="02020500000000000000" charset="0"/>
              </a:rPr>
              <a:t>傳輸介面</a:t>
            </a:r>
            <a:r>
              <a:rPr lang="en-US" altLang="zh-TW" sz="2400" b="1" dirty="0">
                <a:latin typeface="Google Sans" panose="02020500000000000000" charset="0"/>
                <a:ea typeface="Google Sans" panose="02020500000000000000" charset="0"/>
                <a:cs typeface="Google Sans" panose="02020500000000000000" charset="0"/>
              </a:rPr>
              <a:t>Data Interface</a:t>
            </a:r>
            <a:br>
              <a:rPr lang="en-US" altLang="zh-TW" sz="2400" b="1" dirty="0">
                <a:latin typeface="Google Sans" panose="02020500000000000000" charset="0"/>
                <a:ea typeface="Google Sans" panose="02020500000000000000" charset="0"/>
                <a:cs typeface="Google Sans" panose="02020500000000000000" charset="0"/>
              </a:rPr>
            </a:br>
            <a:endParaRPr lang="en-US" altLang="zh-TW" sz="2400" b="1" dirty="0">
              <a:latin typeface="Google Sans" panose="02020500000000000000" charset="0"/>
              <a:ea typeface="Google Sans" panose="02020500000000000000" charset="0"/>
              <a:cs typeface="Google Sans" panose="0202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Google Sans" panose="02020500000000000000" charset="0"/>
                <a:cs typeface="Google Sans" panose="02020500000000000000" charset="0"/>
              </a:rPr>
              <a:t>黑白</a:t>
            </a:r>
            <a:r>
              <a:rPr lang="en-US" altLang="zh-TW" sz="2400" b="1" dirty="0">
                <a:latin typeface="Google Sans" panose="02020500000000000000" charset="0"/>
                <a:ea typeface="Google Sans" panose="02020500000000000000" charset="0"/>
                <a:cs typeface="Google Sans" panose="02020500000000000000" charset="0"/>
              </a:rPr>
              <a:t>/</a:t>
            </a:r>
            <a:r>
              <a:rPr lang="zh-TW" altLang="en-US" sz="2400" b="1" dirty="0">
                <a:latin typeface="Google Sans" panose="02020500000000000000" charset="0"/>
                <a:cs typeface="Google Sans" panose="02020500000000000000" charset="0"/>
              </a:rPr>
              <a:t>彩色</a:t>
            </a:r>
            <a:r>
              <a:rPr lang="en-US" altLang="zh-TW" sz="2400" b="1" dirty="0">
                <a:latin typeface="Google Sans" panose="02020500000000000000" charset="0"/>
                <a:ea typeface="Google Sans" panose="02020500000000000000" charset="0"/>
                <a:cs typeface="Google Sans" panose="02020500000000000000" charset="0"/>
              </a:rPr>
              <a:t>Monochrome/Color</a:t>
            </a:r>
            <a:br>
              <a:rPr lang="en-US" altLang="zh-TW" sz="2400" b="1" dirty="0">
                <a:latin typeface="Google Sans" panose="02020500000000000000" charset="0"/>
                <a:ea typeface="Google Sans" panose="02020500000000000000" charset="0"/>
                <a:cs typeface="Google Sans" panose="02020500000000000000" charset="0"/>
              </a:rPr>
            </a:br>
            <a:endParaRPr lang="en-US" altLang="zh-TW" sz="2400" b="1" dirty="0">
              <a:latin typeface="Google Sans" panose="02020500000000000000" charset="0"/>
              <a:ea typeface="Google Sans" panose="02020500000000000000" charset="0"/>
              <a:cs typeface="Google Sans" panose="0202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Google Sans" panose="02020500000000000000" charset="0"/>
                <a:ea typeface="Google Sans" panose="02020500000000000000" charset="0"/>
                <a:cs typeface="Google Sans" panose="02020500000000000000" charset="0"/>
              </a:rPr>
              <a:t>[</a:t>
            </a:r>
            <a:r>
              <a:rPr lang="zh-TW" altLang="en-US" sz="2400" b="1" dirty="0">
                <a:latin typeface="Google Sans" panose="02020500000000000000" charset="0"/>
                <a:ea typeface="Google Sans" panose="02020500000000000000" charset="0"/>
                <a:cs typeface="Google Sans" panose="02020500000000000000" charset="0"/>
                <a:hlinkClick r:id="rId3"/>
              </a:rPr>
              <a:t>海康相機選型</a:t>
            </a:r>
            <a:r>
              <a:rPr lang="en-US" altLang="zh-TW" sz="2400" b="1" dirty="0">
                <a:latin typeface="Google Sans" panose="02020500000000000000" charset="0"/>
                <a:ea typeface="Google Sans" panose="02020500000000000000" charset="0"/>
                <a:cs typeface="Google Sans" panose="02020500000000000000" charset="0"/>
              </a:rPr>
              <a:t>]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45A7A772-3B10-4046-A1CF-72204363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0" y="603900"/>
            <a:ext cx="8108904" cy="538500"/>
          </a:xfrm>
        </p:spPr>
        <p:txBody>
          <a:bodyPr/>
          <a:lstStyle/>
          <a:p>
            <a:r>
              <a:rPr lang="zh-TW" altLang="en-US" b="1" dirty="0"/>
              <a:t>相機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24703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C0673E0-2DEF-FDFA-D096-41307904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5A7A772-3B10-4046-A1CF-72204363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55" y="603900"/>
            <a:ext cx="8108904" cy="538500"/>
          </a:xfrm>
        </p:spPr>
        <p:txBody>
          <a:bodyPr/>
          <a:lstStyle/>
          <a:p>
            <a:r>
              <a:rPr lang="zh-TW" altLang="en-US" b="1" dirty="0"/>
              <a:t>鏡頭</a:t>
            </a:r>
            <a:endParaRPr lang="en-US" altLang="zh-TW" b="1" dirty="0"/>
          </a:p>
        </p:txBody>
      </p:sp>
      <p:sp>
        <p:nvSpPr>
          <p:cNvPr id="7" name="Google Shape;165;p30">
            <a:extLst>
              <a:ext uri="{FF2B5EF4-FFF2-40B4-BE49-F238E27FC236}">
                <a16:creationId xmlns:a16="http://schemas.microsoft.com/office/drawing/2014/main" id="{812C7ACC-45E6-1A51-9B67-C9D76F030F18}"/>
              </a:ext>
            </a:extLst>
          </p:cNvPr>
          <p:cNvSpPr txBox="1"/>
          <p:nvPr/>
        </p:nvSpPr>
        <p:spPr>
          <a:xfrm>
            <a:off x="250048" y="1142400"/>
            <a:ext cx="6773322" cy="278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b="1" dirty="0"/>
              <a:t>焦距 </a:t>
            </a:r>
            <a:r>
              <a:rPr lang="en-US" altLang="zh-TW" sz="1600" b="1" dirty="0"/>
              <a:t>(Focal Length)</a:t>
            </a:r>
            <a:br>
              <a:rPr lang="en-US" altLang="zh-TW" sz="1600" b="1" dirty="0"/>
            </a:br>
            <a:r>
              <a:rPr lang="zh-TW" altLang="en-US" sz="1600" b="1" dirty="0"/>
              <a:t>定義</a:t>
            </a:r>
            <a:r>
              <a:rPr lang="en-US" altLang="zh-TW" sz="1600" b="1" dirty="0"/>
              <a:t>: </a:t>
            </a:r>
            <a:r>
              <a:rPr lang="zh-TW" altLang="en-US" sz="1600" b="1" dirty="0">
                <a:latin typeface="Google Sans" panose="02020500000000000000" charset="0"/>
                <a:cs typeface="Google Sans" panose="02020500000000000000" charset="0"/>
              </a:rPr>
              <a:t>鏡頭</a:t>
            </a:r>
            <a:r>
              <a:rPr lang="zh-TW" altLang="en-US" sz="1600" b="1" dirty="0"/>
              <a:t>光學中心到焦點的距離，決定視野角度大小</a:t>
            </a:r>
            <a:endParaRPr lang="en-US" altLang="zh-TW" sz="1600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/>
              <a:t>接口類型</a:t>
            </a:r>
            <a:br>
              <a:rPr lang="en-US" altLang="zh-TW" sz="1600" b="1" dirty="0"/>
            </a:br>
            <a:br>
              <a:rPr lang="en-US" altLang="zh-TW" sz="1600" b="1" dirty="0"/>
            </a:br>
            <a:br>
              <a:rPr lang="en-US" altLang="zh-TW" sz="1600" b="1" dirty="0"/>
            </a:br>
            <a:br>
              <a:rPr lang="en-US" altLang="zh-TW" sz="1600" b="1" dirty="0"/>
            </a:br>
            <a:br>
              <a:rPr lang="en-US" altLang="zh-TW" sz="1600" b="1" dirty="0"/>
            </a:br>
            <a:br>
              <a:rPr lang="en-US" altLang="zh-TW" sz="1600" b="1" dirty="0"/>
            </a:br>
            <a:br>
              <a:rPr lang="en-US" altLang="zh-TW" sz="1600" b="1" dirty="0"/>
            </a:br>
            <a:br>
              <a:rPr lang="en-US" altLang="zh-TW" sz="1600" b="1" dirty="0"/>
            </a:br>
            <a:endParaRPr lang="en-US" altLang="zh-TW" sz="1600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/>
              <a:t>工作距離</a:t>
            </a:r>
            <a:endParaRPr lang="en-US" altLang="zh-TW" sz="1600" b="1" dirty="0"/>
          </a:p>
          <a:p>
            <a:endParaRPr lang="en-US" altLang="zh-TW" sz="1600" b="1" dirty="0"/>
          </a:p>
          <a:p>
            <a:r>
              <a:rPr lang="en-US" altLang="zh-TW" sz="1600" b="1" dirty="0"/>
              <a:t>[</a:t>
            </a:r>
            <a:r>
              <a:rPr lang="zh-TW" altLang="en-US" sz="1600" b="1" dirty="0">
                <a:hlinkClick r:id="rId3"/>
              </a:rPr>
              <a:t>鏡頭選型工具</a:t>
            </a:r>
            <a:r>
              <a:rPr lang="en-US" altLang="zh-TW" sz="1600" b="1" dirty="0"/>
              <a:t>]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b="1" dirty="0"/>
          </a:p>
          <a:p>
            <a:pPr marL="342900" indent="-342900">
              <a:buFont typeface="+mj-lt"/>
              <a:buAutoNum type="arabicPeriod"/>
            </a:pPr>
            <a:endParaRPr lang="en-US" altLang="zh-TW" sz="1600" b="1" dirty="0"/>
          </a:p>
          <a:p>
            <a:pPr marL="342900" indent="-342900">
              <a:buFont typeface="+mj-lt"/>
              <a:buAutoNum type="arabicPeriod"/>
            </a:pPr>
            <a:endParaRPr lang="en-US" altLang="zh-TW" sz="1600" b="1" dirty="0"/>
          </a:p>
          <a:p>
            <a:pPr marL="342900" indent="-342900">
              <a:buFont typeface="+mj-lt"/>
              <a:buAutoNum type="arabicPeriod"/>
            </a:pPr>
            <a:endParaRPr lang="en-US" altLang="zh-TW" sz="1600" b="1" dirty="0"/>
          </a:p>
          <a:p>
            <a:pPr marL="342900" indent="-342900">
              <a:buFont typeface="+mj-lt"/>
              <a:buAutoNum type="arabicPeriod"/>
            </a:pPr>
            <a:endParaRPr lang="zh-TW" altLang="en-US" sz="16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EED76B5-38AF-4762-AE9A-48904CA97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64824"/>
              </p:ext>
            </p:extLst>
          </p:nvPr>
        </p:nvGraphicFramePr>
        <p:xfrm>
          <a:off x="488556" y="2073988"/>
          <a:ext cx="6773320" cy="1664897"/>
        </p:xfrm>
        <a:graphic>
          <a:graphicData uri="http://schemas.openxmlformats.org/drawingml/2006/table">
            <a:tbl>
              <a:tblPr/>
              <a:tblGrid>
                <a:gridCol w="1354664">
                  <a:extLst>
                    <a:ext uri="{9D8B030D-6E8A-4147-A177-3AD203B41FA5}">
                      <a16:colId xmlns:a16="http://schemas.microsoft.com/office/drawing/2014/main" val="3615148023"/>
                    </a:ext>
                  </a:extLst>
                </a:gridCol>
                <a:gridCol w="1354664">
                  <a:extLst>
                    <a:ext uri="{9D8B030D-6E8A-4147-A177-3AD203B41FA5}">
                      <a16:colId xmlns:a16="http://schemas.microsoft.com/office/drawing/2014/main" val="1616303886"/>
                    </a:ext>
                  </a:extLst>
                </a:gridCol>
                <a:gridCol w="1354664">
                  <a:extLst>
                    <a:ext uri="{9D8B030D-6E8A-4147-A177-3AD203B41FA5}">
                      <a16:colId xmlns:a16="http://schemas.microsoft.com/office/drawing/2014/main" val="4205023667"/>
                    </a:ext>
                  </a:extLst>
                </a:gridCol>
                <a:gridCol w="1354664">
                  <a:extLst>
                    <a:ext uri="{9D8B030D-6E8A-4147-A177-3AD203B41FA5}">
                      <a16:colId xmlns:a16="http://schemas.microsoft.com/office/drawing/2014/main" val="3728986119"/>
                    </a:ext>
                  </a:extLst>
                </a:gridCol>
                <a:gridCol w="1354664">
                  <a:extLst>
                    <a:ext uri="{9D8B030D-6E8A-4147-A177-3AD203B41FA5}">
                      <a16:colId xmlns:a16="http://schemas.microsoft.com/office/drawing/2014/main" val="1363662083"/>
                    </a:ext>
                  </a:extLst>
                </a:gridCol>
              </a:tblGrid>
              <a:tr h="239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50"/>
                        <a:t>介面類型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50"/>
                        <a:t>螺紋規格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50"/>
                        <a:t>法蘭距離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50"/>
                        <a:t>適用感測器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50"/>
                        <a:t>應用場合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083416"/>
                  </a:ext>
                </a:extLst>
              </a:tr>
              <a:tr h="4075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/>
                        <a:t>C-Mount</a:t>
                      </a:r>
                      <a:endParaRPr lang="en-US" sz="105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1"×32 TPI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17.526mm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50"/>
                        <a:t>≤</a:t>
                      </a:r>
                      <a:r>
                        <a:rPr lang="en-US" altLang="zh-TW" sz="1050"/>
                        <a:t>1/2"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50" dirty="0"/>
                        <a:t>工業標準，最常用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299235"/>
                  </a:ext>
                </a:extLst>
              </a:tr>
              <a:tr h="239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/>
                        <a:t>CS-Mount</a:t>
                      </a:r>
                      <a:endParaRPr lang="en-US" sz="105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1"×32 TPI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12.526mm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50" dirty="0"/>
                        <a:t>≤</a:t>
                      </a:r>
                      <a:r>
                        <a:rPr lang="en-US" altLang="zh-TW" sz="1050" dirty="0"/>
                        <a:t>1/3"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50"/>
                        <a:t>緊湊型設計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963015"/>
                  </a:ext>
                </a:extLst>
              </a:tr>
              <a:tr h="239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M42</a:t>
                      </a:r>
                      <a:endParaRPr lang="en-US" sz="105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M42×0.75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45.46mm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50"/>
                        <a:t>全片幅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50"/>
                        <a:t>大感測器應用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355714"/>
                  </a:ext>
                </a:extLst>
              </a:tr>
              <a:tr h="239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/>
                        <a:t>M12</a:t>
                      </a:r>
                      <a:endParaRPr lang="en-US" sz="105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M12×0.5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50"/>
                        <a:t>變化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50"/>
                        <a:t>小型感測器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50"/>
                        <a:t>小型化應用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282791"/>
                  </a:ext>
                </a:extLst>
              </a:tr>
              <a:tr h="239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/>
                        <a:t>F-Mount</a:t>
                      </a:r>
                      <a:endParaRPr lang="en-US" sz="105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05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46.5mm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50"/>
                        <a:t>大型感測器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50" dirty="0"/>
                        <a:t>高端精密應用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847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93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C446A70D-F9B4-C514-B091-CB808D1E5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C6DDDB8C-0FB3-CBAA-37DF-BE19B0448D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5540" y="12325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B7C3E77-87D2-6FF1-6B99-DEB17131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0" y="603900"/>
            <a:ext cx="8108904" cy="538500"/>
          </a:xfrm>
        </p:spPr>
        <p:txBody>
          <a:bodyPr/>
          <a:lstStyle/>
          <a:p>
            <a:r>
              <a:rPr lang="zh-TW" altLang="en-US" b="1" dirty="0"/>
              <a:t>接口類型</a:t>
            </a:r>
            <a:endParaRPr lang="en-US" altLang="zh-TW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CC963D-04E0-B51C-19C8-328A15199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86966"/>
              </p:ext>
            </p:extLst>
          </p:nvPr>
        </p:nvGraphicFramePr>
        <p:xfrm>
          <a:off x="438589" y="1247030"/>
          <a:ext cx="7877175" cy="1127760"/>
        </p:xfrm>
        <a:graphic>
          <a:graphicData uri="http://schemas.openxmlformats.org/drawingml/2006/table">
            <a:tbl>
              <a:tblPr/>
              <a:tblGrid>
                <a:gridCol w="1575435">
                  <a:extLst>
                    <a:ext uri="{9D8B030D-6E8A-4147-A177-3AD203B41FA5}">
                      <a16:colId xmlns:a16="http://schemas.microsoft.com/office/drawing/2014/main" val="2735778213"/>
                    </a:ext>
                  </a:extLst>
                </a:gridCol>
                <a:gridCol w="1575435">
                  <a:extLst>
                    <a:ext uri="{9D8B030D-6E8A-4147-A177-3AD203B41FA5}">
                      <a16:colId xmlns:a16="http://schemas.microsoft.com/office/drawing/2014/main" val="1494452156"/>
                    </a:ext>
                  </a:extLst>
                </a:gridCol>
                <a:gridCol w="1575435">
                  <a:extLst>
                    <a:ext uri="{9D8B030D-6E8A-4147-A177-3AD203B41FA5}">
                      <a16:colId xmlns:a16="http://schemas.microsoft.com/office/drawing/2014/main" val="290960699"/>
                    </a:ext>
                  </a:extLst>
                </a:gridCol>
                <a:gridCol w="1575435">
                  <a:extLst>
                    <a:ext uri="{9D8B030D-6E8A-4147-A177-3AD203B41FA5}">
                      <a16:colId xmlns:a16="http://schemas.microsoft.com/office/drawing/2014/main" val="1807094473"/>
                    </a:ext>
                  </a:extLst>
                </a:gridCol>
                <a:gridCol w="1575435">
                  <a:extLst>
                    <a:ext uri="{9D8B030D-6E8A-4147-A177-3AD203B41FA5}">
                      <a16:colId xmlns:a16="http://schemas.microsoft.com/office/drawing/2014/main" val="2781528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dirty="0"/>
                        <a:t>介面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/>
                        <a:t>頻寬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/>
                        <a:t>傳輸距離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dirty="0"/>
                        <a:t>成本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/>
                        <a:t>適用場合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052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USB 3.0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 Gbps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&lt;5m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/>
                        <a:t>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dirty="0"/>
                        <a:t>桌上型應用、研發測試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211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GigE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 Gbps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&lt;100m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/>
                        <a:t>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dirty="0"/>
                        <a:t>工業應用主流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63655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7D5B409-E981-7EBD-CCD5-82379962D692}"/>
              </a:ext>
            </a:extLst>
          </p:cNvPr>
          <p:cNvSpPr txBox="1"/>
          <p:nvPr/>
        </p:nvSpPr>
        <p:spPr>
          <a:xfrm>
            <a:off x="539885" y="2628250"/>
            <a:ext cx="45817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TW" b="1" dirty="0"/>
              <a:t>GigE</a:t>
            </a:r>
            <a:r>
              <a:rPr lang="zh-TW" altLang="en-US" b="1" dirty="0"/>
              <a:t>選擇時機</a:t>
            </a:r>
            <a:r>
              <a:rPr lang="en-US" altLang="zh-TW" b="1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最常用</a:t>
            </a:r>
            <a:r>
              <a:rPr lang="en-US" altLang="zh-TW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工廠環境長距離傳輸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多相機系統整合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成熟的軟體支援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標準乙太網路基礎設施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D0850ED-B5CF-CC5F-4CDD-9BFC41ACC40D}"/>
              </a:ext>
            </a:extLst>
          </p:cNvPr>
          <p:cNvSpPr txBox="1"/>
          <p:nvPr/>
        </p:nvSpPr>
        <p:spPr>
          <a:xfrm>
            <a:off x="4562274" y="2628250"/>
            <a:ext cx="45817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TW" b="1" dirty="0"/>
              <a:t>USB 3.0</a:t>
            </a:r>
            <a:r>
              <a:rPr lang="zh-TW" altLang="en-US" b="1" dirty="0"/>
              <a:t>選擇時機</a:t>
            </a:r>
            <a:r>
              <a:rPr lang="en-US" altLang="zh-TW" b="1" dirty="0"/>
              <a:t>:</a:t>
            </a: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單機桌上型應用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成本敏感專案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即插即用需求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研發測試階段</a:t>
            </a:r>
          </a:p>
        </p:txBody>
      </p:sp>
    </p:spTree>
    <p:extLst>
      <p:ext uri="{BB962C8B-B14F-4D97-AF65-F5344CB8AC3E}">
        <p14:creationId xmlns:p14="http://schemas.microsoft.com/office/powerpoint/2010/main" val="171894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FDF95484-54B7-C6BF-905C-B060F9EAF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085FFF17-3644-6359-1A26-210773C884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Google Shape;165;p30">
            <a:extLst>
              <a:ext uri="{FF2B5EF4-FFF2-40B4-BE49-F238E27FC236}">
                <a16:creationId xmlns:a16="http://schemas.microsoft.com/office/drawing/2014/main" id="{561AD88A-FBA7-991B-50C1-02CC5300CABE}"/>
              </a:ext>
            </a:extLst>
          </p:cNvPr>
          <p:cNvSpPr txBox="1"/>
          <p:nvPr/>
        </p:nvSpPr>
        <p:spPr>
          <a:xfrm>
            <a:off x="250048" y="1142399"/>
            <a:ext cx="8401084" cy="372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b="1" dirty="0"/>
              <a:t>軟體觸發</a:t>
            </a:r>
            <a:r>
              <a:rPr lang="en-US" altLang="zh-TW" sz="1600" b="1" dirty="0"/>
              <a:t>(Software Trigger) </a:t>
            </a:r>
            <a:br>
              <a:rPr lang="en-US" altLang="zh-TW" sz="1600" b="1" dirty="0"/>
            </a:br>
            <a:r>
              <a:rPr lang="zh-TW" altLang="en-US" sz="1600" b="1" dirty="0"/>
              <a:t>工作原理</a:t>
            </a:r>
            <a:r>
              <a:rPr lang="en-US" altLang="zh-TW" sz="1600" b="1" dirty="0"/>
              <a:t>:</a:t>
            </a:r>
            <a:r>
              <a:rPr lang="zh-TW" altLang="en-US" sz="1600" b="1" dirty="0"/>
              <a:t>電腦透過軟體指令通知相機進行拍攝，相機接收到指令後執行曝光和讀取。</a:t>
            </a:r>
            <a:br>
              <a:rPr lang="en-US" altLang="zh-TW" sz="1600" b="1" dirty="0"/>
            </a:br>
            <a:r>
              <a:rPr lang="zh-TW" altLang="en-US" sz="1600" b="1" dirty="0"/>
              <a:t>觸發延遲</a:t>
            </a:r>
            <a:r>
              <a:rPr lang="en-US" altLang="zh-TW" sz="1600" b="1" dirty="0"/>
              <a:t>: 5-50ms (</a:t>
            </a:r>
            <a:r>
              <a:rPr lang="zh-TW" altLang="en-US" sz="1600" b="1" dirty="0"/>
              <a:t>取決於系統負載</a:t>
            </a:r>
            <a:r>
              <a:rPr lang="en-US" altLang="zh-TW" sz="1600" b="1" dirty="0"/>
              <a:t>)</a:t>
            </a:r>
            <a:r>
              <a:rPr lang="zh-TW" altLang="en-US" sz="1600" b="1" dirty="0"/>
              <a:t>時間精度</a:t>
            </a:r>
            <a:r>
              <a:rPr lang="en-US" altLang="zh-TW" sz="1600" b="1" dirty="0"/>
              <a:t>: ±10-100ms</a:t>
            </a:r>
            <a:r>
              <a:rPr lang="zh-TW" altLang="en-US" sz="1600" b="1" dirty="0"/>
              <a:t>同步性</a:t>
            </a:r>
            <a:r>
              <a:rPr lang="en-US" altLang="zh-TW" sz="1600" b="1" dirty="0"/>
              <a:t>: </a:t>
            </a:r>
            <a:r>
              <a:rPr lang="zh-TW" altLang="en-US" sz="1600" b="1" dirty="0"/>
              <a:t>差 </a:t>
            </a:r>
            <a:r>
              <a:rPr lang="en-US" altLang="zh-TW" sz="1600" b="1" dirty="0"/>
              <a:t>(</a:t>
            </a:r>
            <a:r>
              <a:rPr lang="zh-TW" altLang="en-US" sz="1600" b="1" dirty="0"/>
              <a:t>受作業系統影響</a:t>
            </a:r>
            <a:r>
              <a:rPr lang="en-US" altLang="zh-TW" sz="1600" b="1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/>
              <a:t>硬體觸發</a:t>
            </a:r>
            <a:r>
              <a:rPr lang="en-US" altLang="zh-TW" sz="1600" b="1" dirty="0"/>
              <a:t>(Hardware Trigger)</a:t>
            </a:r>
            <a:br>
              <a:rPr lang="en-US" altLang="zh-TW" sz="1600" b="1" dirty="0"/>
            </a:br>
            <a:r>
              <a:rPr lang="zh-TW" altLang="en-US" sz="1600" b="1" dirty="0"/>
              <a:t>工作原理</a:t>
            </a:r>
            <a:r>
              <a:rPr lang="en-US" altLang="zh-TW" sz="1600" b="1" dirty="0"/>
              <a:t>:</a:t>
            </a:r>
            <a:r>
              <a:rPr lang="zh-TW" altLang="en-US" sz="1600" b="1" dirty="0"/>
              <a:t>外部硬體設備</a:t>
            </a:r>
            <a:r>
              <a:rPr lang="en-US" altLang="zh-TW" sz="1600" b="1" dirty="0"/>
              <a:t>(</a:t>
            </a:r>
            <a:r>
              <a:rPr lang="zh-TW" altLang="en-US" sz="1600" b="1" dirty="0"/>
              <a:t>如</a:t>
            </a:r>
            <a:r>
              <a:rPr lang="en-US" altLang="zh-TW" sz="1600" b="1" dirty="0"/>
              <a:t>PLC</a:t>
            </a:r>
            <a:r>
              <a:rPr lang="zh-TW" altLang="en-US" sz="1600" b="1" dirty="0"/>
              <a:t>、感測器</a:t>
            </a:r>
            <a:r>
              <a:rPr lang="en-US" altLang="zh-TW" sz="1600" b="1" dirty="0"/>
              <a:t>)</a:t>
            </a:r>
            <a:r>
              <a:rPr lang="zh-TW" altLang="en-US" sz="1600" b="1" dirty="0"/>
              <a:t>透過電氣信號直接觸發相機拍攝，不經過軟體處理。</a:t>
            </a:r>
            <a:br>
              <a:rPr lang="en-US" altLang="zh-TW" sz="1600" b="1" dirty="0"/>
            </a:br>
            <a:r>
              <a:rPr lang="zh-TW" altLang="en-US" sz="1600" b="1" dirty="0"/>
              <a:t>觸發電壓</a:t>
            </a:r>
            <a:r>
              <a:rPr lang="en-US" altLang="zh-TW" sz="1600" b="1" dirty="0"/>
              <a:t>: </a:t>
            </a:r>
            <a:r>
              <a:rPr lang="zh-TW" altLang="en-US" sz="1600" b="1" dirty="0"/>
              <a:t>通常</a:t>
            </a:r>
            <a:r>
              <a:rPr lang="en-US" altLang="zh-TW" sz="1600" b="1" dirty="0"/>
              <a:t>3.3V</a:t>
            </a:r>
            <a:r>
              <a:rPr lang="zh-TW" altLang="en-US" sz="1600" b="1" dirty="0"/>
              <a:t>或</a:t>
            </a:r>
            <a:r>
              <a:rPr lang="en-US" altLang="zh-TW" sz="1600" b="1" dirty="0"/>
              <a:t>5V TTL</a:t>
            </a:r>
            <a:r>
              <a:rPr lang="zh-TW" altLang="en-US" sz="1600" b="1" dirty="0"/>
              <a:t>脈衝寬度</a:t>
            </a:r>
            <a:r>
              <a:rPr lang="en-US" altLang="zh-TW" sz="1600" b="1" dirty="0"/>
              <a:t>: &gt;1μs (</a:t>
            </a:r>
            <a:r>
              <a:rPr lang="zh-TW" altLang="en-US" sz="1600" b="1" dirty="0"/>
              <a:t>最小脈衝寬度</a:t>
            </a:r>
            <a:r>
              <a:rPr lang="en-US" altLang="zh-TW" sz="1600" b="1" dirty="0"/>
              <a:t>)</a:t>
            </a:r>
            <a:r>
              <a:rPr lang="zh-TW" altLang="en-US" sz="1600" b="1" dirty="0"/>
              <a:t>觸發延遲</a:t>
            </a:r>
            <a:r>
              <a:rPr lang="en-US" altLang="zh-TW" sz="1600" b="1" dirty="0"/>
              <a:t>: &lt;1ms</a:t>
            </a:r>
            <a:r>
              <a:rPr lang="zh-TW" altLang="en-US" sz="1600" b="1" dirty="0"/>
              <a:t>時間精度</a:t>
            </a:r>
            <a:r>
              <a:rPr lang="en-US" altLang="zh-TW" sz="1600" b="1" dirty="0"/>
              <a:t>: ±1μs</a:t>
            </a:r>
            <a:br>
              <a:rPr lang="en-US" altLang="zh-TW" sz="1600" b="1" dirty="0"/>
            </a:br>
            <a:endParaRPr lang="en-US" altLang="zh-TW" sz="1600" b="1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/>
              <a:t>連續採集</a:t>
            </a:r>
            <a:r>
              <a:rPr lang="en-US" altLang="zh-TW" sz="1600" b="1" dirty="0"/>
              <a:t>(Continuous/Free-Running)</a:t>
            </a:r>
            <a:br>
              <a:rPr lang="en-US" altLang="zh-TW" sz="1600" b="1" dirty="0"/>
            </a:br>
            <a:r>
              <a:rPr lang="zh-TW" altLang="en-US" sz="1600" b="1" dirty="0"/>
              <a:t>工作原理</a:t>
            </a:r>
            <a:r>
              <a:rPr lang="en-US" altLang="zh-TW" sz="1600" b="1" dirty="0"/>
              <a:t>:</a:t>
            </a:r>
            <a:r>
              <a:rPr lang="zh-TW" altLang="en-US" sz="1600" b="1" dirty="0"/>
              <a:t>相機以設定的幀率持續拍攝，不需要外部觸發信號。</a:t>
            </a:r>
            <a:br>
              <a:rPr lang="en-US" altLang="zh-TW" sz="1600" b="1" dirty="0"/>
            </a:br>
            <a:r>
              <a:rPr lang="zh-TW" altLang="en-US" sz="1600" b="1" dirty="0"/>
              <a:t>曝光間隔</a:t>
            </a:r>
            <a:r>
              <a:rPr lang="en-US" altLang="zh-TW" sz="1600" b="1" dirty="0"/>
              <a:t>: </a:t>
            </a:r>
            <a:r>
              <a:rPr lang="zh-TW" altLang="en-US" sz="1600" b="1" dirty="0"/>
              <a:t>固定 </a:t>
            </a:r>
            <a:r>
              <a:rPr lang="en-US" altLang="zh-TW" sz="1600" b="1" dirty="0"/>
              <a:t>(1/fps)</a:t>
            </a:r>
            <a:r>
              <a:rPr lang="zh-TW" altLang="en-US" sz="1600" b="1" dirty="0"/>
              <a:t>延遲</a:t>
            </a:r>
            <a:r>
              <a:rPr lang="en-US" altLang="zh-TW" sz="1600" b="1" dirty="0"/>
              <a:t>: </a:t>
            </a:r>
            <a:r>
              <a:rPr lang="zh-TW" altLang="en-US" sz="1600" b="1" dirty="0"/>
              <a:t>最低 </a:t>
            </a:r>
            <a:r>
              <a:rPr lang="en-US" altLang="zh-TW" sz="1600" b="1" dirty="0"/>
              <a:t>(</a:t>
            </a:r>
            <a:r>
              <a:rPr lang="zh-TW" altLang="en-US" sz="1600" b="1" dirty="0"/>
              <a:t>無觸發延遲</a:t>
            </a:r>
            <a:r>
              <a:rPr lang="en-US" altLang="zh-TW" sz="1600" b="1" dirty="0"/>
              <a:t>)</a:t>
            </a:r>
            <a:r>
              <a:rPr lang="zh-TW" altLang="en-US" sz="1600" b="1" dirty="0"/>
              <a:t>資料量</a:t>
            </a:r>
            <a:r>
              <a:rPr lang="en-US" altLang="zh-TW" sz="1600" b="1" dirty="0"/>
              <a:t>: </a:t>
            </a:r>
            <a:r>
              <a:rPr lang="zh-TW" altLang="en-US" sz="1600" b="1" dirty="0"/>
              <a:t>最大 </a:t>
            </a:r>
            <a:r>
              <a:rPr lang="en-US" altLang="zh-TW" sz="1600" b="1" dirty="0"/>
              <a:t>(</a:t>
            </a:r>
            <a:r>
              <a:rPr lang="zh-TW" altLang="en-US" sz="1600" b="1" dirty="0"/>
              <a:t>持續產生</a:t>
            </a:r>
            <a:r>
              <a:rPr lang="en-US" altLang="zh-TW" sz="1600" b="1" dirty="0"/>
              <a:t>)</a:t>
            </a:r>
            <a:endParaRPr lang="zh-TW" altLang="en-US" sz="1600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5004F9CF-7DC2-3D9D-AE01-F1698F29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0" y="603900"/>
            <a:ext cx="8108904" cy="538500"/>
          </a:xfrm>
        </p:spPr>
        <p:txBody>
          <a:bodyPr/>
          <a:lstStyle/>
          <a:p>
            <a:r>
              <a:rPr lang="zh-TW" altLang="en-US" b="1" dirty="0"/>
              <a:t>觸發方式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51589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C0673E0-2DEF-FDFA-D096-41307904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熱銷新品– 傑森創工- 網路商店- Arduino、樹莓派的專家，創客的好朋友">
            <a:extLst>
              <a:ext uri="{FF2B5EF4-FFF2-40B4-BE49-F238E27FC236}">
                <a16:creationId xmlns:a16="http://schemas.microsoft.com/office/drawing/2014/main" id="{B7D8CA5E-9B24-DD10-08B6-5D609354C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Google Shape;165;p30">
            <a:extLst>
              <a:ext uri="{FF2B5EF4-FFF2-40B4-BE49-F238E27FC236}">
                <a16:creationId xmlns:a16="http://schemas.microsoft.com/office/drawing/2014/main" id="{FE01C88C-47B3-DF89-E2FC-3A10F7FE7D6E}"/>
              </a:ext>
            </a:extLst>
          </p:cNvPr>
          <p:cNvSpPr txBox="1"/>
          <p:nvPr/>
        </p:nvSpPr>
        <p:spPr>
          <a:xfrm>
            <a:off x="344500" y="1469099"/>
            <a:ext cx="8339103" cy="3012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altLang="zh-TW" sz="1800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45A7A772-3B10-4046-A1CF-72204363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0" y="603900"/>
            <a:ext cx="8108904" cy="538500"/>
          </a:xfrm>
        </p:spPr>
        <p:txBody>
          <a:bodyPr/>
          <a:lstStyle/>
          <a:p>
            <a:r>
              <a:rPr lang="zh-TW" altLang="en-US" b="1" dirty="0"/>
              <a:t>光源照明系統</a:t>
            </a:r>
            <a:endParaRPr lang="en-US" altLang="zh-TW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864B944-41A2-2B1E-E25D-B6B2C0527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092717"/>
              </p:ext>
            </p:extLst>
          </p:nvPr>
        </p:nvGraphicFramePr>
        <p:xfrm>
          <a:off x="341313" y="1940719"/>
          <a:ext cx="7877175" cy="1828800"/>
        </p:xfrm>
        <a:graphic>
          <a:graphicData uri="http://schemas.openxmlformats.org/drawingml/2006/table">
            <a:tbl>
              <a:tblPr/>
              <a:tblGrid>
                <a:gridCol w="2625725">
                  <a:extLst>
                    <a:ext uri="{9D8B030D-6E8A-4147-A177-3AD203B41FA5}">
                      <a16:colId xmlns:a16="http://schemas.microsoft.com/office/drawing/2014/main" val="4158621072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3044703289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8034802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dirty="0"/>
                        <a:t>光源類型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dirty="0"/>
                        <a:t>應用場景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/>
                        <a:t>優缺點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670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b="1" dirty="0"/>
                        <a:t>環形光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/>
                        <a:t>表面檢測、</a:t>
                      </a:r>
                      <a:r>
                        <a:rPr lang="en-US" altLang="zh-TW"/>
                        <a:t>OCR</a:t>
                      </a:r>
                      <a:r>
                        <a:rPr lang="zh-TW" altLang="en-US"/>
                        <a:t>識別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/>
                        <a:t>均勻照明、無陰影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880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b="1" dirty="0"/>
                        <a:t>背光源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/>
                        <a:t>輪廓檢測、尺寸測量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/>
                        <a:t>高對比、透明物體適用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544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b="1" dirty="0"/>
                        <a:t>條形光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/>
                        <a:t>大面積照明、流水線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/>
                        <a:t>範圍大、成本較高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650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b="1" dirty="0"/>
                        <a:t>同軸光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/>
                        <a:t>反光表面、金屬檢測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/>
                        <a:t>消除反光、設置複雜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474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b="1" dirty="0"/>
                        <a:t>穹頂光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/>
                        <a:t>曲面物體、無影照明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dirty="0"/>
                        <a:t>效果佳、價格昂貴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680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371571"/>
      </p:ext>
    </p:extLst>
  </p:cSld>
  <p:clrMapOvr>
    <a:masterClrMapping/>
  </p:clrMapOvr>
</p:sld>
</file>

<file path=ppt/theme/theme1.xml><?xml version="1.0" encoding="utf-8"?>
<a:theme xmlns:a="http://schemas.openxmlformats.org/drawingml/2006/main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554</Words>
  <Application>Microsoft Office PowerPoint</Application>
  <PresentationFormat>如螢幕大小 (16:9)</PresentationFormat>
  <Paragraphs>117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Helvetica Neue Light</vt:lpstr>
      <vt:lpstr>Arial</vt:lpstr>
      <vt:lpstr>Google Sans Medium</vt:lpstr>
      <vt:lpstr>Google Sans</vt:lpstr>
      <vt:lpstr>TinyMLx</vt:lpstr>
      <vt:lpstr>電腦視覺課程</vt:lpstr>
      <vt:lpstr>課程大綱</vt:lpstr>
      <vt:lpstr>視覺系統的組成</vt:lpstr>
      <vt:lpstr>影像獲取系統</vt:lpstr>
      <vt:lpstr>相機</vt:lpstr>
      <vt:lpstr>鏡頭</vt:lpstr>
      <vt:lpstr>接口類型</vt:lpstr>
      <vt:lpstr>觸發方式</vt:lpstr>
      <vt:lpstr>光源照明系統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機械定位系統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電腦視覺課程</dc:title>
  <dc:creator>TSIC</dc:creator>
  <cp:lastModifiedBy>蘇泓舉</cp:lastModifiedBy>
  <cp:revision>20</cp:revision>
  <dcterms:modified xsi:type="dcterms:W3CDTF">2025-09-23T16:07:03Z</dcterms:modified>
</cp:coreProperties>
</file>