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f00d79e9a8f8a3/employee_data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[employee_data1.xlsx]Sheet1!PivotTable1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7F-4AE0-BFAA-0798AFC273C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7F-4AE0-BFAA-0798AFC273C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7F-4AE0-BFAA-0798AFC273C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7F-4AE0-BFAA-0798AFC27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3090223"/>
        <c:axId val="933083983"/>
      </c:barChart>
      <c:catAx>
        <c:axId val="933090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083983"/>
        <c:crosses val="autoZero"/>
        <c:auto val="1"/>
        <c:lblAlgn val="ctr"/>
        <c:lblOffset val="100"/>
        <c:noMultiLvlLbl val="0"/>
      </c:catAx>
      <c:valAx>
        <c:axId val="93308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090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STUDENT NAME:          K. HARINI</a:t>
            </a:r>
          </a:p>
          <a:p>
            <a:r>
              <a:rPr lang="en-US" sz="2400" dirty="0">
                <a:latin typeface="+mj-lt"/>
              </a:rPr>
              <a:t>NM ID:                            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ASUNM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j-lt"/>
              </a:rPr>
              <a:t>1621312216262</a:t>
            </a:r>
          </a:p>
          <a:p>
            <a:r>
              <a:rPr lang="en-US" sz="2400" dirty="0">
                <a:latin typeface="+mj-lt"/>
              </a:rPr>
              <a:t>REGISTER NO:               312216262</a:t>
            </a:r>
          </a:p>
          <a:p>
            <a:r>
              <a:rPr lang="en-US" sz="2400" spc="36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COLLEGE NAME :       SHRI SHANKARLAL SUNDARBAI SHASUN JAIN COLLEGE FOR WOMEN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72B2F-B2BB-BC56-E27B-5EBAA777EDF8}"/>
              </a:ext>
            </a:extLst>
          </p:cNvPr>
          <p:cNvSpPr txBox="1"/>
          <p:nvPr/>
        </p:nvSpPr>
        <p:spPr>
          <a:xfrm>
            <a:off x="1295400" y="1600200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0095" lvl="1" indent="-380048" algn="l">
              <a:lnSpc>
                <a:spcPct val="150000"/>
              </a:lnSpc>
              <a:buFont typeface="Arial"/>
              <a:buChar char="•"/>
            </a:pPr>
            <a:r>
              <a:rPr lang="en-US" sz="2000" spc="39" dirty="0">
                <a:solidFill>
                  <a:srgbClr val="000000"/>
                </a:solidFill>
                <a:ea typeface="TT Rounds Condensed"/>
                <a:cs typeface="TT Rounds Condensed"/>
                <a:sym typeface="TT Rounds Condensed"/>
              </a:rPr>
              <a:t>DATA COLLECTION</a:t>
            </a:r>
          </a:p>
          <a:p>
            <a:pPr marL="760095" lvl="1" indent="-380048" algn="l">
              <a:lnSpc>
                <a:spcPct val="150000"/>
              </a:lnSpc>
              <a:buFont typeface="Arial"/>
              <a:buChar char="•"/>
            </a:pPr>
            <a:r>
              <a:rPr lang="en-US" sz="2000" spc="39" dirty="0">
                <a:solidFill>
                  <a:srgbClr val="000000"/>
                </a:solidFill>
                <a:ea typeface="TT Rounds Condensed"/>
                <a:cs typeface="TT Rounds Condensed"/>
                <a:sym typeface="TT Rounds Condensed"/>
              </a:rPr>
              <a:t>FEATURE COLLECTION</a:t>
            </a:r>
          </a:p>
          <a:p>
            <a:pPr marL="760095" lvl="1" indent="-380048" algn="l">
              <a:lnSpc>
                <a:spcPct val="150000"/>
              </a:lnSpc>
              <a:buFont typeface="Arial"/>
              <a:buChar char="•"/>
            </a:pPr>
            <a:r>
              <a:rPr lang="en-US" sz="2000" spc="39" dirty="0">
                <a:solidFill>
                  <a:srgbClr val="000000"/>
                </a:solidFill>
                <a:ea typeface="TT Rounds Condensed"/>
                <a:cs typeface="TT Rounds Condensed"/>
                <a:sym typeface="TT Rounds Condensed"/>
              </a:rPr>
              <a:t>DATA CLEANING</a:t>
            </a:r>
          </a:p>
          <a:p>
            <a:pPr marL="760095" lvl="1" indent="-380048" algn="l">
              <a:lnSpc>
                <a:spcPct val="150000"/>
              </a:lnSpc>
              <a:buFont typeface="Arial"/>
              <a:buChar char="•"/>
            </a:pPr>
            <a:r>
              <a:rPr lang="en-US" sz="2000" spc="39" dirty="0">
                <a:solidFill>
                  <a:srgbClr val="000000"/>
                </a:solidFill>
                <a:ea typeface="TT Rounds Condensed"/>
                <a:cs typeface="TT Rounds Condensed"/>
                <a:sym typeface="TT Rounds Condensed"/>
              </a:rPr>
              <a:t>PERFORMANCE LEVEL</a:t>
            </a:r>
          </a:p>
          <a:p>
            <a:pPr marL="760095" lvl="1" indent="-380048" algn="l">
              <a:lnSpc>
                <a:spcPct val="150000"/>
              </a:lnSpc>
              <a:buFont typeface="Arial"/>
              <a:buChar char="•"/>
            </a:pPr>
            <a:r>
              <a:rPr lang="en-US" sz="2000" spc="39" dirty="0">
                <a:solidFill>
                  <a:srgbClr val="000000"/>
                </a:solidFill>
                <a:ea typeface="TT Rounds Condensed"/>
                <a:cs typeface="TT Rounds Condensed"/>
                <a:sym typeface="TT Rounds Condensed"/>
              </a:rPr>
              <a:t>SUMMARY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ED6926-8677-2361-35F7-7D64BD202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566909"/>
              </p:ext>
            </p:extLst>
          </p:nvPr>
        </p:nvGraphicFramePr>
        <p:xfrm>
          <a:off x="1066800" y="1447800"/>
          <a:ext cx="5562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F2224-8B66-A9E5-ED16-EBF2C9E69E2D}"/>
              </a:ext>
            </a:extLst>
          </p:cNvPr>
          <p:cNvSpPr txBox="1"/>
          <p:nvPr/>
        </p:nvSpPr>
        <p:spPr>
          <a:xfrm>
            <a:off x="1295400" y="1676400"/>
            <a:ext cx="7315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9" dirty="0">
                <a:solidFill>
                  <a:srgbClr val="000000"/>
                </a:solidFill>
                <a:ea typeface="TT Rounds Condensed"/>
                <a:cs typeface="TT Rounds Condensed"/>
                <a:sym typeface="TT Rounds Condensed"/>
              </a:rPr>
              <a:t>In conclusion, the Employee Performance Analysis project aims to enhance organizational productivity, employee engagement and data driven decision making by providing actionable insights into employee performance, development and growth</a:t>
            </a:r>
            <a:r>
              <a:rPr lang="en-US" sz="1800" spc="39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1D675-74DF-AC4D-BF8C-EBA9C3743CA7}"/>
              </a:ext>
            </a:extLst>
          </p:cNvPr>
          <p:cNvSpPr txBox="1"/>
          <p:nvPr/>
        </p:nvSpPr>
        <p:spPr>
          <a:xfrm>
            <a:off x="990600" y="2019300"/>
            <a:ext cx="57054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9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We need a comprehensive solution to collect, analyze and interpret relevant data on employee performance, providing actionable insights to enhance productivity and employee growth.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9C7BA-DD03-6F88-DB3E-834F235D542C}"/>
              </a:ext>
            </a:extLst>
          </p:cNvPr>
          <p:cNvSpPr txBox="1"/>
          <p:nvPr/>
        </p:nvSpPr>
        <p:spPr>
          <a:xfrm>
            <a:off x="1066800" y="2133600"/>
            <a:ext cx="562927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9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This project aims to develop a comprehensive framework to measure and evaluate individual and team performance accurately.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3048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A8941-EBA4-AA2A-7412-24FB758F5EBF}"/>
              </a:ext>
            </a:extLst>
          </p:cNvPr>
          <p:cNvSpPr txBox="1"/>
          <p:nvPr/>
        </p:nvSpPr>
        <p:spPr>
          <a:xfrm>
            <a:off x="715433" y="822959"/>
            <a:ext cx="7162800" cy="544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1510" lvl="1" indent="-325755" algn="l">
              <a:lnSpc>
                <a:spcPct val="150000"/>
              </a:lnSpc>
              <a:buAutoNum type="arabicPeriod"/>
            </a:pPr>
            <a:r>
              <a:rPr lang="en-IN" dirty="0">
                <a:latin typeface="+mj-lt"/>
              </a:rPr>
              <a:t> </a:t>
            </a: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HR Department</a:t>
            </a:r>
          </a:p>
          <a:p>
            <a:pPr marL="651510" lvl="1" indent="-325755"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-HR Managers</a:t>
            </a:r>
          </a:p>
          <a:p>
            <a:pPr marL="651510" lvl="1" indent="-325755"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-learning and development professionals</a:t>
            </a:r>
          </a:p>
          <a:p>
            <a:pPr marL="651510" lvl="1" indent="-325755"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2. Management team</a:t>
            </a:r>
          </a:p>
          <a:p>
            <a:pPr marL="651510" lvl="1" indent="-325755"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-Department heads</a:t>
            </a:r>
          </a:p>
          <a:p>
            <a:pPr marL="651510" lvl="1" indent="-325755"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-team leads</a:t>
            </a:r>
          </a:p>
          <a:p>
            <a:pPr marL="651510" lvl="1" indent="-325755"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-supervisors</a:t>
            </a:r>
          </a:p>
          <a:p>
            <a:pPr marL="651510" lvl="1" indent="-325755"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3. Employees</a:t>
            </a:r>
          </a:p>
          <a:p>
            <a:pPr marL="651510" lvl="1" indent="-325755"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4. Senior leadership</a:t>
            </a:r>
          </a:p>
          <a:p>
            <a:pPr marL="651510" lvl="1" indent="-325755"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-CEO</a:t>
            </a:r>
          </a:p>
          <a:p>
            <a:pPr marL="651510" lvl="1" indent="-325755"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-CFO</a:t>
            </a:r>
          </a:p>
          <a:p>
            <a:pPr marL="651510" lvl="1" indent="-325755"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-COO</a:t>
            </a:r>
          </a:p>
          <a:p>
            <a:pPr marL="651510" lvl="1" indent="-325755"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5. IT Department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DC0D-931A-90BE-DEAF-752AFD4A074B}"/>
              </a:ext>
            </a:extLst>
          </p:cNvPr>
          <p:cNvSpPr txBox="1"/>
          <p:nvPr/>
        </p:nvSpPr>
        <p:spPr>
          <a:xfrm>
            <a:off x="3124200" y="2133600"/>
            <a:ext cx="60960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ym typeface="TT Rounds Condensed"/>
              </a:rPr>
              <a:t>Conditional formatting  - missing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ym typeface="TT Rounds Condensed"/>
              </a:rPr>
              <a:t>Filter – remove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ym typeface="TT Rounds Condensed"/>
              </a:rPr>
              <a:t>Formula - performance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ym typeface="TT Rounds Condensed"/>
              </a:rPr>
              <a:t>Pivot table -  summary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ym typeface="TT Rounds Condensed"/>
              </a:rPr>
              <a:t>Graph – 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EC826-E0E5-2746-4EB8-A65E73F3C595}"/>
              </a:ext>
            </a:extLst>
          </p:cNvPr>
          <p:cNvSpPr txBox="1"/>
          <p:nvPr/>
        </p:nvSpPr>
        <p:spPr>
          <a:xfrm>
            <a:off x="1219200" y="1600200"/>
            <a:ext cx="5638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= Kaggle</a:t>
            </a:r>
          </a:p>
          <a:p>
            <a:pPr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 – features</a:t>
            </a:r>
          </a:p>
          <a:p>
            <a:pPr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9 – features</a:t>
            </a:r>
          </a:p>
          <a:p>
            <a:pPr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 ID Num</a:t>
            </a:r>
          </a:p>
          <a:p>
            <a:pPr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Performance level</a:t>
            </a:r>
          </a:p>
          <a:p>
            <a:pPr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Gender – female male</a:t>
            </a:r>
          </a:p>
          <a:p>
            <a:pPr algn="l">
              <a:lnSpc>
                <a:spcPct val="150000"/>
              </a:lnSpc>
            </a:pPr>
            <a:r>
              <a:rPr lang="en-US" sz="1800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rating – Num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7FB35-2F18-6279-7E49-E1522FE9CFA4}"/>
              </a:ext>
            </a:extLst>
          </p:cNvPr>
          <p:cNvSpPr txBox="1"/>
          <p:nvPr/>
        </p:nvSpPr>
        <p:spPr>
          <a:xfrm>
            <a:off x="739775" y="1775338"/>
            <a:ext cx="58896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3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* Performance level = IFS(Z8&gt;=5,”VERY HIGH”,Z8&gt;=4,”HIGH”,Z8&gt;=3,”MED”,TRUE,”LOW”)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305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harini k</cp:lastModifiedBy>
  <cp:revision>14</cp:revision>
  <dcterms:created xsi:type="dcterms:W3CDTF">2024-03-29T15:07:22Z</dcterms:created>
  <dcterms:modified xsi:type="dcterms:W3CDTF">2024-09-12T14:51:59Z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