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135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17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05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9490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65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4525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2065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4602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458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80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613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365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852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ll/>
  </p:transition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E-Commerce Sales Dashboard Summary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"/>
            <a:ext cx="34707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dirty="0"/>
              <a:t>Dashboard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BB-7E6A-96CF-D77D-87B241E1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6" y="1268519"/>
            <a:ext cx="8626588" cy="486960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95780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37360"/>
            <a:ext cx="6686550" cy="4173862"/>
          </a:xfrm>
        </p:spPr>
        <p:txBody>
          <a:bodyPr>
            <a:noAutofit/>
          </a:bodyPr>
          <a:lstStyle/>
          <a:p>
            <a:pPr algn="just"/>
            <a:r>
              <a:rPr sz="2800" dirty="0"/>
              <a:t>Get Data: Import </a:t>
            </a:r>
            <a:r>
              <a:rPr lang="en-US" sz="2800" dirty="0"/>
              <a:t>e_commerce_data.csv</a:t>
            </a:r>
            <a:r>
              <a:rPr sz="2800" dirty="0"/>
              <a:t> into Power BI</a:t>
            </a:r>
          </a:p>
          <a:p>
            <a:pPr algn="just"/>
            <a:r>
              <a:rPr sz="2800" dirty="0"/>
              <a:t>Data Preparation: Clean and transform in Power Query</a:t>
            </a:r>
            <a:endParaRPr lang="en-IN" sz="2800" dirty="0"/>
          </a:p>
          <a:p>
            <a:pPr lvl="1" algn="just"/>
            <a:r>
              <a:rPr lang="en-US" sz="2400" dirty="0"/>
              <a:t>Use Power Query Editor to:</a:t>
            </a:r>
          </a:p>
          <a:p>
            <a:pPr lvl="1" algn="just"/>
            <a:r>
              <a:rPr lang="en-US" sz="2400" dirty="0"/>
              <a:t>Remove blanks and errors</a:t>
            </a:r>
          </a:p>
          <a:p>
            <a:pPr lvl="1" algn="just"/>
            <a:r>
              <a:rPr lang="en-US" sz="2400" dirty="0"/>
              <a:t>Rename columns for clarity</a:t>
            </a:r>
          </a:p>
          <a:p>
            <a:pPr lvl="1" algn="just"/>
            <a:r>
              <a:rPr lang="en-US" sz="2400" dirty="0"/>
              <a:t>Change Order Date to Date type</a:t>
            </a:r>
            <a:endParaRPr lang="en-IN" sz="2400" dirty="0"/>
          </a:p>
          <a:p>
            <a:pPr algn="just"/>
            <a:r>
              <a:rPr lang="en-US" sz="2800" dirty="0"/>
              <a:t>DAX Measures: Total Amount, Profit, Quantity, Avg Order Value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E435-1365-4F8A-2356-11563304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(Cont.)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4D74-54DB-FA41-5F46-B97AC0C8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Design Layout: KPI cards, charts, slicers, bookmarks, Time Analysis, Category View,</a:t>
            </a:r>
            <a:r>
              <a:rPr lang="en-US" sz="2400" b="1" dirty="0"/>
              <a:t> </a:t>
            </a:r>
            <a:r>
              <a:rPr lang="en-US" sz="2400" dirty="0"/>
              <a:t>Top Products</a:t>
            </a:r>
          </a:p>
          <a:p>
            <a:pPr algn="just"/>
            <a:r>
              <a:rPr lang="en-US" sz="2400" dirty="0"/>
              <a:t>Interactivity: Quarter buttons, category slicer, Hover Tooltips, Category Dropdown</a:t>
            </a:r>
          </a:p>
          <a:p>
            <a:pPr algn="just"/>
            <a:r>
              <a:rPr lang="en-US" sz="2400" dirty="0"/>
              <a:t>Formatting: Dark theme, consistent fonts and colors</a:t>
            </a:r>
          </a:p>
          <a:p>
            <a:pPr algn="just"/>
            <a:r>
              <a:rPr lang="en-US" sz="2400" dirty="0"/>
              <a:t>Publish: Export to Power BI Service or PDF/PPT</a:t>
            </a:r>
          </a:p>
        </p:txBody>
      </p:sp>
    </p:spTree>
    <p:extLst>
      <p:ext uri="{BB962C8B-B14F-4D97-AF65-F5344CB8AC3E}">
        <p14:creationId xmlns:p14="http://schemas.microsoft.com/office/powerpoint/2010/main" val="36186807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Total Sales: 134K</a:t>
            </a:r>
          </a:p>
          <a:p>
            <a:pPr algn="just"/>
            <a:r>
              <a:rPr lang="en-US" sz="2400" dirty="0"/>
              <a:t>Profit: 22K</a:t>
            </a:r>
          </a:p>
          <a:p>
            <a:pPr algn="just"/>
            <a:r>
              <a:rPr lang="en-US" sz="2400" dirty="0"/>
              <a:t>Profit %: 20%</a:t>
            </a:r>
          </a:p>
          <a:p>
            <a:pPr algn="just"/>
            <a:r>
              <a:rPr lang="en-US" sz="2400" dirty="0"/>
              <a:t>Quantity Sold: 55 Units</a:t>
            </a:r>
          </a:p>
          <a:p>
            <a:pPr algn="just"/>
            <a:r>
              <a:rPr lang="en-US" sz="2400" dirty="0"/>
              <a:t>Top Categories: Category04, Category05</a:t>
            </a:r>
          </a:p>
          <a:p>
            <a:pPr algn="just"/>
            <a:r>
              <a:rPr lang="en-US" sz="2400" dirty="0"/>
              <a:t>Sales Split: 51.85% Online, 14.78% Direct</a:t>
            </a:r>
          </a:p>
          <a:p>
            <a:pPr algn="just"/>
            <a:r>
              <a:rPr lang="en-US" sz="2400" dirty="0"/>
              <a:t>Payment Modes: Near even split between Cash &amp; Online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Clear KPIs at the top for quick overview</a:t>
            </a:r>
          </a:p>
          <a:p>
            <a:r>
              <a:rPr lang="en-US" sz="2400" dirty="0"/>
              <a:t>Filters and bookmarks for interactive analysis</a:t>
            </a:r>
          </a:p>
          <a:p>
            <a:r>
              <a:rPr lang="en-US" sz="2400" dirty="0"/>
              <a:t>Clean layout with strong color contrast</a:t>
            </a:r>
          </a:p>
          <a:p>
            <a:r>
              <a:rPr lang="en-US" sz="2400" dirty="0"/>
              <a:t>Tooltip-rich visuals for better user experience</a:t>
            </a:r>
          </a:p>
          <a:p>
            <a:r>
              <a:rPr lang="en-US" sz="2400" dirty="0"/>
              <a:t>Modular design for easy scalability</a:t>
            </a:r>
            <a:endParaRPr sz="240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Dashboard_pic.png — Visual of the dashboard</a:t>
            </a:r>
          </a:p>
          <a:p>
            <a:r>
              <a:rPr lang="en-US" sz="2400" dirty="0"/>
              <a:t>Task4_Summary.pptx — Presentation with dashboard insights (This File)</a:t>
            </a:r>
          </a:p>
          <a:p>
            <a:r>
              <a:rPr lang="en-US" sz="2400" dirty="0"/>
              <a:t>README.md — Documentation</a:t>
            </a:r>
            <a:endParaRPr sz="2400"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B0BF29D-D8A2-4909-9671-CA45378F7EA4}" vid="{399F774C-CAF2-44D6-8C3D-ABEAB77FCA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232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Book</vt:lpstr>
      <vt:lpstr>Franklin Gothic Medium</vt:lpstr>
      <vt:lpstr>Wingdings 3</vt:lpstr>
      <vt:lpstr>Theme1</vt:lpstr>
      <vt:lpstr>Task 4: Dashboard Design</vt:lpstr>
      <vt:lpstr>PowerPoint Presentation</vt:lpstr>
      <vt:lpstr>Implementation Steps</vt:lpstr>
      <vt:lpstr>(Cont.)</vt:lpstr>
      <vt:lpstr>Key Insights</vt:lpstr>
      <vt:lpstr>Best Practices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Lenovo'</dc:creator>
  <cp:keywords/>
  <dc:description>generated using python-pptx</dc:description>
  <cp:lastModifiedBy>Harry Mehta</cp:lastModifiedBy>
  <cp:revision>3</cp:revision>
  <dcterms:created xsi:type="dcterms:W3CDTF">2013-01-27T09:14:16Z</dcterms:created>
  <dcterms:modified xsi:type="dcterms:W3CDTF">2025-04-25T09:12:51Z</dcterms:modified>
  <cp:category/>
</cp:coreProperties>
</file>