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6265D-1C8F-4788-8A28-3DF09E10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EEDFB3-8C15-4F01-97D0-6867D884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AF94-C57B-4298-B60C-0D8668F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9BD2F4-0E6E-43AB-A0BD-E92BD265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25FA3-132F-4559-A4E9-C0FD9B06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06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B240C-680D-4410-9C1D-3E1A5AB3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308283-A167-4C24-9340-BF9EE6F9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A4322-0F8F-4C2E-B818-E9023D0A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011EE1-A993-4D90-8A57-3D2BC668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2D8CD-3A66-4F8C-B448-00649055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5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D57031-23A8-45F2-9BEB-43F413CF9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33F24F-D6BB-4C7B-99A8-8A1E0FF8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BB765-766B-44D5-A7D7-92052FEC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993A9-8DC8-4CB5-AAF9-AE4DB73D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31A71-40E1-404B-9613-6323F008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99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C2137-D3C5-4774-813B-B22AFEED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E46D1C-AF0E-45C0-AF02-39036113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91C3FD-ABF2-4BDC-8B89-E9F6647D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CEC3D1-08F3-4D39-8DB1-75C0FB34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8FE22-094B-4AE0-B26F-9788234C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7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95710-0A2C-41CD-991C-71AB8A72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F1FD0F-B5E5-47CD-883D-7952FE43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1912DA-1BA8-4BC5-9C76-759BA199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B0F15-A68E-4245-A012-86E63BE7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3466B-A6F7-4CCA-AA59-945DB5C5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47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A84ED-E861-44A0-884B-ED213646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7D8AF-5CA8-4180-91DD-796BE4308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C215E7-B971-4E2D-9B7F-8DC452A0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7001DC-B3D6-48E7-85EA-9B479AA9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E51DAC-96A5-43E3-A54E-6FEA883C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3463D6-3872-4A8C-9073-FDDD928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05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6ED14-2AA7-4146-A284-D1B11BDB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686FB6-3910-436B-B3D9-582B4F9D8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62862F-A0E3-45DD-BA98-DBBE0583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2AFA4C-8693-44D7-9FEA-3C3B28DD9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86065B-BA1F-4BF9-BA44-8BC730010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6FC872-174E-4CAE-9837-397D4C06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0F42CD-33A4-48EB-A32B-55ABC496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EE53AF-E2DA-41F0-9A28-B73BB85D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2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43482-44B9-490F-8047-046CFB1F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ACA04C-EE41-418A-B894-91BC0251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B33385-A655-4376-AC75-1CDBCB54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DEBDA7-EC6E-44FE-88C6-60CBDBF8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11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F7B49-873F-40C1-8E28-6FB972CF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192C2B-5BEF-458A-A1E6-E5088E4C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50AD6E-4942-46FD-A66D-E4D1A5B6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CA82C-8D57-482F-B83D-A50760C3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41DC3-CA67-412C-A120-32C93076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4046D7-E2CD-4E0B-8EB5-F268E9AA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69461-0BB0-4F4C-BB41-6E5F61BE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BE3769-2038-4F99-9FFE-4BDA0868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D85817-820F-4541-9C1F-413632A9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0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F4FF0-E023-4C9C-BDC9-472E0381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5101C6A-DD6A-4096-89FE-F9883AF71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1D5DB3-E8E1-42A7-BC6D-F140AE10C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5ADD22-E8DF-48F7-8874-AB700D3B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E24C2C-BFA7-4458-BDF0-B51244FF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A8439-A09A-45B8-A67D-BCF54D1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90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D7ECA6-7488-42E5-B3E9-889ED0B6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8F35DB-40B0-4019-87E4-0C705CFD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476613-0BE3-4EA0-8406-2EA142517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AD59-7FD6-4D3D-AA95-0A9126DD14C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B3E6F-FADE-4CA8-AE17-006BE5BF0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C0AB7A-860C-426B-A842-5801127D7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DD36-FF01-49B4-A854-83EF9618F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86A76392-33F3-4EDB-BCC5-D46D0C23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86" y="231492"/>
            <a:ext cx="7218028" cy="6163519"/>
          </a:xfrm>
          <a:prstGeom prst="rect">
            <a:avLst/>
          </a:prstGeom>
        </p:spPr>
      </p:pic>
      <p:pic>
        <p:nvPicPr>
          <p:cNvPr id="7" name="図 6" descr="ロゴ&#10;&#10;中程度の精度で自動的に生成された説明">
            <a:extLst>
              <a:ext uri="{FF2B5EF4-FFF2-40B4-BE49-F238E27FC236}">
                <a16:creationId xmlns:a16="http://schemas.microsoft.com/office/drawing/2014/main" id="{93E9BC39-529D-48F3-B798-940CD1280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1" y="3625213"/>
            <a:ext cx="2822058" cy="2769798"/>
          </a:xfrm>
          <a:prstGeom prst="rect">
            <a:avLst/>
          </a:prstGeom>
          <a:scene3d>
            <a:camera prst="isometricOffAxis2Left">
              <a:rot lat="10800000" lon="24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85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西山 亮太郎</dc:creator>
  <cp:lastModifiedBy>西山 亮太郎</cp:lastModifiedBy>
  <cp:revision>1</cp:revision>
  <dcterms:created xsi:type="dcterms:W3CDTF">2022-02-21T03:36:15Z</dcterms:created>
  <dcterms:modified xsi:type="dcterms:W3CDTF">2022-02-21T07:54:01Z</dcterms:modified>
</cp:coreProperties>
</file>