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25" d="100"/>
          <a:sy n="25" d="100"/>
        </p:scale>
        <p:origin x="1804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3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9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275212" cy="2138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34071" y="-790957"/>
            <a:ext cx="4538395" cy="4293528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214125" y="1316274"/>
            <a:ext cx="1602580" cy="201229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4940005" y="2042762"/>
            <a:ext cx="1707133" cy="2143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3234445" y="0"/>
            <a:ext cx="7040767" cy="4617332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806882" y="19068471"/>
            <a:ext cx="3711179" cy="2315154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D1B0C-E369-40C5-DAE1-757C0BD4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02" y="7812140"/>
            <a:ext cx="5197808" cy="57593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882475" y="20121258"/>
            <a:ext cx="2023569" cy="126236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D3CDB-B6DA-6EE0-3304-C746B07C5041}"/>
              </a:ext>
            </a:extLst>
          </p:cNvPr>
          <p:cNvSpPr txBox="1"/>
          <p:nvPr/>
        </p:nvSpPr>
        <p:spPr>
          <a:xfrm>
            <a:off x="0" y="19659600"/>
            <a:ext cx="30275212" cy="1724025"/>
          </a:xfrm>
          <a:prstGeom prst="rect">
            <a:avLst/>
          </a:prstGeom>
          <a:solidFill>
            <a:srgbClr val="046A88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5DC23-13A0-1CD9-EF0C-199E8A2B1680}"/>
              </a:ext>
            </a:extLst>
          </p:cNvPr>
          <p:cNvSpPr txBox="1"/>
          <p:nvPr/>
        </p:nvSpPr>
        <p:spPr>
          <a:xfrm>
            <a:off x="6953136" y="124906"/>
            <a:ext cx="16368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rgbClr val="046A88"/>
                </a:solidFill>
                <a:latin typeface="Aptos Mono" panose="020F0502020204030204" pitchFamily="49" charset="0"/>
              </a:rPr>
              <a:t>DigitalWaves Digital Footprint Tracker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DF2EA-A201-1869-2F08-24273358F602}"/>
              </a:ext>
            </a:extLst>
          </p:cNvPr>
          <p:cNvSpPr txBox="1"/>
          <p:nvPr/>
        </p:nvSpPr>
        <p:spPr>
          <a:xfrm>
            <a:off x="22120698" y="19899614"/>
            <a:ext cx="815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Harry Ormandy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</a:rPr>
              <a:t>Computer Science (Cyber Security)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</a:rPr>
              <a:t>harry.ormandy@students.Plymouth.ac.uk</a:t>
            </a:r>
          </a:p>
        </p:txBody>
      </p:sp>
      <p:pic>
        <p:nvPicPr>
          <p:cNvPr id="1028" name="Picture 4" descr="University of Plymouth - University Transcription Services">
            <a:extLst>
              <a:ext uri="{FF2B5EF4-FFF2-40B4-BE49-F238E27FC236}">
                <a16:creationId xmlns:a16="http://schemas.microsoft.com/office/drawing/2014/main" id="{D7C343EC-1988-E835-F62D-57369BEE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" y="19737809"/>
            <a:ext cx="6342832" cy="157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1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Mono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Harry Ormandy</dc:creator>
  <cp:lastModifiedBy>(s) Harry Ormandy</cp:lastModifiedBy>
  <cp:revision>5</cp:revision>
  <dcterms:created xsi:type="dcterms:W3CDTF">2025-03-18T11:28:07Z</dcterms:created>
  <dcterms:modified xsi:type="dcterms:W3CDTF">2025-03-18T12:19:08Z</dcterms:modified>
</cp:coreProperties>
</file>