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8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4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3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9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0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2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8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C6F0-10AE-4EAA-AE46-C28C6B1D25BE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0013-8665-4F55-9A8F-676455C86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scipy/reference/generated/scipy.optimize.fsol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/reference/tutorial/interpolate.html" TargetMode="External"/><Relationship Id="rId2" Type="http://schemas.openxmlformats.org/officeDocument/2006/relationships/hyperlink" Target="http://docs.scipy.org/doc/scipy/reference/interpolat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scipy/reference/generated/scipy.interpolate.interp1d.html#scipy.interpolate.interp1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scipy/reference/generated/scipy.interpolate.griddat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数值</a:t>
            </a:r>
            <a:r>
              <a:rPr lang="zh-CN" altLang="en-US" dirty="0"/>
              <a:t>计算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kpmg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18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469089" cy="1281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16251"/>
            <a:ext cx="9624647" cy="23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数值计算：</a:t>
            </a:r>
            <a:r>
              <a:rPr lang="en-US" altLang="zh-CN" dirty="0" smtClean="0"/>
              <a:t>SCIPY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组）求解</a:t>
            </a:r>
            <a:endParaRPr lang="en-US" altLang="zh-CN" dirty="0" smtClean="0"/>
          </a:p>
          <a:p>
            <a:r>
              <a:rPr lang="zh-CN" altLang="en-US" dirty="0" smtClean="0"/>
              <a:t>逼近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全局最优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局部最优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0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方程求解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fsolve</a:t>
            </a:r>
            <a:r>
              <a:rPr lang="en-GB" dirty="0" smtClean="0"/>
              <a:t>(</a:t>
            </a:r>
            <a:r>
              <a:rPr lang="en-GB" dirty="0" err="1" smtClean="0"/>
              <a:t>func</a:t>
            </a:r>
            <a:r>
              <a:rPr lang="en-GB" dirty="0" smtClean="0"/>
              <a:t>, x0, </a:t>
            </a:r>
            <a:r>
              <a:rPr lang="en-GB" dirty="0" err="1" smtClean="0"/>
              <a:t>args</a:t>
            </a:r>
            <a:r>
              <a:rPr lang="en-GB" dirty="0" smtClean="0"/>
              <a:t>=(), </a:t>
            </a:r>
            <a:r>
              <a:rPr lang="en-GB" dirty="0" err="1" smtClean="0"/>
              <a:t>fprime</a:t>
            </a:r>
            <a:r>
              <a:rPr lang="en-GB" dirty="0" smtClean="0"/>
              <a:t>=None, </a:t>
            </a:r>
            <a:r>
              <a:rPr lang="en-GB" dirty="0" err="1" smtClean="0"/>
              <a:t>full_output</a:t>
            </a:r>
            <a:r>
              <a:rPr lang="en-GB" dirty="0" smtClean="0"/>
              <a:t>=0,</a:t>
            </a:r>
          </a:p>
          <a:p>
            <a:r>
              <a:rPr lang="en-GB" dirty="0" smtClean="0"/>
              <a:t>           </a:t>
            </a:r>
            <a:r>
              <a:rPr lang="en-GB" dirty="0" err="1" smtClean="0"/>
              <a:t>col_deriv</a:t>
            </a:r>
            <a:r>
              <a:rPr lang="en-GB" dirty="0" smtClean="0"/>
              <a:t>=0, </a:t>
            </a:r>
            <a:r>
              <a:rPr lang="en-GB" dirty="0" err="1" smtClean="0"/>
              <a:t>xtol</a:t>
            </a:r>
            <a:r>
              <a:rPr lang="en-GB" dirty="0" smtClean="0"/>
              <a:t>=1.49012e-8, </a:t>
            </a:r>
            <a:r>
              <a:rPr lang="en-GB" dirty="0" err="1" smtClean="0"/>
              <a:t>maxfev</a:t>
            </a:r>
            <a:r>
              <a:rPr lang="en-GB" dirty="0" smtClean="0"/>
              <a:t>=0, band=None,</a:t>
            </a:r>
          </a:p>
          <a:p>
            <a:r>
              <a:rPr lang="en-GB" dirty="0" smtClean="0"/>
              <a:t>           </a:t>
            </a:r>
            <a:r>
              <a:rPr lang="en-GB" dirty="0" err="1" smtClean="0"/>
              <a:t>epsfcn</a:t>
            </a:r>
            <a:r>
              <a:rPr lang="en-GB" dirty="0" smtClean="0"/>
              <a:t>=None, factor=100, </a:t>
            </a:r>
            <a:r>
              <a:rPr lang="en-GB" dirty="0" err="1" smtClean="0"/>
              <a:t>diag</a:t>
            </a:r>
            <a:r>
              <a:rPr lang="en-GB" dirty="0" smtClean="0"/>
              <a:t>=None):</a:t>
            </a:r>
          </a:p>
          <a:p>
            <a:r>
              <a:rPr lang="en-US" dirty="0" smtClean="0">
                <a:hlinkClick r:id="rId2"/>
              </a:rPr>
              <a:t>http://docs.scipy.org/doc/scipy/reference/generated/scipy.optimize.fsolve.html</a:t>
            </a:r>
            <a:endParaRPr lang="en-US" dirty="0" smtClean="0"/>
          </a:p>
          <a:p>
            <a:r>
              <a:rPr lang="en-US" altLang="zh-CN" dirty="0" err="1" smtClean="0"/>
              <a:t>MinPack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hybrid</a:t>
            </a:r>
            <a:endParaRPr lang="en-US" dirty="0"/>
          </a:p>
          <a:p>
            <a:r>
              <a:rPr lang="zh-CN" altLang="en-US" dirty="0" smtClean="0"/>
              <a:t>（重要）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：方程， </a:t>
            </a:r>
            <a:r>
              <a:rPr lang="en-US" altLang="zh-CN" dirty="0" smtClean="0"/>
              <a:t>x0:</a:t>
            </a:r>
            <a:r>
              <a:rPr lang="zh-CN" altLang="en-US" dirty="0" smtClean="0"/>
              <a:t>初始化参数， 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：剩余参数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zh-CN" altLang="en-US" dirty="0" smtClean="0"/>
              <a:t>重要）</a:t>
            </a:r>
            <a:r>
              <a:rPr lang="en-US" altLang="zh-CN" dirty="0" err="1" smtClean="0"/>
              <a:t>xtol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误差，</a:t>
            </a:r>
            <a:r>
              <a:rPr lang="en-US" altLang="zh-CN" dirty="0" err="1" smtClean="0"/>
              <a:t>maxfev</a:t>
            </a:r>
            <a:r>
              <a:rPr lang="zh-CN" altLang="en-US" dirty="0" smtClean="0"/>
              <a:t>：最大迭代次数</a:t>
            </a:r>
            <a:endParaRPr lang="en-US" altLang="zh-CN" dirty="0" smtClean="0"/>
          </a:p>
          <a:p>
            <a:r>
              <a:rPr lang="zh-CN" altLang="en-US" dirty="0" smtClean="0"/>
              <a:t>（不重要）</a:t>
            </a:r>
            <a:r>
              <a:rPr lang="en-US" altLang="zh-CN" dirty="0" err="1" smtClean="0"/>
              <a:t>Fprime</a:t>
            </a:r>
            <a:r>
              <a:rPr lang="zh-CN" altLang="en-US" dirty="0" smtClean="0"/>
              <a:t>：迭代方式，</a:t>
            </a:r>
            <a:endParaRPr lang="en-US" altLang="zh-CN" dirty="0" smtClean="0"/>
          </a:p>
          <a:p>
            <a:r>
              <a:rPr lang="zh-CN" altLang="en-US" dirty="0" smtClean="0"/>
              <a:t>（其他）</a:t>
            </a:r>
            <a:r>
              <a:rPr lang="en-US" altLang="zh-CN" dirty="0" err="1" smtClean="0"/>
              <a:t>full_output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64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逼近：插值法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Interpolate</a:t>
            </a:r>
          </a:p>
          <a:p>
            <a:r>
              <a:rPr lang="en-GB" dirty="0" smtClean="0">
                <a:hlinkClick r:id="rId2"/>
              </a:rPr>
              <a:t>http://docs.scipy.org/doc/scipy/reference/interpolate.html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http://docs.scipy.org/doc/scipy/reference/tutorial/interpolate.html</a:t>
            </a:r>
            <a:endParaRPr lang="en-GB" dirty="0" smtClean="0"/>
          </a:p>
          <a:p>
            <a:r>
              <a:rPr lang="en-US" dirty="0" smtClean="0"/>
              <a:t>1D interp1d</a:t>
            </a:r>
          </a:p>
          <a:p>
            <a:r>
              <a:rPr lang="en-US" dirty="0" smtClean="0"/>
              <a:t>2D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1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interp1d(x, y, kind='linear', axis=-1, copy=True, </a:t>
            </a:r>
            <a:r>
              <a:rPr lang="en-GB" dirty="0" err="1" smtClean="0"/>
              <a:t>bounds_error</a:t>
            </a:r>
            <a:r>
              <a:rPr lang="en-GB" dirty="0" smtClean="0"/>
              <a:t>=True, </a:t>
            </a:r>
            <a:r>
              <a:rPr lang="en-GB" dirty="0" err="1" smtClean="0"/>
              <a:t>fill_value</a:t>
            </a:r>
            <a:r>
              <a:rPr lang="en-GB" dirty="0" smtClean="0"/>
              <a:t>=</a:t>
            </a:r>
            <a:r>
              <a:rPr lang="en-GB" dirty="0" err="1" smtClean="0"/>
              <a:t>np.nan</a:t>
            </a:r>
            <a:r>
              <a:rPr lang="en-GB" dirty="0" smtClean="0"/>
              <a:t>, </a:t>
            </a:r>
            <a:r>
              <a:rPr lang="en-GB" dirty="0" err="1" smtClean="0"/>
              <a:t>assume_sorted</a:t>
            </a:r>
            <a:r>
              <a:rPr lang="en-GB" dirty="0" smtClean="0"/>
              <a:t>=False)[source]</a:t>
            </a:r>
          </a:p>
          <a:p>
            <a:r>
              <a:rPr lang="en-US" dirty="0" smtClean="0">
                <a:hlinkClick r:id="rId2"/>
              </a:rPr>
              <a:t>http://docs.scipy.org/doc/scipy/reference/generated/scipy.interpolate.interp1d.html#scipy.interpolate.interp1d</a:t>
            </a:r>
            <a:endParaRPr lang="en-US" dirty="0" smtClean="0"/>
          </a:p>
          <a:p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zh-CN" altLang="en-US" dirty="0" smtClean="0"/>
              <a:t> 横轴纵轴</a:t>
            </a:r>
            <a:endParaRPr lang="en-US" altLang="zh-CN" dirty="0" smtClean="0"/>
          </a:p>
          <a:p>
            <a:r>
              <a:rPr lang="en-US" altLang="zh-CN" dirty="0" smtClean="0"/>
              <a:t>Kind</a:t>
            </a:r>
            <a:r>
              <a:rPr lang="zh-CN" altLang="en-US" dirty="0" smtClean="0"/>
              <a:t>：</a:t>
            </a:r>
            <a:r>
              <a:rPr lang="en-GB" altLang="zh-CN" dirty="0" smtClean="0"/>
              <a:t> </a:t>
            </a:r>
            <a:r>
              <a:rPr lang="en-GB" dirty="0" smtClean="0"/>
              <a:t>‘linear</a:t>
            </a:r>
            <a:r>
              <a:rPr lang="en-GB" dirty="0"/>
              <a:t>’, ‘nearest’, ‘zero</a:t>
            </a:r>
            <a:r>
              <a:rPr lang="en-GB" dirty="0" smtClean="0"/>
              <a:t>’,</a:t>
            </a:r>
          </a:p>
          <a:p>
            <a:pPr marL="457200" lvl="1" indent="0">
              <a:buNone/>
            </a:pPr>
            <a:r>
              <a:rPr lang="en-GB" dirty="0" smtClean="0"/>
              <a:t> </a:t>
            </a:r>
            <a:r>
              <a:rPr lang="en-GB" dirty="0"/>
              <a:t>‘</a:t>
            </a:r>
            <a:r>
              <a:rPr lang="en-GB" dirty="0" err="1"/>
              <a:t>slinear</a:t>
            </a:r>
            <a:r>
              <a:rPr lang="en-GB" dirty="0"/>
              <a:t>’, ‘quadratic, ‘cubic’ where ‘</a:t>
            </a:r>
            <a:r>
              <a:rPr lang="en-GB" dirty="0" err="1"/>
              <a:t>slinear</a:t>
            </a:r>
            <a:r>
              <a:rPr lang="en-GB" dirty="0"/>
              <a:t>’, ‘quadratic’ and ‘cubic’ refer to a spline interpolation of first, second or third order</a:t>
            </a:r>
            <a:r>
              <a:rPr lang="en-GB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Kind</a:t>
            </a:r>
            <a:r>
              <a:rPr lang="zh-CN" altLang="en-US" dirty="0" smtClean="0"/>
              <a:t>：</a:t>
            </a:r>
            <a:r>
              <a:rPr lang="en-GB" altLang="zh-CN" dirty="0" smtClean="0"/>
              <a:t> </a:t>
            </a:r>
            <a:r>
              <a:rPr lang="en-GB" dirty="0" smtClean="0"/>
              <a:t>‘linear’, ‘nearest’, ‘zero’,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8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Splrep</a:t>
            </a:r>
            <a:r>
              <a:rPr lang="en-US" dirty="0" smtClean="0"/>
              <a:t>, </a:t>
            </a:r>
            <a:r>
              <a:rPr lang="en-US" dirty="0" err="1" smtClean="0"/>
              <a:t>splrev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48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interp2d(x, y, z, kind='linear', copy=True, </a:t>
            </a:r>
            <a:r>
              <a:rPr lang="en-GB" dirty="0" err="1" smtClean="0"/>
              <a:t>bounds_error</a:t>
            </a:r>
            <a:r>
              <a:rPr lang="en-GB" dirty="0" smtClean="0"/>
              <a:t>=False, </a:t>
            </a:r>
            <a:r>
              <a:rPr lang="en-GB" dirty="0" err="1" smtClean="0"/>
              <a:t>fill_value</a:t>
            </a:r>
            <a:r>
              <a:rPr lang="en-GB" dirty="0" smtClean="0"/>
              <a:t>=nan)[source]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2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griddata</a:t>
            </a:r>
            <a:r>
              <a:rPr lang="en-GB" dirty="0" smtClean="0"/>
              <a:t>(points, values, xi, method='linear', </a:t>
            </a:r>
            <a:r>
              <a:rPr lang="en-GB" dirty="0" err="1" smtClean="0"/>
              <a:t>fill_value</a:t>
            </a:r>
            <a:r>
              <a:rPr lang="en-GB" dirty="0" smtClean="0"/>
              <a:t>=nan, rescale=False)</a:t>
            </a:r>
          </a:p>
          <a:p>
            <a:r>
              <a:rPr lang="en-US" dirty="0" smtClean="0">
                <a:hlinkClick r:id="rId2"/>
              </a:rPr>
              <a:t>http://docs.scipy.org/doc/scipy/reference/generated/scipy.interpolate.griddata.html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griddata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method : {‘linear’, ‘nearest’, ‘cubic’}, optional</a:t>
            </a:r>
          </a:p>
          <a:p>
            <a:r>
              <a:rPr lang="en-GB" dirty="0" smtClean="0"/>
              <a:t>Method of interpolation. One of</a:t>
            </a:r>
          </a:p>
          <a:p>
            <a:r>
              <a:rPr lang="en-GB" dirty="0" smtClean="0"/>
              <a:t>nearest</a:t>
            </a:r>
          </a:p>
          <a:p>
            <a:r>
              <a:rPr lang="en-GB" dirty="0" smtClean="0"/>
              <a:t>return the value at the data point closest to the point of interpolation. See </a:t>
            </a:r>
            <a:r>
              <a:rPr lang="en-GB" dirty="0" err="1" smtClean="0"/>
              <a:t>NearestNDInterpolator</a:t>
            </a:r>
            <a:r>
              <a:rPr lang="en-GB" dirty="0" smtClean="0"/>
              <a:t> for more details.</a:t>
            </a:r>
          </a:p>
          <a:p>
            <a:r>
              <a:rPr lang="en-GB" dirty="0" smtClean="0"/>
              <a:t>linear</a:t>
            </a:r>
          </a:p>
          <a:p>
            <a:r>
              <a:rPr lang="en-GB" dirty="0" err="1" smtClean="0"/>
              <a:t>tesselate</a:t>
            </a:r>
            <a:r>
              <a:rPr lang="en-GB" dirty="0" smtClean="0"/>
              <a:t> the input point set to n-dimensional </a:t>
            </a:r>
            <a:r>
              <a:rPr lang="en-GB" dirty="0" err="1" smtClean="0"/>
              <a:t>simplices</a:t>
            </a:r>
            <a:r>
              <a:rPr lang="en-GB" dirty="0" smtClean="0"/>
              <a:t>, and interpolate linearly on each simplex. See </a:t>
            </a:r>
            <a:r>
              <a:rPr lang="en-GB" dirty="0" err="1" smtClean="0"/>
              <a:t>LinearNDInterpolator</a:t>
            </a:r>
            <a:r>
              <a:rPr lang="en-GB" dirty="0" smtClean="0"/>
              <a:t> for more details.</a:t>
            </a:r>
          </a:p>
          <a:p>
            <a:r>
              <a:rPr lang="en-GB" dirty="0" smtClean="0"/>
              <a:t>cubic (1-D)</a:t>
            </a:r>
          </a:p>
          <a:p>
            <a:r>
              <a:rPr lang="en-GB" dirty="0" smtClean="0"/>
              <a:t>return the value determined from a cubic spline.</a:t>
            </a:r>
          </a:p>
          <a:p>
            <a:r>
              <a:rPr lang="en-GB" dirty="0" smtClean="0"/>
              <a:t>cubic (2-D)</a:t>
            </a:r>
          </a:p>
          <a:p>
            <a:r>
              <a:rPr lang="en-GB" dirty="0" smtClean="0"/>
              <a:t>return the value determined from a piecewise cubic, continuously differentiable (C1), and approximately curvature-minimizing polynomial surface. See CloughTocher2DInterpolator for more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90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341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数值计算</vt:lpstr>
      <vt:lpstr>数值计算：SCIPY</vt:lpstr>
      <vt:lpstr>方程求解</vt:lpstr>
      <vt:lpstr>逼近：插值法</vt:lpstr>
      <vt:lpstr>1D</vt:lpstr>
      <vt:lpstr>1D</vt:lpstr>
      <vt:lpstr>2D</vt:lpstr>
      <vt:lpstr>2D</vt:lpstr>
      <vt:lpstr>griddata</vt:lpstr>
      <vt:lpstr>回归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</dc:title>
  <dc:creator>Liu, Richie (BJ/RC)</dc:creator>
  <cp:lastModifiedBy>Liu, Richie (BJ/RC)</cp:lastModifiedBy>
  <cp:revision>45</cp:revision>
  <dcterms:created xsi:type="dcterms:W3CDTF">2016-09-20T07:26:07Z</dcterms:created>
  <dcterms:modified xsi:type="dcterms:W3CDTF">2016-09-22T08:57:50Z</dcterms:modified>
</cp:coreProperties>
</file>