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2" r:id="rId4"/>
    <p:sldId id="270" r:id="rId5"/>
    <p:sldId id="295" r:id="rId6"/>
    <p:sldId id="297" r:id="rId7"/>
    <p:sldId id="300" r:id="rId8"/>
    <p:sldId id="301" r:id="rId9"/>
    <p:sldId id="299" r:id="rId10"/>
    <p:sldId id="298" r:id="rId11"/>
    <p:sldId id="302" r:id="rId12"/>
    <p:sldId id="281" r:id="rId13"/>
    <p:sldId id="296" r:id="rId14"/>
    <p:sldId id="303" r:id="rId15"/>
    <p:sldId id="304" r:id="rId16"/>
    <p:sldId id="305" r:id="rId17"/>
    <p:sldId id="263" r:id="rId18"/>
  </p:sldIdLst>
  <p:sldSz cx="12192000" cy="6858000"/>
  <p:notesSz cx="6858000" cy="9144000"/>
  <p:embeddedFontLst>
    <p:embeddedFont>
      <p:font typeface="Aharoni" panose="02010803020104030203" pitchFamily="2" charset="-7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배달의민족 도현" panose="020B0600000101010101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92E"/>
    <a:srgbClr val="5976BC"/>
    <a:srgbClr val="FFFFFF"/>
    <a:srgbClr val="FFE185"/>
    <a:srgbClr val="D9D7D7"/>
    <a:srgbClr val="565C7C"/>
    <a:srgbClr val="EB3D3D"/>
    <a:srgbClr val="2A463D"/>
    <a:srgbClr val="5B191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5AD3D-1016-4C07-B62D-754253C6DB78}" v="30" dt="2019-06-20T05:32:48.950"/>
    <p1510:client id="{6ED48FD4-085A-457E-87FC-755FA975217D}" v="153" dt="2019-06-20T04:18:48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539" autoAdjust="0"/>
  </p:normalViewPr>
  <p:slideViewPr>
    <p:cSldViewPr snapToGrid="0" showGuides="1">
      <p:cViewPr varScale="1">
        <p:scale>
          <a:sx n="64" d="100"/>
          <a:sy n="64" d="100"/>
        </p:scale>
        <p:origin x="70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승민" userId="15448c88720df7ac" providerId="LiveId" clId="{6615AD3D-1016-4C07-B62D-754253C6DB78}"/>
    <pc:docChg chg="custSel addSld modSld">
      <pc:chgData name="신 승민" userId="15448c88720df7ac" providerId="LiveId" clId="{6615AD3D-1016-4C07-B62D-754253C6DB78}" dt="2019-06-20T05:32:48.946" v="57"/>
      <pc:docMkLst>
        <pc:docMk/>
      </pc:docMkLst>
      <pc:sldChg chg="modSp modAnim">
        <pc:chgData name="신 승민" userId="15448c88720df7ac" providerId="LiveId" clId="{6615AD3D-1016-4C07-B62D-754253C6DB78}" dt="2019-06-20T05:32:48.946" v="57"/>
        <pc:sldMkLst>
          <pc:docMk/>
          <pc:sldMk cId="4241785847" sldId="304"/>
        </pc:sldMkLst>
        <pc:spChg chg="mod">
          <ac:chgData name="신 승민" userId="15448c88720df7ac" providerId="LiveId" clId="{6615AD3D-1016-4C07-B62D-754253C6DB78}" dt="2019-06-20T05:32:48.946" v="57"/>
          <ac:spMkLst>
            <pc:docMk/>
            <pc:sldMk cId="4241785847" sldId="304"/>
            <ac:spMk id="12" creationId="{3A350601-8BA0-4196-A049-8A766A4DC9F0}"/>
          </ac:spMkLst>
        </pc:spChg>
        <pc:spChg chg="mod">
          <ac:chgData name="신 승민" userId="15448c88720df7ac" providerId="LiveId" clId="{6615AD3D-1016-4C07-B62D-754253C6DB78}" dt="2019-06-20T05:32:34.413" v="32" actId="20577"/>
          <ac:spMkLst>
            <pc:docMk/>
            <pc:sldMk cId="4241785847" sldId="304"/>
            <ac:spMk id="13" creationId="{2020F558-B3DD-419F-8678-2D7874FF8975}"/>
          </ac:spMkLst>
        </pc:spChg>
      </pc:sldChg>
      <pc:sldChg chg="delSp modSp add delAnim">
        <pc:chgData name="신 승민" userId="15448c88720df7ac" providerId="LiveId" clId="{6615AD3D-1016-4C07-B62D-754253C6DB78}" dt="2019-06-20T05:31:23.053" v="28" actId="1076"/>
        <pc:sldMkLst>
          <pc:docMk/>
          <pc:sldMk cId="77378583" sldId="305"/>
        </pc:sldMkLst>
        <pc:spChg chg="mod">
          <ac:chgData name="신 승민" userId="15448c88720df7ac" providerId="LiveId" clId="{6615AD3D-1016-4C07-B62D-754253C6DB78}" dt="2019-06-20T05:31:23.053" v="28" actId="1076"/>
          <ac:spMkLst>
            <pc:docMk/>
            <pc:sldMk cId="77378583" sldId="305"/>
            <ac:spMk id="3" creationId="{5943189F-3747-4656-937E-374B7B3C8029}"/>
          </ac:spMkLst>
        </pc:spChg>
        <pc:spChg chg="mod">
          <ac:chgData name="신 승민" userId="15448c88720df7ac" providerId="LiveId" clId="{6615AD3D-1016-4C07-B62D-754253C6DB78}" dt="2019-06-20T05:30:53.678" v="3" actId="20577"/>
          <ac:spMkLst>
            <pc:docMk/>
            <pc:sldMk cId="77378583" sldId="305"/>
            <ac:spMk id="6" creationId="{00000000-0000-0000-0000-000000000000}"/>
          </ac:spMkLst>
        </pc:spChg>
        <pc:spChg chg="del">
          <ac:chgData name="신 승민" userId="15448c88720df7ac" providerId="LiveId" clId="{6615AD3D-1016-4C07-B62D-754253C6DB78}" dt="2019-06-20T05:30:59.555" v="5" actId="478"/>
          <ac:spMkLst>
            <pc:docMk/>
            <pc:sldMk cId="77378583" sldId="305"/>
            <ac:spMk id="11" creationId="{4B61CBE8-EE2D-427F-8CBC-3D1899447E2D}"/>
          </ac:spMkLst>
        </pc:spChg>
        <pc:spChg chg="del">
          <ac:chgData name="신 승민" userId="15448c88720df7ac" providerId="LiveId" clId="{6615AD3D-1016-4C07-B62D-754253C6DB78}" dt="2019-06-20T05:30:57.159" v="4" actId="478"/>
          <ac:spMkLst>
            <pc:docMk/>
            <pc:sldMk cId="77378583" sldId="305"/>
            <ac:spMk id="12" creationId="{3A350601-8BA0-4196-A049-8A766A4DC9F0}"/>
          </ac:spMkLst>
        </pc:spChg>
        <pc:spChg chg="del">
          <ac:chgData name="신 승민" userId="15448c88720df7ac" providerId="LiveId" clId="{6615AD3D-1016-4C07-B62D-754253C6DB78}" dt="2019-06-20T05:30:57.159" v="4" actId="478"/>
          <ac:spMkLst>
            <pc:docMk/>
            <pc:sldMk cId="77378583" sldId="305"/>
            <ac:spMk id="13" creationId="{2020F558-B3DD-419F-8678-2D7874FF8975}"/>
          </ac:spMkLst>
        </pc:spChg>
        <pc:picChg chg="del">
          <ac:chgData name="신 승민" userId="15448c88720df7ac" providerId="LiveId" clId="{6615AD3D-1016-4C07-B62D-754253C6DB78}" dt="2019-06-20T05:30:57.159" v="4" actId="478"/>
          <ac:picMkLst>
            <pc:docMk/>
            <pc:sldMk cId="77378583" sldId="305"/>
            <ac:picMk id="16" creationId="{1D4B0A35-24CB-4033-AB9B-4EDC2499F3D9}"/>
          </ac:picMkLst>
        </pc:picChg>
        <pc:picChg chg="del">
          <ac:chgData name="신 승민" userId="15448c88720df7ac" providerId="LiveId" clId="{6615AD3D-1016-4C07-B62D-754253C6DB78}" dt="2019-06-20T05:30:57.159" v="4" actId="478"/>
          <ac:picMkLst>
            <pc:docMk/>
            <pc:sldMk cId="77378583" sldId="305"/>
            <ac:picMk id="17" creationId="{B3DA2112-BA4B-44DF-B89C-63B0CDD7A80A}"/>
          </ac:picMkLst>
        </pc:picChg>
        <pc:picChg chg="del">
          <ac:chgData name="신 승민" userId="15448c88720df7ac" providerId="LiveId" clId="{6615AD3D-1016-4C07-B62D-754253C6DB78}" dt="2019-06-20T05:30:57.159" v="4" actId="478"/>
          <ac:picMkLst>
            <pc:docMk/>
            <pc:sldMk cId="77378583" sldId="305"/>
            <ac:picMk id="19" creationId="{5C654992-6EFC-49A3-9B09-349B719266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7DAEF-4144-4E94-8280-5971A27A4D59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1D071-CB67-4A2C-AF61-66D7CDBE7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4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56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사용시 </a:t>
            </a:r>
            <a:r>
              <a:rPr lang="en-US" altLang="ko-KR" dirty="0"/>
              <a:t>ID , PW </a:t>
            </a:r>
            <a:r>
              <a:rPr lang="ko-KR" altLang="en-US" dirty="0"/>
              <a:t>해시함수를 사용한 보안강화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7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사용시 </a:t>
            </a:r>
            <a:r>
              <a:rPr lang="en-US" altLang="ko-KR" dirty="0"/>
              <a:t>ID , PW </a:t>
            </a:r>
            <a:r>
              <a:rPr lang="ko-KR" altLang="en-US" dirty="0"/>
              <a:t>해시함수를 사용한 보안강화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14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사용시 </a:t>
            </a:r>
            <a:r>
              <a:rPr lang="en-US" altLang="ko-KR" dirty="0"/>
              <a:t>ID , PW </a:t>
            </a:r>
            <a:r>
              <a:rPr lang="ko-KR" altLang="en-US" dirty="0"/>
              <a:t>해시함수를 사용한 보안강화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00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사용시 </a:t>
            </a:r>
            <a:r>
              <a:rPr lang="en-US" altLang="ko-KR" dirty="0"/>
              <a:t>ID , PW </a:t>
            </a:r>
            <a:r>
              <a:rPr lang="ko-KR" altLang="en-US" dirty="0"/>
              <a:t>해시함수를 사용한 보안강화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96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사용시 </a:t>
            </a:r>
            <a:r>
              <a:rPr lang="en-US" altLang="ko-KR" dirty="0"/>
              <a:t>ID , PW </a:t>
            </a:r>
            <a:r>
              <a:rPr lang="ko-KR" altLang="en-US" dirty="0"/>
              <a:t>해시함수를 사용한 보안강화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18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사용시 </a:t>
            </a:r>
            <a:r>
              <a:rPr lang="en-US" altLang="ko-KR" dirty="0"/>
              <a:t>ID , PW </a:t>
            </a:r>
            <a:r>
              <a:rPr lang="ko-KR" altLang="en-US" dirty="0"/>
              <a:t>해시함수를 사용한 보안강화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45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사용시 </a:t>
            </a:r>
            <a:r>
              <a:rPr lang="en-US" altLang="ko-KR" dirty="0"/>
              <a:t>ID , PW </a:t>
            </a:r>
            <a:r>
              <a:rPr lang="ko-KR" altLang="en-US" dirty="0"/>
              <a:t>해시함수를 사용한 보안강화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03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7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you can see, the order</a:t>
            </a:r>
            <a:r>
              <a:rPr lang="en-US" altLang="ko-KR" baseline="0" dirty="0"/>
              <a:t> of the presentation is like this.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선택한 프로젝트는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학기에 소프트웨어 설계 수업시간에 수행한 스마트폰 및 요금제 추천 시스템입니다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프로그램을 동영상으로 간단하게 소개해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동영상 중간중간에 기능설명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6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선택한 프로젝트는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학기에 소프트웨어 설계 수업시간에 수행한 스마트폰 및 요금제 추천 시스템입니다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프로그램을 동영상으로 간단하게 소개해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동영상 중간중간에 기능설명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9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사용시 </a:t>
            </a:r>
            <a:r>
              <a:rPr lang="en-US" altLang="ko-KR" dirty="0"/>
              <a:t>ID , PW </a:t>
            </a:r>
            <a:r>
              <a:rPr lang="ko-KR" altLang="en-US" dirty="0"/>
              <a:t>해시함수를 사용한 보안강화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8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사용시 </a:t>
            </a:r>
            <a:r>
              <a:rPr lang="en-US" altLang="ko-KR" dirty="0"/>
              <a:t>ID , PW </a:t>
            </a:r>
            <a:r>
              <a:rPr lang="ko-KR" altLang="en-US" dirty="0"/>
              <a:t>해시함수를 사용한 보안강화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1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사용시 </a:t>
            </a:r>
            <a:r>
              <a:rPr lang="en-US" altLang="ko-KR" dirty="0"/>
              <a:t>ID , PW </a:t>
            </a:r>
            <a:r>
              <a:rPr lang="ko-KR" altLang="en-US" dirty="0"/>
              <a:t>해시함수를 사용한 보안강화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8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사용시 </a:t>
            </a:r>
            <a:r>
              <a:rPr lang="en-US" altLang="ko-KR" dirty="0"/>
              <a:t>ID , PW </a:t>
            </a:r>
            <a:r>
              <a:rPr lang="ko-KR" altLang="en-US" dirty="0"/>
              <a:t>해시함수를 사용한 보안강화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D071-CB67-4A2C-AF61-66D7CDBE70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85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4771" y="2644720"/>
            <a:ext cx="9862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스마트폰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요금제 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추천 프로그램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658" y="377309"/>
            <a:ext cx="23342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소프트웨어 공학 프로젝트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4888" y="4778897"/>
            <a:ext cx="306736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</a:t>
            </a:r>
            <a:r>
              <a:rPr lang="en-US" altLang="ko-KR" sz="23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Seven Valley</a:t>
            </a:r>
          </a:p>
          <a:p>
            <a:pPr algn="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2014105049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신승민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2014105106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황석영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2014105114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박윤화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2012105036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박성곤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658" y="633121"/>
            <a:ext cx="20040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First Presentation</a:t>
            </a:r>
            <a:endParaRPr lang="ko-KR" altLang="en-US" sz="15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STEP 3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PROJECT GOAL</a:t>
            </a:r>
            <a:endParaRPr lang="ko-KR" altLang="en-US" sz="2300" dirty="0">
              <a:ln>
                <a:solidFill>
                  <a:schemeClr val="tx1">
                    <a:alpha val="50000"/>
                  </a:schemeClr>
                </a:solidFill>
              </a:ln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0C59A-96A3-4405-BC78-9F8CFCBD610D}"/>
              </a:ext>
            </a:extLst>
          </p:cNvPr>
          <p:cNvSpPr txBox="1"/>
          <p:nvPr/>
        </p:nvSpPr>
        <p:spPr>
          <a:xfrm>
            <a:off x="630958" y="2064662"/>
            <a:ext cx="6361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Adapter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Iterator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패턴을 사용한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Design</a:t>
            </a:r>
          </a:p>
          <a:p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B61AEF-8B64-4B10-9138-129C61C3BEF4}"/>
              </a:ext>
            </a:extLst>
          </p:cNvPr>
          <p:cNvCxnSpPr>
            <a:stCxn id="7" idx="3"/>
          </p:cNvCxnSpPr>
          <p:nvPr/>
        </p:nvCxnSpPr>
        <p:spPr>
          <a:xfrm flipV="1">
            <a:off x="6992597" y="2379945"/>
            <a:ext cx="1249529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26E0B3-0827-4157-8FEC-CDF65B1B0EBF}"/>
              </a:ext>
            </a:extLst>
          </p:cNvPr>
          <p:cNvSpPr txBox="1"/>
          <p:nvPr/>
        </p:nvSpPr>
        <p:spPr>
          <a:xfrm>
            <a:off x="8660588" y="2095439"/>
            <a:ext cx="124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FF42E-BDD6-45E2-9561-551A53FE64C9}"/>
              </a:ext>
            </a:extLst>
          </p:cNvPr>
          <p:cNvSpPr txBox="1"/>
          <p:nvPr/>
        </p:nvSpPr>
        <p:spPr>
          <a:xfrm>
            <a:off x="3453392" y="3933408"/>
            <a:ext cx="6726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haroni" panose="020B0604020202020204" pitchFamily="2" charset="-79"/>
              </a:rPr>
              <a:t>죄송합니다</a:t>
            </a:r>
            <a:r>
              <a:rPr lang="en-US" altLang="ko-KR" sz="72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haroni" panose="020B0604020202020204" pitchFamily="2" charset="-79"/>
              </a:rPr>
              <a:t>..</a:t>
            </a:r>
            <a:endParaRPr lang="ko-KR" altLang="en-US" sz="7200" b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Aharoni" panose="020B0604020202020204" pitchFamily="2" charset="-79"/>
            </a:endParaRPr>
          </a:p>
          <a:p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39548718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STEP 3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PROJECT GOAL</a:t>
            </a:r>
            <a:endParaRPr lang="ko-KR" altLang="en-US" sz="2300" dirty="0">
              <a:ln>
                <a:solidFill>
                  <a:schemeClr val="tx1">
                    <a:alpha val="50000"/>
                  </a:schemeClr>
                </a:solidFill>
              </a:ln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B81AC-D32D-4481-B5B0-F7D17743CA27}"/>
              </a:ext>
            </a:extLst>
          </p:cNvPr>
          <p:cNvSpPr txBox="1"/>
          <p:nvPr/>
        </p:nvSpPr>
        <p:spPr>
          <a:xfrm>
            <a:off x="831996" y="1940914"/>
            <a:ext cx="6361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Code Refactoring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bugs, code smells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제거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BE3F52-E697-4204-A352-0B799568BAF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193635" y="2264080"/>
            <a:ext cx="1249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CE8A3D-6ECA-46FA-8E51-10B8105001C3}"/>
              </a:ext>
            </a:extLst>
          </p:cNvPr>
          <p:cNvSpPr txBox="1"/>
          <p:nvPr/>
        </p:nvSpPr>
        <p:spPr>
          <a:xfrm>
            <a:off x="8543372" y="2104373"/>
            <a:ext cx="275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진행중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2E9931-1E71-44A8-9CCA-1C9D387F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4" y="2749727"/>
            <a:ext cx="11218378" cy="1678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CE82480-5F99-411B-B205-C144DD646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4" y="5035463"/>
            <a:ext cx="11286111" cy="1488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B23A32DD-7C57-4764-ACAA-C9E90F3B4BDB}"/>
              </a:ext>
            </a:extLst>
          </p:cNvPr>
          <p:cNvSpPr/>
          <p:nvPr/>
        </p:nvSpPr>
        <p:spPr>
          <a:xfrm>
            <a:off x="5661764" y="4428544"/>
            <a:ext cx="434236" cy="6069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50475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STEP 3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PROJECT GOAL</a:t>
            </a:r>
            <a:endParaRPr lang="ko-KR" altLang="en-US" sz="2300" dirty="0">
              <a:ln>
                <a:solidFill>
                  <a:schemeClr val="tx1">
                    <a:alpha val="50000"/>
                  </a:schemeClr>
                </a:solidFill>
              </a:ln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4A86A-C9C0-45B0-B0A9-CE3FB637CC1B}"/>
              </a:ext>
            </a:extLst>
          </p:cNvPr>
          <p:cNvSpPr txBox="1"/>
          <p:nvPr/>
        </p:nvSpPr>
        <p:spPr>
          <a:xfrm>
            <a:off x="854716" y="2056319"/>
            <a:ext cx="847601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Test </a:t>
            </a: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Unit Testing : Junit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이용해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Coverage : 100%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 Testing : 20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 연령대별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명이 직접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</a:t>
            </a: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간단한 사용후기와 난이도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만족도 조사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User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들의 다른 환경에서 잘 동작 하는지 조사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44FB3E-5067-4B7D-A9B9-A04BAED7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23" y="4634389"/>
            <a:ext cx="2076912" cy="13216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B6422C-ACC2-4EA7-AA06-59E649D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336" y="4599447"/>
            <a:ext cx="1685901" cy="118013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A51F7E-87BF-4F21-B69B-EA76C2FAD6A6}"/>
              </a:ext>
            </a:extLst>
          </p:cNvPr>
          <p:cNvCxnSpPr>
            <a:stCxn id="3" idx="3"/>
          </p:cNvCxnSpPr>
          <p:nvPr/>
        </p:nvCxnSpPr>
        <p:spPr>
          <a:xfrm flipV="1">
            <a:off x="5395835" y="5295224"/>
            <a:ext cx="10315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7A8F6C0-0E3C-47E9-8E69-AC09275BAE26}"/>
              </a:ext>
            </a:extLst>
          </p:cNvPr>
          <p:cNvCxnSpPr>
            <a:cxnSpLocks/>
          </p:cNvCxnSpPr>
          <p:nvPr/>
        </p:nvCxnSpPr>
        <p:spPr>
          <a:xfrm>
            <a:off x="9367812" y="3107384"/>
            <a:ext cx="729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AF6F9C-B6C5-4F0E-8336-68F6E73A8079}"/>
              </a:ext>
            </a:extLst>
          </p:cNvPr>
          <p:cNvSpPr txBox="1"/>
          <p:nvPr/>
        </p:nvSpPr>
        <p:spPr>
          <a:xfrm>
            <a:off x="10245795" y="2847664"/>
            <a:ext cx="166596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FAIL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52962"/>
      </p:ext>
    </p:extLst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STEP 3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PROJECT GOAL</a:t>
            </a:r>
            <a:endParaRPr lang="ko-KR" altLang="en-US" sz="2300" dirty="0">
              <a:ln>
                <a:solidFill>
                  <a:schemeClr val="tx1">
                    <a:alpha val="50000"/>
                  </a:schemeClr>
                </a:solidFill>
              </a:ln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10E34-F9DA-4712-AAD3-A96721A1846F}"/>
              </a:ext>
            </a:extLst>
          </p:cNvPr>
          <p:cNvSpPr txBox="1"/>
          <p:nvPr/>
        </p:nvSpPr>
        <p:spPr>
          <a:xfrm>
            <a:off x="400049" y="1855691"/>
            <a:ext cx="7448715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 GUI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 등 모든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EditText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가이드 제공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Ex)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전화번호는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010-####-####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입력해주세요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휴대폰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요금제 희망사항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입력시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체크박스를 이용해 구현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스마트폰 목록 보기를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Table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이용해 구현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랭킹 보기 기능에서 그래프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표 등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이상의 방식을 이용해 순위 표현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옵저버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패턴을 이용해 구현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FCCF711-B287-4397-9033-FC9D3D044AE2}"/>
              </a:ext>
            </a:extLst>
          </p:cNvPr>
          <p:cNvCxnSpPr/>
          <p:nvPr/>
        </p:nvCxnSpPr>
        <p:spPr>
          <a:xfrm>
            <a:off x="7880684" y="2550694"/>
            <a:ext cx="15520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69C350-92E6-4789-8C6B-84FE3CA393E3}"/>
              </a:ext>
            </a:extLst>
          </p:cNvPr>
          <p:cNvSpPr txBox="1"/>
          <p:nvPr/>
        </p:nvSpPr>
        <p:spPr>
          <a:xfrm>
            <a:off x="9694194" y="2258306"/>
            <a:ext cx="294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SUCCESS</a:t>
            </a:r>
            <a:endParaRPr lang="ko-KR" altLang="en-US" sz="32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B48D6F-3F55-449B-9C88-CA894B8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469" y="3007527"/>
            <a:ext cx="3902492" cy="35166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4AEA8C-04BA-4BAB-9505-D1AD888A9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9" y="3931776"/>
            <a:ext cx="6538161" cy="26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1941"/>
      </p:ext>
    </p:extLst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STEP 3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PROJECT GOAL</a:t>
            </a:r>
            <a:endParaRPr lang="ko-KR" altLang="en-US" sz="2300" dirty="0">
              <a:ln>
                <a:solidFill>
                  <a:schemeClr val="tx1">
                    <a:alpha val="50000"/>
                  </a:schemeClr>
                </a:solidFill>
              </a:ln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C47F1F-C045-4B4B-BC15-B5563CE36ADC}"/>
              </a:ext>
            </a:extLst>
          </p:cNvPr>
          <p:cNvSpPr/>
          <p:nvPr/>
        </p:nvSpPr>
        <p:spPr>
          <a:xfrm>
            <a:off x="605590" y="1960303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9.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추가기능 구현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휴대폰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랭킹 보기 기능 구현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사용자들이 많이 추천 받은 휴대폰 순위를 조회 할 수     있음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FAE19F-CECD-4995-840B-EDCEDB3C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" y="3118045"/>
            <a:ext cx="5287086" cy="3024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DEFC39-4F8F-4076-BAAE-88E00A72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008" y="3118046"/>
            <a:ext cx="5927378" cy="311311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2164CF-9048-4A42-A521-7A696B0758E6}"/>
              </a:ext>
            </a:extLst>
          </p:cNvPr>
          <p:cNvCxnSpPr>
            <a:cxnSpLocks/>
          </p:cNvCxnSpPr>
          <p:nvPr/>
        </p:nvCxnSpPr>
        <p:spPr>
          <a:xfrm>
            <a:off x="6869808" y="2444593"/>
            <a:ext cx="866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3653BB-6C3D-47D5-815C-F506F2D6829C}"/>
              </a:ext>
            </a:extLst>
          </p:cNvPr>
          <p:cNvSpPr txBox="1"/>
          <p:nvPr/>
        </p:nvSpPr>
        <p:spPr>
          <a:xfrm>
            <a:off x="8308075" y="2123677"/>
            <a:ext cx="294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SUCCESS</a:t>
            </a:r>
            <a:endParaRPr lang="ko-KR" altLang="en-US" sz="32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24574"/>
      </p:ext>
    </p:extLst>
  </p:cSld>
  <p:clrMapOvr>
    <a:masterClrMapping/>
  </p:clrMapOvr>
  <p:transition spd="slow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STEP 4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PROS &amp; CONS</a:t>
            </a:r>
            <a:endParaRPr lang="ko-KR" altLang="en-US" sz="2300" dirty="0">
              <a:ln>
                <a:solidFill>
                  <a:schemeClr val="tx1">
                    <a:alpha val="50000"/>
                  </a:schemeClr>
                </a:solidFill>
              </a:ln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3189F-3747-4656-937E-374B7B3C8029}"/>
              </a:ext>
            </a:extLst>
          </p:cNvPr>
          <p:cNvSpPr txBox="1"/>
          <p:nvPr/>
        </p:nvSpPr>
        <p:spPr>
          <a:xfrm>
            <a:off x="643772" y="1880647"/>
            <a:ext cx="155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PROS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1CBE8-EE2D-427F-8CBC-3D1899447E2D}"/>
              </a:ext>
            </a:extLst>
          </p:cNvPr>
          <p:cNvSpPr txBox="1"/>
          <p:nvPr/>
        </p:nvSpPr>
        <p:spPr>
          <a:xfrm>
            <a:off x="10014559" y="1880647"/>
            <a:ext cx="153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CONS</a:t>
            </a:r>
            <a:endParaRPr lang="ko-KR" altLang="en-US" sz="28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50601-8BA0-4196-A049-8A766A4DC9F0}"/>
              </a:ext>
            </a:extLst>
          </p:cNvPr>
          <p:cNvSpPr txBox="1"/>
          <p:nvPr/>
        </p:nvSpPr>
        <p:spPr>
          <a:xfrm>
            <a:off x="526093" y="2600649"/>
            <a:ext cx="5311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버그 제거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기능 구현 성공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기능 구현 성공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유효성 검사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다운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 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에러발생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X(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유저입장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초창기부터 꾸준하게 활동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성능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0F558-B3DD-419F-8678-2D7874FF8975}"/>
              </a:ext>
            </a:extLst>
          </p:cNvPr>
          <p:cNvSpPr txBox="1"/>
          <p:nvPr/>
        </p:nvSpPr>
        <p:spPr>
          <a:xfrm>
            <a:off x="7847875" y="2700611"/>
            <a:ext cx="531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패턴 사용 실패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커버리지 달성 실패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3Tier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 실패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4B0A35-24CB-4033-AB9B-4EDC2499F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51" y="4606834"/>
            <a:ext cx="3436054" cy="16312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DA2112-BA4B-44DF-B89C-63B0CDD7A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77" y="4621106"/>
            <a:ext cx="3436054" cy="16312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C654992-6EFC-49A3-9B09-349B71926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196" y="4606834"/>
            <a:ext cx="3511684" cy="164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8584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STEP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3189F-3747-4656-937E-374B7B3C8029}"/>
              </a:ext>
            </a:extLst>
          </p:cNvPr>
          <p:cNvSpPr txBox="1"/>
          <p:nvPr/>
        </p:nvSpPr>
        <p:spPr>
          <a:xfrm>
            <a:off x="3856204" y="3286722"/>
            <a:ext cx="576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DEMONSTRATION</a:t>
            </a:r>
            <a:endParaRPr lang="ko-KR" altLang="en-US" sz="4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78583"/>
      </p:ext>
    </p:extLst>
  </p:cSld>
  <p:clrMapOvr>
    <a:masterClrMapping/>
  </p:clrMapOvr>
  <p:transition spd="slow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64417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Thank You For Listening</a:t>
            </a:r>
          </a:p>
          <a:p>
            <a:pPr algn="ctr"/>
            <a:r>
              <a:rPr lang="en-US" altLang="ko-KR" sz="6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Q&amp;A</a:t>
            </a:r>
            <a:endParaRPr lang="ko-KR" altLang="en-US" sz="6000" dirty="0">
              <a:ln>
                <a:solidFill>
                  <a:schemeClr val="tx1">
                    <a:alpha val="50000"/>
                  </a:schemeClr>
                </a:solidFill>
              </a:ln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2" y="3805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671" y="872531"/>
            <a:ext cx="151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9333" y="2736156"/>
            <a:ext cx="11853334" cy="1831940"/>
            <a:chOff x="169333" y="2967037"/>
            <a:chExt cx="11853334" cy="1831940"/>
          </a:xfrm>
        </p:grpSpPr>
        <p:sp>
          <p:nvSpPr>
            <p:cNvPr id="8" name="직사각형 7"/>
            <p:cNvSpPr/>
            <p:nvPr/>
          </p:nvSpPr>
          <p:spPr>
            <a:xfrm>
              <a:off x="169333" y="2967037"/>
              <a:ext cx="11853334" cy="9239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0914" y="3297721"/>
              <a:ext cx="165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STEP1</a:t>
              </a:r>
              <a:endPara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04519" y="4111412"/>
              <a:ext cx="2145877" cy="646331"/>
              <a:chOff x="1349937" y="4201640"/>
              <a:chExt cx="1804311" cy="778499"/>
            </a:xfrm>
          </p:grpSpPr>
          <p:sp>
            <p:nvSpPr>
              <p:cNvPr id="14" name="양쪽 대괄호 13"/>
              <p:cNvSpPr/>
              <p:nvPr/>
            </p:nvSpPr>
            <p:spPr>
              <a:xfrm>
                <a:off x="1349937" y="4324350"/>
                <a:ext cx="1804311" cy="561975"/>
              </a:xfrm>
              <a:prstGeom prst="bracketPair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433407" y="4201640"/>
                <a:ext cx="1605557" cy="77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TEAM</a:t>
                </a:r>
              </a:p>
              <a:p>
                <a:pPr algn="ctr"/>
                <a:r>
                  <a:rPr lang="en-US" altLang="ko-KR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INTRODUCTION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913455" y="3297720"/>
              <a:ext cx="165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STEP2</a:t>
              </a:r>
              <a:endPara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2827916" y="4112907"/>
              <a:ext cx="1955353" cy="644836"/>
              <a:chOff x="1410381" y="4203438"/>
              <a:chExt cx="1900249" cy="776698"/>
            </a:xfrm>
          </p:grpSpPr>
          <p:sp>
            <p:nvSpPr>
              <p:cNvPr id="48" name="양쪽 대괄호 47"/>
              <p:cNvSpPr/>
              <p:nvPr/>
            </p:nvSpPr>
            <p:spPr>
              <a:xfrm>
                <a:off x="1410381" y="4324349"/>
                <a:ext cx="1900249" cy="561975"/>
              </a:xfrm>
              <a:prstGeom prst="bracketPair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448437" y="4203438"/>
                <a:ext cx="1840275" cy="776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PROJECT</a:t>
                </a:r>
              </a:p>
              <a:p>
                <a:pPr algn="ctr"/>
                <a:r>
                  <a:rPr lang="en-US" altLang="ko-KR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INTRODUCTION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149497" y="3297721"/>
              <a:ext cx="165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STEP3</a:t>
              </a:r>
              <a:endPara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5194547" y="4071855"/>
              <a:ext cx="1695065" cy="707886"/>
              <a:chOff x="1604262" y="4153999"/>
              <a:chExt cx="1647295" cy="852642"/>
            </a:xfrm>
          </p:grpSpPr>
          <p:sp>
            <p:nvSpPr>
              <p:cNvPr id="58" name="양쪽 대괄호 57"/>
              <p:cNvSpPr/>
              <p:nvPr/>
            </p:nvSpPr>
            <p:spPr>
              <a:xfrm>
                <a:off x="1604262" y="4324350"/>
                <a:ext cx="1647295" cy="561975"/>
              </a:xfrm>
              <a:prstGeom prst="bracketPair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750878" y="4153999"/>
                <a:ext cx="1354063" cy="852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PROJECT</a:t>
                </a:r>
              </a:p>
              <a:p>
                <a:pPr algn="ctr"/>
                <a:r>
                  <a:rPr lang="en-US" altLang="ko-KR" sz="2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GOAL</a:t>
                </a:r>
                <a:endParaRPr lang="ko-KR" altLang="en-US" sz="2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383124" y="3297721"/>
              <a:ext cx="165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STEP4</a:t>
              </a:r>
              <a:endPara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7361674" y="4074695"/>
              <a:ext cx="1695065" cy="707886"/>
              <a:chOff x="1604262" y="4157413"/>
              <a:chExt cx="1647295" cy="852641"/>
            </a:xfrm>
          </p:grpSpPr>
          <p:sp>
            <p:nvSpPr>
              <p:cNvPr id="63" name="양쪽 대괄호 62"/>
              <p:cNvSpPr/>
              <p:nvPr/>
            </p:nvSpPr>
            <p:spPr>
              <a:xfrm>
                <a:off x="1604262" y="4324350"/>
                <a:ext cx="1647295" cy="561975"/>
              </a:xfrm>
              <a:prstGeom prst="bracketPair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832766" y="4157413"/>
                <a:ext cx="1146872" cy="852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PROS &amp;</a:t>
                </a:r>
              </a:p>
              <a:p>
                <a:pPr algn="ctr"/>
                <a:r>
                  <a:rPr lang="en-US" altLang="ko-KR" sz="2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CONS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9550250" y="3297721"/>
              <a:ext cx="165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STEP5</a:t>
              </a:r>
              <a:endPara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9528800" y="4091091"/>
              <a:ext cx="1695065" cy="707886"/>
              <a:chOff x="1604262" y="4177164"/>
              <a:chExt cx="1647295" cy="852641"/>
            </a:xfrm>
          </p:grpSpPr>
          <p:sp>
            <p:nvSpPr>
              <p:cNvPr id="68" name="양쪽 대괄호 67"/>
              <p:cNvSpPr/>
              <p:nvPr/>
            </p:nvSpPr>
            <p:spPr>
              <a:xfrm>
                <a:off x="1604262" y="4324350"/>
                <a:ext cx="1647295" cy="561975"/>
              </a:xfrm>
              <a:prstGeom prst="bracketPair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721284" y="4177164"/>
                <a:ext cx="1413261" cy="852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DEMONST</a:t>
                </a:r>
              </a:p>
              <a:p>
                <a:pPr algn="ctr"/>
                <a:r>
                  <a:rPr lang="en-US" altLang="ko-KR" sz="2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1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 INTRODUCTION</a:t>
            </a:r>
            <a:endParaRPr lang="ko-KR" altLang="en-US" sz="23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6359" y="2346811"/>
            <a:ext cx="2298809" cy="2550036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BD2CE1-E3D1-4E90-B18C-85CE5031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32" y="2572098"/>
            <a:ext cx="1971865" cy="2043528"/>
          </a:xfrm>
          <a:prstGeom prst="roundRect">
            <a:avLst>
              <a:gd name="adj" fmla="val 10972"/>
            </a:avLst>
          </a:prstGeom>
        </p:spPr>
      </p:pic>
      <p:sp>
        <p:nvSpPr>
          <p:cNvPr id="12" name="모서리가 둥근 직사각형 6">
            <a:extLst>
              <a:ext uri="{FF2B5EF4-FFF2-40B4-BE49-F238E27FC236}">
                <a16:creationId xmlns:a16="http://schemas.microsoft.com/office/drawing/2014/main" id="{0ECD2072-A5FD-4D76-A841-DA7DBC4E88D5}"/>
              </a:ext>
            </a:extLst>
          </p:cNvPr>
          <p:cNvSpPr/>
          <p:nvPr/>
        </p:nvSpPr>
        <p:spPr>
          <a:xfrm>
            <a:off x="3435399" y="2346811"/>
            <a:ext cx="2298809" cy="2550036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모서리가 둥근 직사각형 6">
            <a:extLst>
              <a:ext uri="{FF2B5EF4-FFF2-40B4-BE49-F238E27FC236}">
                <a16:creationId xmlns:a16="http://schemas.microsoft.com/office/drawing/2014/main" id="{55D8F680-B151-47C1-B9F3-9A3EEAC1F98C}"/>
              </a:ext>
            </a:extLst>
          </p:cNvPr>
          <p:cNvSpPr/>
          <p:nvPr/>
        </p:nvSpPr>
        <p:spPr>
          <a:xfrm>
            <a:off x="6457794" y="2346811"/>
            <a:ext cx="2298809" cy="2550036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5AF74011-9E7D-4DD3-A786-4EAC7530C559}"/>
              </a:ext>
            </a:extLst>
          </p:cNvPr>
          <p:cNvSpPr/>
          <p:nvPr/>
        </p:nvSpPr>
        <p:spPr>
          <a:xfrm>
            <a:off x="9378963" y="2346811"/>
            <a:ext cx="2298809" cy="2550036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3903E-9D4C-4775-BD3E-C55DF2E5B6B8}"/>
              </a:ext>
            </a:extLst>
          </p:cNvPr>
          <p:cNvSpPr txBox="1"/>
          <p:nvPr/>
        </p:nvSpPr>
        <p:spPr>
          <a:xfrm>
            <a:off x="705880" y="5071153"/>
            <a:ext cx="21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신승민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BBECC-26F7-4639-AFE2-76E3FCD54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372" y="2605077"/>
            <a:ext cx="1848862" cy="2010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2B1BC3-5689-4596-A0C5-7AB95492D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288" y="2605076"/>
            <a:ext cx="1873196" cy="20105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0C235E-B681-475C-8B54-13BC4033C75D}"/>
              </a:ext>
            </a:extLst>
          </p:cNvPr>
          <p:cNvSpPr txBox="1"/>
          <p:nvPr/>
        </p:nvSpPr>
        <p:spPr>
          <a:xfrm>
            <a:off x="3507955" y="5059322"/>
            <a:ext cx="21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황석영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038A23-ED17-4E13-A047-970975C6F65E}"/>
              </a:ext>
            </a:extLst>
          </p:cNvPr>
          <p:cNvSpPr txBox="1"/>
          <p:nvPr/>
        </p:nvSpPr>
        <p:spPr>
          <a:xfrm>
            <a:off x="6530350" y="5059322"/>
            <a:ext cx="21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박윤화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41DAC-0C4A-4903-82A2-897E5BA54B25}"/>
              </a:ext>
            </a:extLst>
          </p:cNvPr>
          <p:cNvSpPr txBox="1"/>
          <p:nvPr/>
        </p:nvSpPr>
        <p:spPr>
          <a:xfrm>
            <a:off x="9524076" y="5059322"/>
            <a:ext cx="21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박성곤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C5F96C-BAD8-4CFD-9158-325A543FA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632" y="2615292"/>
            <a:ext cx="1905000" cy="2000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E4E50-C6F9-4E2A-A88C-BA43121A328A}"/>
              </a:ext>
            </a:extLst>
          </p:cNvPr>
          <p:cNvSpPr txBox="1"/>
          <p:nvPr/>
        </p:nvSpPr>
        <p:spPr>
          <a:xfrm>
            <a:off x="853212" y="5589164"/>
            <a:ext cx="180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배달의민족"/>
              </a:rPr>
              <a:t>14</a:t>
            </a:r>
            <a:r>
              <a:rPr lang="ko-KR" altLang="en-US" b="1" dirty="0">
                <a:latin typeface="배달의민족"/>
              </a:rPr>
              <a:t>학번</a:t>
            </a:r>
            <a:r>
              <a:rPr lang="en-US" altLang="ko-KR" b="1" dirty="0">
                <a:latin typeface="배달의민족"/>
              </a:rPr>
              <a:t>, 4</a:t>
            </a:r>
            <a:r>
              <a:rPr lang="ko-KR" altLang="en-US" b="1" dirty="0">
                <a:latin typeface="배달의민족"/>
              </a:rPr>
              <a:t>학년</a:t>
            </a:r>
            <a:endParaRPr lang="en-US" altLang="ko-KR" b="1" dirty="0">
              <a:latin typeface="배달의민족"/>
            </a:endParaRPr>
          </a:p>
          <a:p>
            <a:pPr algn="ctr"/>
            <a:r>
              <a:rPr lang="ko-KR" altLang="en-US" b="1" dirty="0">
                <a:latin typeface="배달의민족"/>
              </a:rPr>
              <a:t>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271693-1931-42B1-A582-98EA9B76EB65}"/>
              </a:ext>
            </a:extLst>
          </p:cNvPr>
          <p:cNvSpPr txBox="1"/>
          <p:nvPr/>
        </p:nvSpPr>
        <p:spPr>
          <a:xfrm>
            <a:off x="3704132" y="5683462"/>
            <a:ext cx="180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배달의민족"/>
              </a:rPr>
              <a:t>14</a:t>
            </a:r>
            <a:r>
              <a:rPr lang="ko-KR" altLang="en-US" b="1" dirty="0">
                <a:latin typeface="배달의민족"/>
              </a:rPr>
              <a:t>학번</a:t>
            </a:r>
            <a:r>
              <a:rPr lang="en-US" altLang="ko-KR" b="1" dirty="0">
                <a:latin typeface="배달의민족"/>
              </a:rPr>
              <a:t>, 3</a:t>
            </a:r>
            <a:r>
              <a:rPr lang="ko-KR" altLang="en-US" b="1" dirty="0">
                <a:latin typeface="배달의민족"/>
              </a:rPr>
              <a:t>학년</a:t>
            </a:r>
            <a:endParaRPr lang="en-US" altLang="ko-KR" b="1" dirty="0">
              <a:latin typeface="배달의민족"/>
            </a:endParaRPr>
          </a:p>
          <a:p>
            <a:pPr algn="ctr"/>
            <a:endParaRPr lang="ko-KR" altLang="en-US" b="1" dirty="0">
              <a:latin typeface="배달의민족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D24E8-E7BB-4D16-B3A8-EC5694CC1819}"/>
              </a:ext>
            </a:extLst>
          </p:cNvPr>
          <p:cNvSpPr txBox="1"/>
          <p:nvPr/>
        </p:nvSpPr>
        <p:spPr>
          <a:xfrm>
            <a:off x="6758311" y="5683461"/>
            <a:ext cx="180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배달의민족"/>
              </a:rPr>
              <a:t>14</a:t>
            </a:r>
            <a:r>
              <a:rPr lang="ko-KR" altLang="en-US" b="1" dirty="0">
                <a:latin typeface="배달의민족"/>
              </a:rPr>
              <a:t>학번</a:t>
            </a:r>
            <a:r>
              <a:rPr lang="en-US" altLang="ko-KR" b="1" dirty="0">
                <a:latin typeface="배달의민족"/>
              </a:rPr>
              <a:t>, 4</a:t>
            </a:r>
            <a:r>
              <a:rPr lang="ko-KR" altLang="en-US" b="1" dirty="0">
                <a:latin typeface="배달의민족"/>
              </a:rPr>
              <a:t>학년</a:t>
            </a:r>
            <a:endParaRPr lang="en-US" altLang="ko-KR" b="1" dirty="0">
              <a:latin typeface="배달의민족"/>
            </a:endParaRPr>
          </a:p>
          <a:p>
            <a:pPr algn="ctr"/>
            <a:endParaRPr lang="ko-KR" altLang="en-US" b="1" dirty="0">
              <a:latin typeface="배달의민족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810302-18F6-4101-93E3-158CCACA7EB4}"/>
              </a:ext>
            </a:extLst>
          </p:cNvPr>
          <p:cNvSpPr txBox="1"/>
          <p:nvPr/>
        </p:nvSpPr>
        <p:spPr>
          <a:xfrm>
            <a:off x="9699293" y="5683460"/>
            <a:ext cx="180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배달의민족"/>
              </a:rPr>
              <a:t>12</a:t>
            </a:r>
            <a:r>
              <a:rPr lang="ko-KR" altLang="en-US" b="1" dirty="0">
                <a:latin typeface="배달의민족"/>
              </a:rPr>
              <a:t>학번</a:t>
            </a:r>
            <a:r>
              <a:rPr lang="en-US" altLang="ko-KR" b="1" dirty="0">
                <a:latin typeface="배달의민족"/>
              </a:rPr>
              <a:t>, 4</a:t>
            </a:r>
            <a:r>
              <a:rPr lang="ko-KR" altLang="en-US" b="1" dirty="0">
                <a:latin typeface="배달의민족"/>
              </a:rPr>
              <a:t>학년</a:t>
            </a:r>
            <a:endParaRPr lang="en-US" altLang="ko-KR" b="1" dirty="0">
              <a:latin typeface="배달의민족"/>
            </a:endParaRPr>
          </a:p>
          <a:p>
            <a:pPr algn="ctr"/>
            <a:endParaRPr lang="ko-KR" altLang="en-US" b="1" dirty="0">
              <a:latin typeface="배달의민족"/>
            </a:endParaRPr>
          </a:p>
        </p:txBody>
      </p:sp>
    </p:spTree>
    <p:extLst>
      <p:ext uri="{BB962C8B-B14F-4D97-AF65-F5344CB8AC3E}">
        <p14:creationId xmlns:p14="http://schemas.microsoft.com/office/powerpoint/2010/main" val="28143386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70481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INTRODUCTION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970F6-545E-46EC-855A-E729D11EB0D4}"/>
              </a:ext>
            </a:extLst>
          </p:cNvPr>
          <p:cNvSpPr txBox="1"/>
          <p:nvPr/>
        </p:nvSpPr>
        <p:spPr>
          <a:xfrm>
            <a:off x="2998122" y="1931492"/>
            <a:ext cx="879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2017 2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학기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스마트폰 </a:t>
            </a:r>
            <a:r>
              <a:rPr lang="en-US" altLang="ko-KR" sz="2400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2400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요금제 추천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CA3F1-D8E1-4EBF-B764-40B2FFF4D707}"/>
              </a:ext>
            </a:extLst>
          </p:cNvPr>
          <p:cNvSpPr txBox="1"/>
          <p:nvPr/>
        </p:nvSpPr>
        <p:spPr>
          <a:xfrm>
            <a:off x="386031" y="4337212"/>
            <a:ext cx="115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912C91-7039-4A11-93A8-0C79DE72F90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41931" y="3675947"/>
            <a:ext cx="1223110" cy="8920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EA94C3-7E8D-42D1-92EE-640B199649A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541931" y="4568045"/>
            <a:ext cx="1223110" cy="87936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8ED997-1B66-4019-A5DC-6CC4F6622083}"/>
              </a:ext>
            </a:extLst>
          </p:cNvPr>
          <p:cNvSpPr txBox="1"/>
          <p:nvPr/>
        </p:nvSpPr>
        <p:spPr>
          <a:xfrm>
            <a:off x="2966476" y="2995632"/>
            <a:ext cx="52578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자신이 원하는 스마트폰 제조사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가격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등 특징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A32209-65AA-40AD-8BFE-FA696617EC82}"/>
              </a:ext>
            </a:extLst>
          </p:cNvPr>
          <p:cNvSpPr txBox="1"/>
          <p:nvPr/>
        </p:nvSpPr>
        <p:spPr>
          <a:xfrm>
            <a:off x="2966476" y="5031914"/>
            <a:ext cx="52578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자신이 원하는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데이터량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가격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통화시간 등 요금제 정보 입력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A25A53-7E11-457C-8110-FAFFA5389940}"/>
              </a:ext>
            </a:extLst>
          </p:cNvPr>
          <p:cNvCxnSpPr>
            <a:stCxn id="13" idx="3"/>
          </p:cNvCxnSpPr>
          <p:nvPr/>
        </p:nvCxnSpPr>
        <p:spPr>
          <a:xfrm flipV="1">
            <a:off x="8224325" y="3411130"/>
            <a:ext cx="77624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9CB9B8-CE19-4715-9AFE-7B1792AE1CB0}"/>
              </a:ext>
            </a:extLst>
          </p:cNvPr>
          <p:cNvCxnSpPr/>
          <p:nvPr/>
        </p:nvCxnSpPr>
        <p:spPr>
          <a:xfrm flipV="1">
            <a:off x="8224324" y="5485566"/>
            <a:ext cx="77624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598FDC-AEBE-4CCB-95E1-37F4E18DA61F}"/>
              </a:ext>
            </a:extLst>
          </p:cNvPr>
          <p:cNvSpPr txBox="1"/>
          <p:nvPr/>
        </p:nvSpPr>
        <p:spPr>
          <a:xfrm>
            <a:off x="9080952" y="2995631"/>
            <a:ext cx="240254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최적의 스마트폰 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62355-13A6-4BC4-B0B3-36486069E7FB}"/>
              </a:ext>
            </a:extLst>
          </p:cNvPr>
          <p:cNvSpPr txBox="1"/>
          <p:nvPr/>
        </p:nvSpPr>
        <p:spPr>
          <a:xfrm>
            <a:off x="9076967" y="5137726"/>
            <a:ext cx="240254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최적의 요금제 추천</a:t>
            </a:r>
          </a:p>
        </p:txBody>
      </p:sp>
    </p:spTree>
    <p:extLst>
      <p:ext uri="{BB962C8B-B14F-4D97-AF65-F5344CB8AC3E}">
        <p14:creationId xmlns:p14="http://schemas.microsoft.com/office/powerpoint/2010/main" val="267029272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70481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INTRODUCTION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849E6-D597-4BA5-A7DA-E0AE7D8A8ED5}"/>
              </a:ext>
            </a:extLst>
          </p:cNvPr>
          <p:cNvSpPr txBox="1"/>
          <p:nvPr/>
        </p:nvSpPr>
        <p:spPr>
          <a:xfrm>
            <a:off x="4772543" y="931218"/>
            <a:ext cx="879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시연영상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휴대폰 추천</a:t>
            </a:r>
          </a:p>
        </p:txBody>
      </p:sp>
      <p:pic>
        <p:nvPicPr>
          <p:cNvPr id="11" name="KakaoTalk_Video_20190411_1033_19_896">
            <a:hlinkClick r:id="" action="ppaction://media"/>
            <a:extLst>
              <a:ext uri="{FF2B5EF4-FFF2-40B4-BE49-F238E27FC236}">
                <a16:creationId xmlns:a16="http://schemas.microsoft.com/office/drawing/2014/main" id="{8F40CA53-BF11-47C3-A4D1-A4E3288665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09266" y="1731250"/>
            <a:ext cx="10695796" cy="481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5502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2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STEP 3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PROJECT GOAL</a:t>
            </a:r>
            <a:endParaRPr lang="ko-KR" altLang="en-US" sz="2300" dirty="0">
              <a:ln>
                <a:solidFill>
                  <a:schemeClr val="tx1">
                    <a:alpha val="50000"/>
                  </a:schemeClr>
                </a:solidFill>
              </a:ln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BED5A-4B91-498A-8504-D33CE4F4E45C}"/>
              </a:ext>
            </a:extLst>
          </p:cNvPr>
          <p:cNvSpPr txBox="1"/>
          <p:nvPr/>
        </p:nvSpPr>
        <p:spPr>
          <a:xfrm>
            <a:off x="612993" y="1699025"/>
            <a:ext cx="63616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저장 형식 변화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MySQL database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ID/PW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저장시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해쉬함수를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사용해서 암호화 한 후 저장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28B53C-3E90-44C3-8395-CBBE47001EC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974633" y="2299190"/>
            <a:ext cx="866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EFB1F1-2941-4FB0-AD0E-810080981084}"/>
              </a:ext>
            </a:extLst>
          </p:cNvPr>
          <p:cNvSpPr txBox="1"/>
          <p:nvPr/>
        </p:nvSpPr>
        <p:spPr>
          <a:xfrm>
            <a:off x="8338857" y="2006801"/>
            <a:ext cx="294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SUCCESS</a:t>
            </a:r>
            <a:endParaRPr lang="ko-KR" altLang="en-US" sz="32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6480EE3-7828-4150-A19B-F411F9F2CD88}"/>
              </a:ext>
            </a:extLst>
          </p:cNvPr>
          <p:cNvCxnSpPr>
            <a:cxnSpLocks/>
          </p:cNvCxnSpPr>
          <p:nvPr/>
        </p:nvCxnSpPr>
        <p:spPr>
          <a:xfrm>
            <a:off x="6096000" y="4743853"/>
            <a:ext cx="866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CC3EC2E5-2954-4A70-B2B1-17C20302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7" y="3435380"/>
            <a:ext cx="5695951" cy="26169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311197-3144-4652-AC8A-9E65007E4A48}"/>
              </a:ext>
            </a:extLst>
          </p:cNvPr>
          <p:cNvSpPr/>
          <p:nvPr/>
        </p:nvSpPr>
        <p:spPr>
          <a:xfrm>
            <a:off x="276174" y="3429000"/>
            <a:ext cx="1841355" cy="604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494F6A5-1758-4EB9-B34B-A374422DB478}"/>
              </a:ext>
            </a:extLst>
          </p:cNvPr>
          <p:cNvSpPr/>
          <p:nvPr/>
        </p:nvSpPr>
        <p:spPr>
          <a:xfrm>
            <a:off x="400048" y="5537019"/>
            <a:ext cx="5034839" cy="2593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B0071AA-40F4-4B45-BC14-732D3CA5B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5" y="3044167"/>
            <a:ext cx="11678758" cy="35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682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STEP 3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PROJECT GOAL</a:t>
            </a:r>
            <a:endParaRPr lang="ko-KR" altLang="en-US" sz="2300" dirty="0">
              <a:ln>
                <a:solidFill>
                  <a:schemeClr val="tx1">
                    <a:alpha val="50000"/>
                  </a:schemeClr>
                </a:solidFill>
              </a:ln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C17ED-2143-476C-9841-40720CCA1173}"/>
              </a:ext>
            </a:extLst>
          </p:cNvPr>
          <p:cNvSpPr txBox="1"/>
          <p:nvPr/>
        </p:nvSpPr>
        <p:spPr>
          <a:xfrm>
            <a:off x="700673" y="1752082"/>
            <a:ext cx="6361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WEB SERVER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구축 및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Multi – User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동시접속 최대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4E7153-7F70-4359-B3E6-7EC2DBB24474}"/>
              </a:ext>
            </a:extLst>
          </p:cNvPr>
          <p:cNvCxnSpPr>
            <a:cxnSpLocks/>
          </p:cNvCxnSpPr>
          <p:nvPr/>
        </p:nvCxnSpPr>
        <p:spPr>
          <a:xfrm>
            <a:off x="7062314" y="2037907"/>
            <a:ext cx="866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ABD311-E3D3-469F-97A7-1502E4DCDB06}"/>
              </a:ext>
            </a:extLst>
          </p:cNvPr>
          <p:cNvSpPr txBox="1"/>
          <p:nvPr/>
        </p:nvSpPr>
        <p:spPr>
          <a:xfrm>
            <a:off x="8500581" y="1716991"/>
            <a:ext cx="294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SUCCESS</a:t>
            </a:r>
            <a:endParaRPr lang="ko-KR" altLang="en-US" sz="32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216286-7D9B-43FD-8C16-B890EDC4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05" y="2496001"/>
            <a:ext cx="4084037" cy="4007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714E67-0F3B-4615-B9AF-80B0748C5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08" y="2568738"/>
            <a:ext cx="5006486" cy="37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05341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STEP 3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PROJECT GOAL</a:t>
            </a:r>
            <a:endParaRPr lang="ko-KR" altLang="en-US" sz="2300" dirty="0">
              <a:ln>
                <a:solidFill>
                  <a:schemeClr val="tx1">
                    <a:alpha val="50000"/>
                  </a:schemeClr>
                </a:solidFill>
              </a:ln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4CA503-5504-4C36-890E-1FDCA2AA36E5}"/>
              </a:ext>
            </a:extLst>
          </p:cNvPr>
          <p:cNvSpPr/>
          <p:nvPr/>
        </p:nvSpPr>
        <p:spPr>
          <a:xfrm>
            <a:off x="671603" y="1675785"/>
            <a:ext cx="623380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부트스트랩 프레임워크를 이용한 코드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재사용 및 웹 구축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4E7153-7F70-4359-B3E6-7EC2DBB24474}"/>
              </a:ext>
            </a:extLst>
          </p:cNvPr>
          <p:cNvCxnSpPr>
            <a:cxnSpLocks/>
          </p:cNvCxnSpPr>
          <p:nvPr/>
        </p:nvCxnSpPr>
        <p:spPr>
          <a:xfrm>
            <a:off x="7062314" y="2004669"/>
            <a:ext cx="866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ABD311-E3D3-469F-97A7-1502E4DCDB06}"/>
              </a:ext>
            </a:extLst>
          </p:cNvPr>
          <p:cNvSpPr txBox="1"/>
          <p:nvPr/>
        </p:nvSpPr>
        <p:spPr>
          <a:xfrm>
            <a:off x="8500581" y="1683753"/>
            <a:ext cx="294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SUCCESS</a:t>
            </a:r>
            <a:endParaRPr lang="ko-KR" altLang="en-US" sz="32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40CEE0-2DEB-474C-9B4B-9FD0D5B54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25" y="2712131"/>
            <a:ext cx="5257800" cy="3648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8717287-D92A-4FC8-81F2-AF7130654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130" y="2561949"/>
            <a:ext cx="4023599" cy="394843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E504B9-6226-41AA-A4BA-2726FEED3A71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6091825" y="4536168"/>
            <a:ext cx="93830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16503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STEP 3</a:t>
            </a:r>
          </a:p>
          <a:p>
            <a:r>
              <a:rPr lang="en-US" altLang="ko-KR" sz="2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PROJECT GOAL</a:t>
            </a:r>
            <a:endParaRPr lang="ko-KR" altLang="en-US" sz="2300" dirty="0">
              <a:ln>
                <a:solidFill>
                  <a:schemeClr val="tx1">
                    <a:alpha val="50000"/>
                  </a:schemeClr>
                </a:solidFill>
              </a:ln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93D10-70FF-4301-B6B2-5C617461CF2A}"/>
              </a:ext>
            </a:extLst>
          </p:cNvPr>
          <p:cNvSpPr txBox="1"/>
          <p:nvPr/>
        </p:nvSpPr>
        <p:spPr>
          <a:xfrm>
            <a:off x="616619" y="2066640"/>
            <a:ext cx="63616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Client-Server 3-Tier Architecture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사용한  시스템 구축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DB80C8-D6F0-43D9-A5C3-61E344657B37}"/>
              </a:ext>
            </a:extLst>
          </p:cNvPr>
          <p:cNvCxnSpPr>
            <a:cxnSpLocks/>
          </p:cNvCxnSpPr>
          <p:nvPr/>
        </p:nvCxnSpPr>
        <p:spPr>
          <a:xfrm>
            <a:off x="6978258" y="2666804"/>
            <a:ext cx="866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D0C16B-F048-4912-9407-AA2992840027}"/>
              </a:ext>
            </a:extLst>
          </p:cNvPr>
          <p:cNvSpPr txBox="1"/>
          <p:nvPr/>
        </p:nvSpPr>
        <p:spPr>
          <a:xfrm>
            <a:off x="8006623" y="2358506"/>
            <a:ext cx="294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FAIL, Two Tier</a:t>
            </a:r>
            <a:endParaRPr lang="ko-KR" altLang="en-US" sz="32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05BDBE-5181-470C-9C42-F6350D3E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" y="3833179"/>
            <a:ext cx="5449606" cy="25736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A7A723-6D4C-4BBB-A9E4-A61E69671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927" y="4528432"/>
            <a:ext cx="2475520" cy="8475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C40355-DF1D-4DC7-9EE4-9BC9ACD02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391" y="3619600"/>
            <a:ext cx="2424835" cy="9521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02301C-4FA2-405B-A93C-93646F978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4076" y="5227872"/>
            <a:ext cx="1708599" cy="460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E4CB70-0FD3-4FC8-BCCF-B494B7F7F927}"/>
              </a:ext>
            </a:extLst>
          </p:cNvPr>
          <p:cNvSpPr txBox="1"/>
          <p:nvPr/>
        </p:nvSpPr>
        <p:spPr>
          <a:xfrm>
            <a:off x="8387012" y="4640836"/>
            <a:ext cx="109141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74CFA-FD4D-4B8E-818D-5C6BAACD3E2F}"/>
              </a:ext>
            </a:extLst>
          </p:cNvPr>
          <p:cNvSpPr txBox="1"/>
          <p:nvPr/>
        </p:nvSpPr>
        <p:spPr>
          <a:xfrm>
            <a:off x="6400800" y="3833179"/>
            <a:ext cx="747719" cy="369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D4E67-9B30-4C98-84EF-26DA276CF9A8}"/>
              </a:ext>
            </a:extLst>
          </p:cNvPr>
          <p:cNvSpPr txBox="1"/>
          <p:nvPr/>
        </p:nvSpPr>
        <p:spPr>
          <a:xfrm>
            <a:off x="6400799" y="4608504"/>
            <a:ext cx="747719" cy="369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9AF12B-F261-4230-A6DF-9217FD24595A}"/>
              </a:ext>
            </a:extLst>
          </p:cNvPr>
          <p:cNvSpPr txBox="1"/>
          <p:nvPr/>
        </p:nvSpPr>
        <p:spPr>
          <a:xfrm>
            <a:off x="6400798" y="5379448"/>
            <a:ext cx="747719" cy="369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5CAF6C-B49D-4F8C-9379-DEB2082AD0A6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7148519" y="4017836"/>
            <a:ext cx="1238493" cy="807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E3DDE5-F8AA-4876-A634-C4B2BF97BE83}"/>
              </a:ext>
            </a:extLst>
          </p:cNvPr>
          <p:cNvCxnSpPr>
            <a:stCxn id="20" idx="3"/>
            <a:endCxn id="2" idx="1"/>
          </p:cNvCxnSpPr>
          <p:nvPr/>
        </p:nvCxnSpPr>
        <p:spPr>
          <a:xfrm>
            <a:off x="7148518" y="4793161"/>
            <a:ext cx="1238494" cy="3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10151F2-6723-467D-B982-F3E35375AE8A}"/>
              </a:ext>
            </a:extLst>
          </p:cNvPr>
          <p:cNvCxnSpPr>
            <a:stCxn id="2" idx="1"/>
            <a:endCxn id="21" idx="3"/>
          </p:cNvCxnSpPr>
          <p:nvPr/>
        </p:nvCxnSpPr>
        <p:spPr>
          <a:xfrm flipH="1">
            <a:off x="7148517" y="4825502"/>
            <a:ext cx="1238495" cy="738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9900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610</Words>
  <Application>Microsoft Office PowerPoint</Application>
  <PresentationFormat>와이드스크린</PresentationFormat>
  <Paragraphs>157</Paragraphs>
  <Slides>17</Slides>
  <Notes>17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배달의민족</vt:lpstr>
      <vt:lpstr>Aharoni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신 승민</cp:lastModifiedBy>
  <cp:revision>302</cp:revision>
  <dcterms:created xsi:type="dcterms:W3CDTF">2016-03-30T05:53:39Z</dcterms:created>
  <dcterms:modified xsi:type="dcterms:W3CDTF">2019-06-20T05:32:51Z</dcterms:modified>
  <cp:contentStatus/>
</cp:coreProperties>
</file>